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3580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80"/>
          <p:cNvSpPr>
            <a:spLocks noChangeArrowheads="1"/>
          </p:cNvSpPr>
          <p:nvPr/>
        </p:nvSpPr>
        <p:spPr bwMode="auto">
          <a:xfrm>
            <a:off x="6274941" y="2410664"/>
            <a:ext cx="750597" cy="1319394"/>
          </a:xfrm>
          <a:custGeom>
            <a:avLst/>
            <a:gdLst>
              <a:gd name="T0" fmla="*/ 440712 w 1780"/>
              <a:gd name="T1" fmla="*/ 1624807 h 3130"/>
              <a:gd name="T2" fmla="*/ 505817 w 1780"/>
              <a:gd name="T3" fmla="*/ 1792994 h 3130"/>
              <a:gd name="T4" fmla="*/ 589953 w 1780"/>
              <a:gd name="T5" fmla="*/ 1845051 h 3130"/>
              <a:gd name="T6" fmla="*/ 784267 w 1780"/>
              <a:gd name="T7" fmla="*/ 2006231 h 3130"/>
              <a:gd name="T8" fmla="*/ 784267 w 1780"/>
              <a:gd name="T9" fmla="*/ 2116353 h 3130"/>
              <a:gd name="T10" fmla="*/ 913476 w 1780"/>
              <a:gd name="T11" fmla="*/ 2174418 h 3130"/>
              <a:gd name="T12" fmla="*/ 1023654 w 1780"/>
              <a:gd name="T13" fmla="*/ 2296553 h 3130"/>
              <a:gd name="T14" fmla="*/ 920487 w 1780"/>
              <a:gd name="T15" fmla="*/ 2471748 h 3130"/>
              <a:gd name="T16" fmla="*/ 855382 w 1780"/>
              <a:gd name="T17" fmla="*/ 2620914 h 3130"/>
              <a:gd name="T18" fmla="*/ 900455 w 1780"/>
              <a:gd name="T19" fmla="*/ 2769079 h 3130"/>
              <a:gd name="T20" fmla="*/ 1017644 w 1780"/>
              <a:gd name="T21" fmla="*/ 2737043 h 3130"/>
              <a:gd name="T22" fmla="*/ 1094768 w 1780"/>
              <a:gd name="T23" fmla="*/ 2769079 h 3130"/>
              <a:gd name="T24" fmla="*/ 1296094 w 1780"/>
              <a:gd name="T25" fmla="*/ 2892216 h 3130"/>
              <a:gd name="T26" fmla="*/ 1406272 w 1780"/>
              <a:gd name="T27" fmla="*/ 3041382 h 3130"/>
              <a:gd name="T28" fmla="*/ 1529471 w 1780"/>
              <a:gd name="T29" fmla="*/ 3002338 h 3130"/>
              <a:gd name="T30" fmla="*/ 1509438 w 1780"/>
              <a:gd name="T31" fmla="*/ 2639935 h 3130"/>
              <a:gd name="T32" fmla="*/ 1645658 w 1780"/>
              <a:gd name="T33" fmla="*/ 2652950 h 3130"/>
              <a:gd name="T34" fmla="*/ 1664689 w 1780"/>
              <a:gd name="T35" fmla="*/ 2652950 h 3130"/>
              <a:gd name="T36" fmla="*/ 1748825 w 1780"/>
              <a:gd name="T37" fmla="*/ 2490769 h 3130"/>
              <a:gd name="T38" fmla="*/ 1729794 w 1780"/>
              <a:gd name="T39" fmla="*/ 1987210 h 3130"/>
              <a:gd name="T40" fmla="*/ 1748825 w 1780"/>
              <a:gd name="T41" fmla="*/ 1785986 h 3130"/>
              <a:gd name="T42" fmla="*/ 1457354 w 1780"/>
              <a:gd name="T43" fmla="*/ 1262404 h 3130"/>
              <a:gd name="T44" fmla="*/ 1283073 w 1780"/>
              <a:gd name="T45" fmla="*/ 906007 h 3130"/>
              <a:gd name="T46" fmla="*/ 1075738 w 1780"/>
              <a:gd name="T47" fmla="*/ 620690 h 3130"/>
              <a:gd name="T48" fmla="*/ 447723 w 1780"/>
              <a:gd name="T49" fmla="*/ 194216 h 3130"/>
              <a:gd name="T50" fmla="*/ 253409 w 1780"/>
              <a:gd name="T51" fmla="*/ 0 h 3130"/>
              <a:gd name="T52" fmla="*/ 240388 w 1780"/>
              <a:gd name="T53" fmla="*/ 51057 h 3130"/>
              <a:gd name="T54" fmla="*/ 136220 w 1780"/>
              <a:gd name="T55" fmla="*/ 168187 h 3130"/>
              <a:gd name="T56" fmla="*/ 0 w 1780"/>
              <a:gd name="T57" fmla="*/ 284316 h 3130"/>
              <a:gd name="T58" fmla="*/ 46074 w 1780"/>
              <a:gd name="T59" fmla="*/ 446496 h 3130"/>
              <a:gd name="T60" fmla="*/ 33053 w 1780"/>
              <a:gd name="T61" fmla="*/ 582648 h 3130"/>
              <a:gd name="T62" fmla="*/ 78126 w 1780"/>
              <a:gd name="T63" fmla="*/ 711791 h 3130"/>
              <a:gd name="T64" fmla="*/ 78126 w 1780"/>
              <a:gd name="T65" fmla="*/ 795885 h 3130"/>
              <a:gd name="T66" fmla="*/ 72116 w 1780"/>
              <a:gd name="T67" fmla="*/ 1016130 h 3130"/>
              <a:gd name="T68" fmla="*/ 201325 w 1780"/>
              <a:gd name="T69" fmla="*/ 1184317 h 3130"/>
              <a:gd name="T70" fmla="*/ 214346 w 1780"/>
              <a:gd name="T71" fmla="*/ 1397554 h 3130"/>
              <a:gd name="T72" fmla="*/ 265429 w 1780"/>
              <a:gd name="T73" fmla="*/ 1495663 h 3130"/>
              <a:gd name="T74" fmla="*/ 388628 w 1780"/>
              <a:gd name="T75" fmla="*/ 1540713 h 3130"/>
              <a:gd name="T76" fmla="*/ 440712 w 1780"/>
              <a:gd name="T77" fmla="*/ 1624807 h 313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780" h="3130">
                <a:moveTo>
                  <a:pt x="440" y="1623"/>
                </a:moveTo>
                <a:lnTo>
                  <a:pt x="440" y="1623"/>
                </a:lnTo>
                <a:cubicBezTo>
                  <a:pt x="453" y="1681"/>
                  <a:pt x="466" y="1707"/>
                  <a:pt x="492" y="1759"/>
                </a:cubicBezTo>
                <a:cubicBezTo>
                  <a:pt x="498" y="1772"/>
                  <a:pt x="492" y="1784"/>
                  <a:pt x="505" y="1791"/>
                </a:cubicBezTo>
                <a:cubicBezTo>
                  <a:pt x="518" y="1804"/>
                  <a:pt x="537" y="1804"/>
                  <a:pt x="556" y="1817"/>
                </a:cubicBezTo>
                <a:cubicBezTo>
                  <a:pt x="569" y="1823"/>
                  <a:pt x="576" y="1836"/>
                  <a:pt x="589" y="1843"/>
                </a:cubicBezTo>
                <a:cubicBezTo>
                  <a:pt x="660" y="1869"/>
                  <a:pt x="712" y="1869"/>
                  <a:pt x="783" y="1894"/>
                </a:cubicBezTo>
                <a:cubicBezTo>
                  <a:pt x="783" y="2004"/>
                  <a:pt x="783" y="2004"/>
                  <a:pt x="783" y="2004"/>
                </a:cubicBezTo>
                <a:cubicBezTo>
                  <a:pt x="770" y="2017"/>
                  <a:pt x="744" y="2024"/>
                  <a:pt x="744" y="2043"/>
                </a:cubicBezTo>
                <a:cubicBezTo>
                  <a:pt x="744" y="2075"/>
                  <a:pt x="770" y="2088"/>
                  <a:pt x="783" y="2114"/>
                </a:cubicBezTo>
                <a:cubicBezTo>
                  <a:pt x="796" y="2140"/>
                  <a:pt x="796" y="2172"/>
                  <a:pt x="828" y="2172"/>
                </a:cubicBezTo>
                <a:cubicBezTo>
                  <a:pt x="912" y="2172"/>
                  <a:pt x="912" y="2172"/>
                  <a:pt x="912" y="2172"/>
                </a:cubicBezTo>
                <a:cubicBezTo>
                  <a:pt x="925" y="2172"/>
                  <a:pt x="932" y="2166"/>
                  <a:pt x="944" y="2160"/>
                </a:cubicBezTo>
                <a:cubicBezTo>
                  <a:pt x="970" y="2211"/>
                  <a:pt x="1022" y="2237"/>
                  <a:pt x="1022" y="2294"/>
                </a:cubicBezTo>
                <a:cubicBezTo>
                  <a:pt x="1022" y="2346"/>
                  <a:pt x="996" y="2378"/>
                  <a:pt x="958" y="2417"/>
                </a:cubicBezTo>
                <a:cubicBezTo>
                  <a:pt x="944" y="2437"/>
                  <a:pt x="938" y="2450"/>
                  <a:pt x="919" y="2469"/>
                </a:cubicBezTo>
                <a:cubicBezTo>
                  <a:pt x="906" y="2488"/>
                  <a:pt x="886" y="2495"/>
                  <a:pt x="874" y="2514"/>
                </a:cubicBezTo>
                <a:cubicBezTo>
                  <a:pt x="854" y="2547"/>
                  <a:pt x="854" y="2579"/>
                  <a:pt x="854" y="2618"/>
                </a:cubicBezTo>
                <a:cubicBezTo>
                  <a:pt x="854" y="2650"/>
                  <a:pt x="860" y="2669"/>
                  <a:pt x="867" y="2702"/>
                </a:cubicBezTo>
                <a:cubicBezTo>
                  <a:pt x="874" y="2728"/>
                  <a:pt x="874" y="2766"/>
                  <a:pt x="899" y="2766"/>
                </a:cubicBezTo>
                <a:cubicBezTo>
                  <a:pt x="912" y="2766"/>
                  <a:pt x="919" y="2760"/>
                  <a:pt x="932" y="2754"/>
                </a:cubicBezTo>
                <a:cubicBezTo>
                  <a:pt x="964" y="2741"/>
                  <a:pt x="983" y="2741"/>
                  <a:pt x="1016" y="2734"/>
                </a:cubicBezTo>
                <a:cubicBezTo>
                  <a:pt x="1029" y="2728"/>
                  <a:pt x="1035" y="2721"/>
                  <a:pt x="1048" y="2721"/>
                </a:cubicBezTo>
                <a:cubicBezTo>
                  <a:pt x="1074" y="2721"/>
                  <a:pt x="1080" y="2747"/>
                  <a:pt x="1093" y="2766"/>
                </a:cubicBezTo>
                <a:cubicBezTo>
                  <a:pt x="1119" y="2799"/>
                  <a:pt x="1139" y="2812"/>
                  <a:pt x="1171" y="2838"/>
                </a:cubicBezTo>
                <a:cubicBezTo>
                  <a:pt x="1210" y="2870"/>
                  <a:pt x="1249" y="2863"/>
                  <a:pt x="1294" y="2889"/>
                </a:cubicBezTo>
                <a:cubicBezTo>
                  <a:pt x="1313" y="2896"/>
                  <a:pt x="1326" y="2915"/>
                  <a:pt x="1333" y="2928"/>
                </a:cubicBezTo>
                <a:cubicBezTo>
                  <a:pt x="1358" y="2973"/>
                  <a:pt x="1378" y="2993"/>
                  <a:pt x="1404" y="3038"/>
                </a:cubicBezTo>
                <a:cubicBezTo>
                  <a:pt x="1430" y="3077"/>
                  <a:pt x="1436" y="3103"/>
                  <a:pt x="1475" y="3129"/>
                </a:cubicBezTo>
                <a:cubicBezTo>
                  <a:pt x="1514" y="3090"/>
                  <a:pt x="1520" y="3051"/>
                  <a:pt x="1527" y="2999"/>
                </a:cubicBezTo>
                <a:cubicBezTo>
                  <a:pt x="1475" y="2812"/>
                  <a:pt x="1475" y="2812"/>
                  <a:pt x="1475" y="2812"/>
                </a:cubicBezTo>
                <a:cubicBezTo>
                  <a:pt x="1501" y="2747"/>
                  <a:pt x="1507" y="2708"/>
                  <a:pt x="1507" y="2637"/>
                </a:cubicBezTo>
                <a:cubicBezTo>
                  <a:pt x="1546" y="2644"/>
                  <a:pt x="1565" y="2657"/>
                  <a:pt x="1598" y="2657"/>
                </a:cubicBezTo>
                <a:cubicBezTo>
                  <a:pt x="1617" y="2657"/>
                  <a:pt x="1624" y="2650"/>
                  <a:pt x="1643" y="2650"/>
                </a:cubicBezTo>
                <a:cubicBezTo>
                  <a:pt x="1656" y="2650"/>
                  <a:pt x="1650" y="2650"/>
                  <a:pt x="1662" y="2650"/>
                </a:cubicBezTo>
                <a:cubicBezTo>
                  <a:pt x="1682" y="2611"/>
                  <a:pt x="1695" y="2579"/>
                  <a:pt x="1708" y="2534"/>
                </a:cubicBezTo>
                <a:cubicBezTo>
                  <a:pt x="1714" y="2508"/>
                  <a:pt x="1740" y="2508"/>
                  <a:pt x="1746" y="2488"/>
                </a:cubicBezTo>
                <a:cubicBezTo>
                  <a:pt x="1779" y="2437"/>
                  <a:pt x="1759" y="2398"/>
                  <a:pt x="1779" y="2340"/>
                </a:cubicBezTo>
                <a:cubicBezTo>
                  <a:pt x="1727" y="1985"/>
                  <a:pt x="1727" y="1985"/>
                  <a:pt x="1727" y="1985"/>
                </a:cubicBezTo>
                <a:cubicBezTo>
                  <a:pt x="1727" y="1914"/>
                  <a:pt x="1727" y="1914"/>
                  <a:pt x="1727" y="1914"/>
                </a:cubicBezTo>
                <a:cubicBezTo>
                  <a:pt x="1746" y="1784"/>
                  <a:pt x="1746" y="1784"/>
                  <a:pt x="1746" y="1784"/>
                </a:cubicBezTo>
                <a:cubicBezTo>
                  <a:pt x="1746" y="1700"/>
                  <a:pt x="1695" y="1662"/>
                  <a:pt x="1650" y="1591"/>
                </a:cubicBezTo>
                <a:cubicBezTo>
                  <a:pt x="1572" y="1461"/>
                  <a:pt x="1520" y="1396"/>
                  <a:pt x="1455" y="1261"/>
                </a:cubicBezTo>
                <a:cubicBezTo>
                  <a:pt x="1430" y="1215"/>
                  <a:pt x="1410" y="1196"/>
                  <a:pt x="1391" y="1151"/>
                </a:cubicBezTo>
                <a:cubicBezTo>
                  <a:pt x="1339" y="1060"/>
                  <a:pt x="1326" y="1002"/>
                  <a:pt x="1281" y="905"/>
                </a:cubicBezTo>
                <a:cubicBezTo>
                  <a:pt x="1242" y="834"/>
                  <a:pt x="1216" y="795"/>
                  <a:pt x="1184" y="724"/>
                </a:cubicBezTo>
                <a:cubicBezTo>
                  <a:pt x="1158" y="672"/>
                  <a:pt x="1119" y="659"/>
                  <a:pt x="1074" y="620"/>
                </a:cubicBezTo>
                <a:cubicBezTo>
                  <a:pt x="958" y="517"/>
                  <a:pt x="880" y="472"/>
                  <a:pt x="738" y="407"/>
                </a:cubicBezTo>
                <a:cubicBezTo>
                  <a:pt x="608" y="349"/>
                  <a:pt x="511" y="316"/>
                  <a:pt x="447" y="194"/>
                </a:cubicBezTo>
                <a:cubicBezTo>
                  <a:pt x="427" y="155"/>
                  <a:pt x="427" y="129"/>
                  <a:pt x="395" y="90"/>
                </a:cubicBezTo>
                <a:cubicBezTo>
                  <a:pt x="350" y="38"/>
                  <a:pt x="298" y="38"/>
                  <a:pt x="253" y="0"/>
                </a:cubicBezTo>
                <a:cubicBezTo>
                  <a:pt x="246" y="26"/>
                  <a:pt x="246" y="38"/>
                  <a:pt x="240" y="51"/>
                </a:cubicBezTo>
                <a:cubicBezTo>
                  <a:pt x="233" y="58"/>
                  <a:pt x="227" y="58"/>
                  <a:pt x="220" y="64"/>
                </a:cubicBezTo>
                <a:cubicBezTo>
                  <a:pt x="194" y="103"/>
                  <a:pt x="181" y="142"/>
                  <a:pt x="136" y="168"/>
                </a:cubicBezTo>
                <a:cubicBezTo>
                  <a:pt x="104" y="187"/>
                  <a:pt x="78" y="194"/>
                  <a:pt x="52" y="220"/>
                </a:cubicBezTo>
                <a:cubicBezTo>
                  <a:pt x="26" y="245"/>
                  <a:pt x="0" y="252"/>
                  <a:pt x="0" y="284"/>
                </a:cubicBezTo>
                <a:cubicBezTo>
                  <a:pt x="0" y="310"/>
                  <a:pt x="20" y="316"/>
                  <a:pt x="26" y="336"/>
                </a:cubicBezTo>
                <a:cubicBezTo>
                  <a:pt x="46" y="375"/>
                  <a:pt x="46" y="401"/>
                  <a:pt x="46" y="446"/>
                </a:cubicBezTo>
                <a:cubicBezTo>
                  <a:pt x="46" y="485"/>
                  <a:pt x="13" y="498"/>
                  <a:pt x="13" y="536"/>
                </a:cubicBezTo>
                <a:cubicBezTo>
                  <a:pt x="13" y="556"/>
                  <a:pt x="26" y="562"/>
                  <a:pt x="33" y="582"/>
                </a:cubicBezTo>
                <a:cubicBezTo>
                  <a:pt x="39" y="608"/>
                  <a:pt x="33" y="627"/>
                  <a:pt x="33" y="653"/>
                </a:cubicBezTo>
                <a:cubicBezTo>
                  <a:pt x="33" y="679"/>
                  <a:pt x="65" y="685"/>
                  <a:pt x="78" y="711"/>
                </a:cubicBezTo>
                <a:cubicBezTo>
                  <a:pt x="84" y="718"/>
                  <a:pt x="84" y="730"/>
                  <a:pt x="91" y="743"/>
                </a:cubicBezTo>
                <a:cubicBezTo>
                  <a:pt x="78" y="795"/>
                  <a:pt x="78" y="795"/>
                  <a:pt x="78" y="795"/>
                </a:cubicBezTo>
                <a:cubicBezTo>
                  <a:pt x="78" y="873"/>
                  <a:pt x="72" y="911"/>
                  <a:pt x="72" y="989"/>
                </a:cubicBezTo>
                <a:cubicBezTo>
                  <a:pt x="72" y="1015"/>
                  <a:pt x="72" y="1015"/>
                  <a:pt x="72" y="1015"/>
                </a:cubicBezTo>
                <a:cubicBezTo>
                  <a:pt x="72" y="1041"/>
                  <a:pt x="104" y="1047"/>
                  <a:pt x="130" y="1067"/>
                </a:cubicBezTo>
                <a:cubicBezTo>
                  <a:pt x="175" y="1092"/>
                  <a:pt x="201" y="1131"/>
                  <a:pt x="201" y="1183"/>
                </a:cubicBezTo>
                <a:cubicBezTo>
                  <a:pt x="201" y="1338"/>
                  <a:pt x="201" y="1338"/>
                  <a:pt x="201" y="1338"/>
                </a:cubicBezTo>
                <a:cubicBezTo>
                  <a:pt x="201" y="1364"/>
                  <a:pt x="214" y="1377"/>
                  <a:pt x="214" y="1396"/>
                </a:cubicBezTo>
                <a:cubicBezTo>
                  <a:pt x="220" y="1422"/>
                  <a:pt x="214" y="1442"/>
                  <a:pt x="227" y="1468"/>
                </a:cubicBezTo>
                <a:cubicBezTo>
                  <a:pt x="240" y="1480"/>
                  <a:pt x="253" y="1480"/>
                  <a:pt x="265" y="1494"/>
                </a:cubicBezTo>
                <a:cubicBezTo>
                  <a:pt x="279" y="1500"/>
                  <a:pt x="285" y="1513"/>
                  <a:pt x="298" y="1519"/>
                </a:cubicBezTo>
                <a:cubicBezTo>
                  <a:pt x="330" y="1532"/>
                  <a:pt x="356" y="1526"/>
                  <a:pt x="388" y="1539"/>
                </a:cubicBezTo>
                <a:cubicBezTo>
                  <a:pt x="395" y="1545"/>
                  <a:pt x="395" y="1552"/>
                  <a:pt x="401" y="1558"/>
                </a:cubicBezTo>
                <a:cubicBezTo>
                  <a:pt x="421" y="1578"/>
                  <a:pt x="427" y="1597"/>
                  <a:pt x="440" y="1623"/>
                </a:cubicBezTo>
              </a:path>
            </a:pathLst>
          </a:custGeom>
          <a:solidFill>
            <a:srgbClr val="AFAFAF"/>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4" name="Freeform 82"/>
          <p:cNvSpPr>
            <a:spLocks noChangeArrowheads="1"/>
          </p:cNvSpPr>
          <p:nvPr/>
        </p:nvSpPr>
        <p:spPr bwMode="auto">
          <a:xfrm>
            <a:off x="5234932" y="3744763"/>
            <a:ext cx="765301" cy="832808"/>
          </a:xfrm>
          <a:custGeom>
            <a:avLst/>
            <a:gdLst>
              <a:gd name="T0" fmla="*/ 1474 w 1818"/>
              <a:gd name="T1" fmla="*/ 1029 h 1974"/>
              <a:gd name="T2" fmla="*/ 1300 w 1818"/>
              <a:gd name="T3" fmla="*/ 1061 h 1974"/>
              <a:gd name="T4" fmla="*/ 1261 w 1818"/>
              <a:gd name="T5" fmla="*/ 1158 h 1974"/>
              <a:gd name="T6" fmla="*/ 1319 w 1818"/>
              <a:gd name="T7" fmla="*/ 1268 h 1974"/>
              <a:gd name="T8" fmla="*/ 1377 w 1818"/>
              <a:gd name="T9" fmla="*/ 1333 h 1974"/>
              <a:gd name="T10" fmla="*/ 1507 w 1818"/>
              <a:gd name="T11" fmla="*/ 1126 h 1974"/>
              <a:gd name="T12" fmla="*/ 1507 w 1818"/>
              <a:gd name="T13" fmla="*/ 1074 h 1974"/>
              <a:gd name="T14" fmla="*/ 1785 w 1818"/>
              <a:gd name="T15" fmla="*/ 945 h 1974"/>
              <a:gd name="T16" fmla="*/ 1778 w 1818"/>
              <a:gd name="T17" fmla="*/ 990 h 1974"/>
              <a:gd name="T18" fmla="*/ 1791 w 1818"/>
              <a:gd name="T19" fmla="*/ 1119 h 1974"/>
              <a:gd name="T20" fmla="*/ 1778 w 1818"/>
              <a:gd name="T21" fmla="*/ 1404 h 1974"/>
              <a:gd name="T22" fmla="*/ 1500 w 1818"/>
              <a:gd name="T23" fmla="*/ 1578 h 1974"/>
              <a:gd name="T24" fmla="*/ 1513 w 1818"/>
              <a:gd name="T25" fmla="*/ 1824 h 1974"/>
              <a:gd name="T26" fmla="*/ 1455 w 1818"/>
              <a:gd name="T27" fmla="*/ 1960 h 1974"/>
              <a:gd name="T28" fmla="*/ 1384 w 1818"/>
              <a:gd name="T29" fmla="*/ 1973 h 1974"/>
              <a:gd name="T30" fmla="*/ 1028 w 1818"/>
              <a:gd name="T31" fmla="*/ 1798 h 1974"/>
              <a:gd name="T32" fmla="*/ 886 w 1818"/>
              <a:gd name="T33" fmla="*/ 1637 h 1974"/>
              <a:gd name="T34" fmla="*/ 776 w 1818"/>
              <a:gd name="T35" fmla="*/ 1261 h 1974"/>
              <a:gd name="T36" fmla="*/ 789 w 1818"/>
              <a:gd name="T37" fmla="*/ 1158 h 1974"/>
              <a:gd name="T38" fmla="*/ 795 w 1818"/>
              <a:gd name="T39" fmla="*/ 1054 h 1974"/>
              <a:gd name="T40" fmla="*/ 517 w 1818"/>
              <a:gd name="T41" fmla="*/ 673 h 1974"/>
              <a:gd name="T42" fmla="*/ 258 w 1818"/>
              <a:gd name="T43" fmla="*/ 298 h 1974"/>
              <a:gd name="T44" fmla="*/ 39 w 1818"/>
              <a:gd name="T45" fmla="*/ 149 h 1974"/>
              <a:gd name="T46" fmla="*/ 0 w 1818"/>
              <a:gd name="T47" fmla="*/ 7 h 1974"/>
              <a:gd name="T48" fmla="*/ 65 w 1818"/>
              <a:gd name="T49" fmla="*/ 0 h 1974"/>
              <a:gd name="T50" fmla="*/ 246 w 1818"/>
              <a:gd name="T51" fmla="*/ 26 h 1974"/>
              <a:gd name="T52" fmla="*/ 265 w 1818"/>
              <a:gd name="T53" fmla="*/ 123 h 1974"/>
              <a:gd name="T54" fmla="*/ 375 w 1818"/>
              <a:gd name="T55" fmla="*/ 130 h 1974"/>
              <a:gd name="T56" fmla="*/ 543 w 1818"/>
              <a:gd name="T57" fmla="*/ 188 h 1974"/>
              <a:gd name="T58" fmla="*/ 646 w 1818"/>
              <a:gd name="T59" fmla="*/ 220 h 1974"/>
              <a:gd name="T60" fmla="*/ 769 w 1818"/>
              <a:gd name="T61" fmla="*/ 285 h 1974"/>
              <a:gd name="T62" fmla="*/ 815 w 1818"/>
              <a:gd name="T63" fmla="*/ 85 h 1974"/>
              <a:gd name="T64" fmla="*/ 899 w 1818"/>
              <a:gd name="T65" fmla="*/ 136 h 1974"/>
              <a:gd name="T66" fmla="*/ 1035 w 1818"/>
              <a:gd name="T67" fmla="*/ 266 h 1974"/>
              <a:gd name="T68" fmla="*/ 1145 w 1818"/>
              <a:gd name="T69" fmla="*/ 253 h 1974"/>
              <a:gd name="T70" fmla="*/ 1300 w 1818"/>
              <a:gd name="T71" fmla="*/ 201 h 1974"/>
              <a:gd name="T72" fmla="*/ 1481 w 1818"/>
              <a:gd name="T73" fmla="*/ 266 h 1974"/>
              <a:gd name="T74" fmla="*/ 1545 w 1818"/>
              <a:gd name="T75" fmla="*/ 343 h 1974"/>
              <a:gd name="T76" fmla="*/ 1520 w 1818"/>
              <a:gd name="T77" fmla="*/ 518 h 1974"/>
              <a:gd name="T78" fmla="*/ 1520 w 1818"/>
              <a:gd name="T79" fmla="*/ 673 h 1974"/>
              <a:gd name="T80" fmla="*/ 1533 w 1818"/>
              <a:gd name="T81" fmla="*/ 796 h 1974"/>
              <a:gd name="T82" fmla="*/ 1636 w 1818"/>
              <a:gd name="T83" fmla="*/ 925 h 1974"/>
              <a:gd name="T84" fmla="*/ 1455 w 1818"/>
              <a:gd name="T85" fmla="*/ 1436 h 1974"/>
              <a:gd name="T86" fmla="*/ 1423 w 1818"/>
              <a:gd name="T87" fmla="*/ 1449 h 1974"/>
              <a:gd name="T88" fmla="*/ 1352 w 1818"/>
              <a:gd name="T89" fmla="*/ 1436 h 1974"/>
              <a:gd name="T90" fmla="*/ 1345 w 1818"/>
              <a:gd name="T91" fmla="*/ 1501 h 1974"/>
              <a:gd name="T92" fmla="*/ 1364 w 1818"/>
              <a:gd name="T93" fmla="*/ 1520 h 1974"/>
              <a:gd name="T94" fmla="*/ 1397 w 1818"/>
              <a:gd name="T95" fmla="*/ 1539 h 1974"/>
              <a:gd name="T96" fmla="*/ 1423 w 1818"/>
              <a:gd name="T97" fmla="*/ 1546 h 1974"/>
              <a:gd name="T98" fmla="*/ 1436 w 1818"/>
              <a:gd name="T99" fmla="*/ 1520 h 1974"/>
              <a:gd name="T100" fmla="*/ 1442 w 1818"/>
              <a:gd name="T101" fmla="*/ 1501 h 1974"/>
              <a:gd name="T102" fmla="*/ 1455 w 1818"/>
              <a:gd name="T103" fmla="*/ 1481 h 19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18" h="1974">
                <a:moveTo>
                  <a:pt x="1474" y="1029"/>
                </a:moveTo>
                <a:lnTo>
                  <a:pt x="1474" y="1029"/>
                </a:lnTo>
                <a:cubicBezTo>
                  <a:pt x="1436" y="1009"/>
                  <a:pt x="1416" y="996"/>
                  <a:pt x="1371" y="996"/>
                </a:cubicBezTo>
                <a:cubicBezTo>
                  <a:pt x="1332" y="996"/>
                  <a:pt x="1300" y="1022"/>
                  <a:pt x="1300" y="1061"/>
                </a:cubicBezTo>
                <a:cubicBezTo>
                  <a:pt x="1300" y="1074"/>
                  <a:pt x="1300" y="1080"/>
                  <a:pt x="1300" y="1093"/>
                </a:cubicBezTo>
                <a:cubicBezTo>
                  <a:pt x="1293" y="1119"/>
                  <a:pt x="1261" y="1132"/>
                  <a:pt x="1261" y="1158"/>
                </a:cubicBezTo>
                <a:cubicBezTo>
                  <a:pt x="1261" y="1184"/>
                  <a:pt x="1280" y="1197"/>
                  <a:pt x="1293" y="1216"/>
                </a:cubicBezTo>
                <a:cubicBezTo>
                  <a:pt x="1306" y="1235"/>
                  <a:pt x="1306" y="1249"/>
                  <a:pt x="1319" y="1268"/>
                </a:cubicBezTo>
                <a:cubicBezTo>
                  <a:pt x="1326" y="1274"/>
                  <a:pt x="1332" y="1281"/>
                  <a:pt x="1339" y="1287"/>
                </a:cubicBezTo>
                <a:cubicBezTo>
                  <a:pt x="1352" y="1307"/>
                  <a:pt x="1358" y="1333"/>
                  <a:pt x="1377" y="1333"/>
                </a:cubicBezTo>
                <a:cubicBezTo>
                  <a:pt x="1416" y="1333"/>
                  <a:pt x="1429" y="1307"/>
                  <a:pt x="1455" y="1287"/>
                </a:cubicBezTo>
                <a:cubicBezTo>
                  <a:pt x="1500" y="1242"/>
                  <a:pt x="1507" y="1190"/>
                  <a:pt x="1507" y="1126"/>
                </a:cubicBezTo>
                <a:cubicBezTo>
                  <a:pt x="1507" y="1113"/>
                  <a:pt x="1500" y="1106"/>
                  <a:pt x="1500" y="1093"/>
                </a:cubicBezTo>
                <a:cubicBezTo>
                  <a:pt x="1500" y="1080"/>
                  <a:pt x="1507" y="1080"/>
                  <a:pt x="1507" y="1074"/>
                </a:cubicBezTo>
                <a:cubicBezTo>
                  <a:pt x="1507" y="1061"/>
                  <a:pt x="1481" y="1042"/>
                  <a:pt x="1474" y="1029"/>
                </a:cubicBezTo>
                <a:close/>
                <a:moveTo>
                  <a:pt x="1785" y="945"/>
                </a:moveTo>
                <a:lnTo>
                  <a:pt x="1785" y="945"/>
                </a:lnTo>
                <a:cubicBezTo>
                  <a:pt x="1785" y="964"/>
                  <a:pt x="1778" y="977"/>
                  <a:pt x="1778" y="990"/>
                </a:cubicBezTo>
                <a:cubicBezTo>
                  <a:pt x="1778" y="1016"/>
                  <a:pt x="1791" y="1029"/>
                  <a:pt x="1791" y="1054"/>
                </a:cubicBezTo>
                <a:cubicBezTo>
                  <a:pt x="1798" y="1080"/>
                  <a:pt x="1791" y="1093"/>
                  <a:pt x="1791" y="1119"/>
                </a:cubicBezTo>
                <a:cubicBezTo>
                  <a:pt x="1798" y="1177"/>
                  <a:pt x="1817" y="1203"/>
                  <a:pt x="1817" y="1261"/>
                </a:cubicBezTo>
                <a:cubicBezTo>
                  <a:pt x="1817" y="1320"/>
                  <a:pt x="1804" y="1352"/>
                  <a:pt x="1778" y="1404"/>
                </a:cubicBezTo>
                <a:cubicBezTo>
                  <a:pt x="1759" y="1455"/>
                  <a:pt x="1759" y="1494"/>
                  <a:pt x="1714" y="1527"/>
                </a:cubicBezTo>
                <a:cubicBezTo>
                  <a:pt x="1649" y="1578"/>
                  <a:pt x="1584" y="1585"/>
                  <a:pt x="1500" y="1578"/>
                </a:cubicBezTo>
                <a:cubicBezTo>
                  <a:pt x="1533" y="1624"/>
                  <a:pt x="1539" y="1662"/>
                  <a:pt x="1539" y="1721"/>
                </a:cubicBezTo>
                <a:cubicBezTo>
                  <a:pt x="1539" y="1759"/>
                  <a:pt x="1533" y="1785"/>
                  <a:pt x="1513" y="1824"/>
                </a:cubicBezTo>
                <a:cubicBezTo>
                  <a:pt x="1507" y="1837"/>
                  <a:pt x="1494" y="1843"/>
                  <a:pt x="1487" y="1856"/>
                </a:cubicBezTo>
                <a:cubicBezTo>
                  <a:pt x="1468" y="1895"/>
                  <a:pt x="1455" y="1921"/>
                  <a:pt x="1455" y="1960"/>
                </a:cubicBezTo>
                <a:lnTo>
                  <a:pt x="1455" y="1960"/>
                </a:lnTo>
                <a:cubicBezTo>
                  <a:pt x="1429" y="1966"/>
                  <a:pt x="1416" y="1973"/>
                  <a:pt x="1384" y="1973"/>
                </a:cubicBezTo>
                <a:cubicBezTo>
                  <a:pt x="1300" y="1973"/>
                  <a:pt x="1255" y="1934"/>
                  <a:pt x="1183" y="1889"/>
                </a:cubicBezTo>
                <a:cubicBezTo>
                  <a:pt x="1125" y="1850"/>
                  <a:pt x="1086" y="1837"/>
                  <a:pt x="1028" y="1798"/>
                </a:cubicBezTo>
                <a:cubicBezTo>
                  <a:pt x="1009" y="1779"/>
                  <a:pt x="1009" y="1753"/>
                  <a:pt x="996" y="1734"/>
                </a:cubicBezTo>
                <a:cubicBezTo>
                  <a:pt x="964" y="1688"/>
                  <a:pt x="944" y="1656"/>
                  <a:pt x="886" y="1637"/>
                </a:cubicBezTo>
                <a:cubicBezTo>
                  <a:pt x="808" y="1611"/>
                  <a:pt x="744" y="1565"/>
                  <a:pt x="744" y="1481"/>
                </a:cubicBezTo>
                <a:cubicBezTo>
                  <a:pt x="744" y="1391"/>
                  <a:pt x="756" y="1346"/>
                  <a:pt x="776" y="1261"/>
                </a:cubicBezTo>
                <a:cubicBezTo>
                  <a:pt x="782" y="1235"/>
                  <a:pt x="815" y="1235"/>
                  <a:pt x="815" y="1203"/>
                </a:cubicBezTo>
                <a:cubicBezTo>
                  <a:pt x="815" y="1184"/>
                  <a:pt x="795" y="1177"/>
                  <a:pt x="789" y="1158"/>
                </a:cubicBezTo>
                <a:cubicBezTo>
                  <a:pt x="789" y="1145"/>
                  <a:pt x="789" y="1139"/>
                  <a:pt x="789" y="1126"/>
                </a:cubicBezTo>
                <a:cubicBezTo>
                  <a:pt x="789" y="1100"/>
                  <a:pt x="795" y="1080"/>
                  <a:pt x="795" y="1054"/>
                </a:cubicBezTo>
                <a:cubicBezTo>
                  <a:pt x="795" y="893"/>
                  <a:pt x="698" y="815"/>
                  <a:pt x="575" y="705"/>
                </a:cubicBezTo>
                <a:cubicBezTo>
                  <a:pt x="556" y="692"/>
                  <a:pt x="537" y="686"/>
                  <a:pt x="517" y="673"/>
                </a:cubicBezTo>
                <a:cubicBezTo>
                  <a:pt x="472" y="647"/>
                  <a:pt x="459" y="608"/>
                  <a:pt x="427" y="563"/>
                </a:cubicBezTo>
                <a:cubicBezTo>
                  <a:pt x="362" y="459"/>
                  <a:pt x="349" y="388"/>
                  <a:pt x="258" y="298"/>
                </a:cubicBezTo>
                <a:cubicBezTo>
                  <a:pt x="200" y="240"/>
                  <a:pt x="161" y="220"/>
                  <a:pt x="90" y="188"/>
                </a:cubicBezTo>
                <a:cubicBezTo>
                  <a:pt x="65" y="175"/>
                  <a:pt x="58" y="169"/>
                  <a:pt x="39" y="149"/>
                </a:cubicBezTo>
                <a:cubicBezTo>
                  <a:pt x="19" y="136"/>
                  <a:pt x="0" y="130"/>
                  <a:pt x="0" y="110"/>
                </a:cubicBezTo>
                <a:cubicBezTo>
                  <a:pt x="0" y="7"/>
                  <a:pt x="0" y="7"/>
                  <a:pt x="0" y="7"/>
                </a:cubicBezTo>
                <a:lnTo>
                  <a:pt x="0" y="7"/>
                </a:lnTo>
                <a:cubicBezTo>
                  <a:pt x="26" y="0"/>
                  <a:pt x="45" y="0"/>
                  <a:pt x="65" y="0"/>
                </a:cubicBezTo>
                <a:cubicBezTo>
                  <a:pt x="103" y="0"/>
                  <a:pt x="123" y="13"/>
                  <a:pt x="161" y="26"/>
                </a:cubicBezTo>
                <a:cubicBezTo>
                  <a:pt x="194" y="33"/>
                  <a:pt x="213" y="20"/>
                  <a:pt x="246" y="26"/>
                </a:cubicBezTo>
                <a:cubicBezTo>
                  <a:pt x="246" y="59"/>
                  <a:pt x="239" y="78"/>
                  <a:pt x="246" y="117"/>
                </a:cubicBezTo>
                <a:cubicBezTo>
                  <a:pt x="265" y="123"/>
                  <a:pt x="265" y="123"/>
                  <a:pt x="265" y="123"/>
                </a:cubicBezTo>
                <a:cubicBezTo>
                  <a:pt x="278" y="104"/>
                  <a:pt x="284" y="85"/>
                  <a:pt x="310" y="85"/>
                </a:cubicBezTo>
                <a:cubicBezTo>
                  <a:pt x="343" y="85"/>
                  <a:pt x="349" y="110"/>
                  <a:pt x="375" y="130"/>
                </a:cubicBezTo>
                <a:cubicBezTo>
                  <a:pt x="394" y="143"/>
                  <a:pt x="407" y="143"/>
                  <a:pt x="427" y="143"/>
                </a:cubicBezTo>
                <a:cubicBezTo>
                  <a:pt x="478" y="143"/>
                  <a:pt x="498" y="175"/>
                  <a:pt x="543" y="188"/>
                </a:cubicBezTo>
                <a:cubicBezTo>
                  <a:pt x="569" y="188"/>
                  <a:pt x="575" y="201"/>
                  <a:pt x="595" y="207"/>
                </a:cubicBezTo>
                <a:cubicBezTo>
                  <a:pt x="614" y="214"/>
                  <a:pt x="634" y="207"/>
                  <a:pt x="646" y="220"/>
                </a:cubicBezTo>
                <a:cubicBezTo>
                  <a:pt x="653" y="227"/>
                  <a:pt x="660" y="233"/>
                  <a:pt x="660" y="240"/>
                </a:cubicBezTo>
                <a:cubicBezTo>
                  <a:pt x="698" y="266"/>
                  <a:pt x="724" y="285"/>
                  <a:pt x="769" y="285"/>
                </a:cubicBezTo>
                <a:cubicBezTo>
                  <a:pt x="808" y="285"/>
                  <a:pt x="802" y="233"/>
                  <a:pt x="802" y="194"/>
                </a:cubicBezTo>
                <a:cubicBezTo>
                  <a:pt x="802" y="156"/>
                  <a:pt x="815" y="130"/>
                  <a:pt x="815" y="85"/>
                </a:cubicBezTo>
                <a:cubicBezTo>
                  <a:pt x="821" y="85"/>
                  <a:pt x="828" y="78"/>
                  <a:pt x="828" y="71"/>
                </a:cubicBezTo>
                <a:cubicBezTo>
                  <a:pt x="860" y="91"/>
                  <a:pt x="866" y="110"/>
                  <a:pt x="899" y="136"/>
                </a:cubicBezTo>
                <a:cubicBezTo>
                  <a:pt x="931" y="156"/>
                  <a:pt x="957" y="169"/>
                  <a:pt x="983" y="201"/>
                </a:cubicBezTo>
                <a:cubicBezTo>
                  <a:pt x="996" y="227"/>
                  <a:pt x="1009" y="246"/>
                  <a:pt x="1035" y="266"/>
                </a:cubicBezTo>
                <a:cubicBezTo>
                  <a:pt x="1054" y="278"/>
                  <a:pt x="1067" y="298"/>
                  <a:pt x="1093" y="298"/>
                </a:cubicBezTo>
                <a:cubicBezTo>
                  <a:pt x="1119" y="298"/>
                  <a:pt x="1125" y="272"/>
                  <a:pt x="1145" y="253"/>
                </a:cubicBezTo>
                <a:cubicBezTo>
                  <a:pt x="1164" y="240"/>
                  <a:pt x="1177" y="240"/>
                  <a:pt x="1196" y="227"/>
                </a:cubicBezTo>
                <a:cubicBezTo>
                  <a:pt x="1229" y="214"/>
                  <a:pt x="1267" y="201"/>
                  <a:pt x="1300" y="201"/>
                </a:cubicBezTo>
                <a:lnTo>
                  <a:pt x="1300" y="201"/>
                </a:lnTo>
                <a:cubicBezTo>
                  <a:pt x="1364" y="233"/>
                  <a:pt x="1410" y="240"/>
                  <a:pt x="1481" y="266"/>
                </a:cubicBezTo>
                <a:cubicBezTo>
                  <a:pt x="1500" y="272"/>
                  <a:pt x="1520" y="272"/>
                  <a:pt x="1533" y="285"/>
                </a:cubicBezTo>
                <a:cubicBezTo>
                  <a:pt x="1545" y="304"/>
                  <a:pt x="1545" y="317"/>
                  <a:pt x="1545" y="343"/>
                </a:cubicBezTo>
                <a:cubicBezTo>
                  <a:pt x="1545" y="369"/>
                  <a:pt x="1552" y="388"/>
                  <a:pt x="1552" y="414"/>
                </a:cubicBezTo>
                <a:cubicBezTo>
                  <a:pt x="1552" y="453"/>
                  <a:pt x="1520" y="473"/>
                  <a:pt x="1520" y="518"/>
                </a:cubicBezTo>
                <a:cubicBezTo>
                  <a:pt x="1520" y="550"/>
                  <a:pt x="1533" y="563"/>
                  <a:pt x="1533" y="595"/>
                </a:cubicBezTo>
                <a:cubicBezTo>
                  <a:pt x="1533" y="628"/>
                  <a:pt x="1520" y="641"/>
                  <a:pt x="1520" y="673"/>
                </a:cubicBezTo>
                <a:cubicBezTo>
                  <a:pt x="1520" y="763"/>
                  <a:pt x="1520" y="763"/>
                  <a:pt x="1520" y="763"/>
                </a:cubicBezTo>
                <a:cubicBezTo>
                  <a:pt x="1520" y="777"/>
                  <a:pt x="1533" y="783"/>
                  <a:pt x="1533" y="796"/>
                </a:cubicBezTo>
                <a:cubicBezTo>
                  <a:pt x="1533" y="893"/>
                  <a:pt x="1533" y="893"/>
                  <a:pt x="1533" y="893"/>
                </a:cubicBezTo>
                <a:cubicBezTo>
                  <a:pt x="1578" y="893"/>
                  <a:pt x="1597" y="912"/>
                  <a:pt x="1636" y="925"/>
                </a:cubicBezTo>
                <a:cubicBezTo>
                  <a:pt x="1688" y="945"/>
                  <a:pt x="1733" y="938"/>
                  <a:pt x="1785" y="945"/>
                </a:cubicBezTo>
                <a:close/>
                <a:moveTo>
                  <a:pt x="1455" y="1436"/>
                </a:moveTo>
                <a:lnTo>
                  <a:pt x="1455" y="1436"/>
                </a:lnTo>
                <a:cubicBezTo>
                  <a:pt x="1442" y="1442"/>
                  <a:pt x="1436" y="1449"/>
                  <a:pt x="1423" y="1449"/>
                </a:cubicBezTo>
                <a:cubicBezTo>
                  <a:pt x="1410" y="1449"/>
                  <a:pt x="1397" y="1449"/>
                  <a:pt x="1384" y="1442"/>
                </a:cubicBezTo>
                <a:cubicBezTo>
                  <a:pt x="1371" y="1436"/>
                  <a:pt x="1364" y="1436"/>
                  <a:pt x="1352" y="1436"/>
                </a:cubicBezTo>
                <a:cubicBezTo>
                  <a:pt x="1339" y="1442"/>
                  <a:pt x="1339" y="1455"/>
                  <a:pt x="1339" y="1468"/>
                </a:cubicBezTo>
                <a:cubicBezTo>
                  <a:pt x="1339" y="1481"/>
                  <a:pt x="1339" y="1501"/>
                  <a:pt x="1345" y="1501"/>
                </a:cubicBezTo>
                <a:cubicBezTo>
                  <a:pt x="1352" y="1507"/>
                  <a:pt x="1352" y="1507"/>
                  <a:pt x="1352" y="1507"/>
                </a:cubicBezTo>
                <a:cubicBezTo>
                  <a:pt x="1352" y="1514"/>
                  <a:pt x="1358" y="1514"/>
                  <a:pt x="1364" y="1520"/>
                </a:cubicBezTo>
                <a:cubicBezTo>
                  <a:pt x="1371" y="1527"/>
                  <a:pt x="1377" y="1527"/>
                  <a:pt x="1384" y="1533"/>
                </a:cubicBezTo>
                <a:cubicBezTo>
                  <a:pt x="1390" y="1539"/>
                  <a:pt x="1384" y="1539"/>
                  <a:pt x="1397" y="1539"/>
                </a:cubicBezTo>
                <a:cubicBezTo>
                  <a:pt x="1397" y="1546"/>
                  <a:pt x="1397" y="1546"/>
                  <a:pt x="1403" y="1553"/>
                </a:cubicBezTo>
                <a:cubicBezTo>
                  <a:pt x="1410" y="1553"/>
                  <a:pt x="1423" y="1546"/>
                  <a:pt x="1423" y="1546"/>
                </a:cubicBezTo>
                <a:cubicBezTo>
                  <a:pt x="1429" y="1539"/>
                  <a:pt x="1429" y="1539"/>
                  <a:pt x="1436" y="1533"/>
                </a:cubicBezTo>
                <a:cubicBezTo>
                  <a:pt x="1436" y="1527"/>
                  <a:pt x="1436" y="1520"/>
                  <a:pt x="1436" y="1520"/>
                </a:cubicBezTo>
                <a:cubicBezTo>
                  <a:pt x="1442" y="1514"/>
                  <a:pt x="1436" y="1514"/>
                  <a:pt x="1442" y="1514"/>
                </a:cubicBezTo>
                <a:cubicBezTo>
                  <a:pt x="1448" y="1507"/>
                  <a:pt x="1442" y="1507"/>
                  <a:pt x="1442" y="1501"/>
                </a:cubicBezTo>
                <a:cubicBezTo>
                  <a:pt x="1442" y="1494"/>
                  <a:pt x="1448" y="1488"/>
                  <a:pt x="1448" y="1481"/>
                </a:cubicBezTo>
                <a:cubicBezTo>
                  <a:pt x="1455" y="1481"/>
                  <a:pt x="1455" y="1481"/>
                  <a:pt x="1455" y="1481"/>
                </a:cubicBezTo>
                <a:lnTo>
                  <a:pt x="1455" y="1436"/>
                </a:lnTo>
                <a:close/>
              </a:path>
            </a:pathLst>
          </a:custGeom>
          <a:solidFill>
            <a:srgbClr val="A7A7A7"/>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55" name="Freeform 83"/>
          <p:cNvSpPr>
            <a:spLocks noChangeArrowheads="1"/>
          </p:cNvSpPr>
          <p:nvPr/>
        </p:nvSpPr>
        <p:spPr bwMode="auto">
          <a:xfrm>
            <a:off x="4816523" y="2594470"/>
            <a:ext cx="245298" cy="301443"/>
          </a:xfrm>
          <a:custGeom>
            <a:avLst/>
            <a:gdLst>
              <a:gd name="T0" fmla="*/ 51958 w 583"/>
              <a:gd name="T1" fmla="*/ 130358 h 713"/>
              <a:gd name="T2" fmla="*/ 51958 w 583"/>
              <a:gd name="T3" fmla="*/ 130358 h 713"/>
              <a:gd name="T4" fmla="*/ 32973 w 583"/>
              <a:gd name="T5" fmla="*/ 220606 h 713"/>
              <a:gd name="T6" fmla="*/ 0 w 583"/>
              <a:gd name="T7" fmla="*/ 383052 h 713"/>
              <a:gd name="T8" fmla="*/ 38968 w 583"/>
              <a:gd name="T9" fmla="*/ 441212 h 713"/>
              <a:gd name="T10" fmla="*/ 57953 w 583"/>
              <a:gd name="T11" fmla="*/ 532463 h 713"/>
              <a:gd name="T12" fmla="*/ 187847 w 583"/>
              <a:gd name="T13" fmla="*/ 291802 h 713"/>
              <a:gd name="T14" fmla="*/ 161868 w 583"/>
              <a:gd name="T15" fmla="*/ 227625 h 713"/>
              <a:gd name="T16" fmla="*/ 51958 w 583"/>
              <a:gd name="T17" fmla="*/ 130358 h 713"/>
              <a:gd name="T18" fmla="*/ 368699 w 583"/>
              <a:gd name="T19" fmla="*/ 687890 h 713"/>
              <a:gd name="T20" fmla="*/ 368699 w 583"/>
              <a:gd name="T21" fmla="*/ 687890 h 713"/>
              <a:gd name="T22" fmla="*/ 381688 w 583"/>
              <a:gd name="T23" fmla="*/ 687890 h 713"/>
              <a:gd name="T24" fmla="*/ 400673 w 583"/>
              <a:gd name="T25" fmla="*/ 693906 h 713"/>
              <a:gd name="T26" fmla="*/ 407667 w 583"/>
              <a:gd name="T27" fmla="*/ 693906 h 713"/>
              <a:gd name="T28" fmla="*/ 420656 w 583"/>
              <a:gd name="T29" fmla="*/ 693906 h 713"/>
              <a:gd name="T30" fmla="*/ 433646 w 583"/>
              <a:gd name="T31" fmla="*/ 700925 h 713"/>
              <a:gd name="T32" fmla="*/ 452630 w 583"/>
              <a:gd name="T33" fmla="*/ 700925 h 713"/>
              <a:gd name="T34" fmla="*/ 459624 w 583"/>
              <a:gd name="T35" fmla="*/ 700925 h 713"/>
              <a:gd name="T36" fmla="*/ 484604 w 583"/>
              <a:gd name="T37" fmla="*/ 713961 h 713"/>
              <a:gd name="T38" fmla="*/ 484604 w 583"/>
              <a:gd name="T39" fmla="*/ 713961 h 713"/>
              <a:gd name="T40" fmla="*/ 575530 w 583"/>
              <a:gd name="T41" fmla="*/ 713961 h 713"/>
              <a:gd name="T42" fmla="*/ 575530 w 583"/>
              <a:gd name="T43" fmla="*/ 596639 h 713"/>
              <a:gd name="T44" fmla="*/ 575530 w 583"/>
              <a:gd name="T45" fmla="*/ 519427 h 713"/>
              <a:gd name="T46" fmla="*/ 543556 w 583"/>
              <a:gd name="T47" fmla="*/ 383052 h 713"/>
              <a:gd name="T48" fmla="*/ 543556 w 583"/>
              <a:gd name="T49" fmla="*/ 97267 h 713"/>
              <a:gd name="T50" fmla="*/ 536562 w 583"/>
              <a:gd name="T51" fmla="*/ 7019 h 713"/>
              <a:gd name="T52" fmla="*/ 400673 w 583"/>
              <a:gd name="T53" fmla="*/ 7019 h 713"/>
              <a:gd name="T54" fmla="*/ 290762 w 583"/>
              <a:gd name="T55" fmla="*/ 0 h 713"/>
              <a:gd name="T56" fmla="*/ 290762 w 583"/>
              <a:gd name="T57" fmla="*/ 0 h 713"/>
              <a:gd name="T58" fmla="*/ 316741 w 583"/>
              <a:gd name="T59" fmla="*/ 130358 h 713"/>
              <a:gd name="T60" fmla="*/ 310746 w 583"/>
              <a:gd name="T61" fmla="*/ 194534 h 713"/>
              <a:gd name="T62" fmla="*/ 355709 w 583"/>
              <a:gd name="T63" fmla="*/ 364000 h 713"/>
              <a:gd name="T64" fmla="*/ 368699 w 583"/>
              <a:gd name="T65" fmla="*/ 486336 h 713"/>
              <a:gd name="T66" fmla="*/ 407667 w 583"/>
              <a:gd name="T67" fmla="*/ 642766 h 713"/>
              <a:gd name="T68" fmla="*/ 368699 w 583"/>
              <a:gd name="T69" fmla="*/ 687890 h 71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3" h="713">
                <a:moveTo>
                  <a:pt x="52" y="130"/>
                </a:moveTo>
                <a:lnTo>
                  <a:pt x="52" y="130"/>
                </a:lnTo>
                <a:cubicBezTo>
                  <a:pt x="26" y="149"/>
                  <a:pt x="33" y="181"/>
                  <a:pt x="33" y="220"/>
                </a:cubicBezTo>
                <a:cubicBezTo>
                  <a:pt x="26" y="285"/>
                  <a:pt x="0" y="317"/>
                  <a:pt x="0" y="382"/>
                </a:cubicBezTo>
                <a:cubicBezTo>
                  <a:pt x="0" y="408"/>
                  <a:pt x="33" y="414"/>
                  <a:pt x="39" y="440"/>
                </a:cubicBezTo>
                <a:cubicBezTo>
                  <a:pt x="52" y="472"/>
                  <a:pt x="46" y="498"/>
                  <a:pt x="58" y="531"/>
                </a:cubicBezTo>
                <a:cubicBezTo>
                  <a:pt x="149" y="479"/>
                  <a:pt x="188" y="401"/>
                  <a:pt x="188" y="291"/>
                </a:cubicBezTo>
                <a:cubicBezTo>
                  <a:pt x="188" y="265"/>
                  <a:pt x="169" y="253"/>
                  <a:pt x="162" y="227"/>
                </a:cubicBezTo>
                <a:cubicBezTo>
                  <a:pt x="143" y="175"/>
                  <a:pt x="110" y="130"/>
                  <a:pt x="52" y="130"/>
                </a:cubicBezTo>
                <a:close/>
                <a:moveTo>
                  <a:pt x="369" y="686"/>
                </a:moveTo>
                <a:lnTo>
                  <a:pt x="369" y="686"/>
                </a:lnTo>
                <a:cubicBezTo>
                  <a:pt x="375" y="686"/>
                  <a:pt x="375" y="686"/>
                  <a:pt x="382" y="686"/>
                </a:cubicBezTo>
                <a:cubicBezTo>
                  <a:pt x="388" y="692"/>
                  <a:pt x="395" y="692"/>
                  <a:pt x="401" y="692"/>
                </a:cubicBezTo>
                <a:lnTo>
                  <a:pt x="408" y="692"/>
                </a:lnTo>
                <a:cubicBezTo>
                  <a:pt x="414" y="692"/>
                  <a:pt x="414" y="692"/>
                  <a:pt x="421" y="692"/>
                </a:cubicBezTo>
                <a:cubicBezTo>
                  <a:pt x="427" y="699"/>
                  <a:pt x="434" y="699"/>
                  <a:pt x="434" y="699"/>
                </a:cubicBezTo>
                <a:cubicBezTo>
                  <a:pt x="440" y="699"/>
                  <a:pt x="446" y="699"/>
                  <a:pt x="453" y="699"/>
                </a:cubicBezTo>
                <a:cubicBezTo>
                  <a:pt x="460" y="699"/>
                  <a:pt x="460" y="699"/>
                  <a:pt x="460" y="699"/>
                </a:cubicBezTo>
                <a:cubicBezTo>
                  <a:pt x="485" y="712"/>
                  <a:pt x="485" y="712"/>
                  <a:pt x="485" y="712"/>
                </a:cubicBezTo>
                <a:cubicBezTo>
                  <a:pt x="576" y="712"/>
                  <a:pt x="576" y="712"/>
                  <a:pt x="576" y="712"/>
                </a:cubicBezTo>
                <a:cubicBezTo>
                  <a:pt x="582" y="667"/>
                  <a:pt x="576" y="641"/>
                  <a:pt x="576" y="595"/>
                </a:cubicBezTo>
                <a:cubicBezTo>
                  <a:pt x="576" y="563"/>
                  <a:pt x="582" y="550"/>
                  <a:pt x="576" y="518"/>
                </a:cubicBezTo>
                <a:cubicBezTo>
                  <a:pt x="569" y="460"/>
                  <a:pt x="544" y="434"/>
                  <a:pt x="544" y="382"/>
                </a:cubicBezTo>
                <a:cubicBezTo>
                  <a:pt x="544" y="272"/>
                  <a:pt x="544" y="207"/>
                  <a:pt x="544" y="97"/>
                </a:cubicBezTo>
                <a:cubicBezTo>
                  <a:pt x="537" y="7"/>
                  <a:pt x="537" y="7"/>
                  <a:pt x="537" y="7"/>
                </a:cubicBezTo>
                <a:cubicBezTo>
                  <a:pt x="401" y="7"/>
                  <a:pt x="401" y="7"/>
                  <a:pt x="401" y="7"/>
                </a:cubicBezTo>
                <a:cubicBezTo>
                  <a:pt x="356" y="7"/>
                  <a:pt x="330" y="0"/>
                  <a:pt x="291" y="0"/>
                </a:cubicBezTo>
                <a:cubicBezTo>
                  <a:pt x="298" y="39"/>
                  <a:pt x="311" y="78"/>
                  <a:pt x="317" y="130"/>
                </a:cubicBezTo>
                <a:cubicBezTo>
                  <a:pt x="311" y="194"/>
                  <a:pt x="311" y="194"/>
                  <a:pt x="311" y="194"/>
                </a:cubicBezTo>
                <a:cubicBezTo>
                  <a:pt x="317" y="265"/>
                  <a:pt x="337" y="298"/>
                  <a:pt x="356" y="363"/>
                </a:cubicBezTo>
                <a:cubicBezTo>
                  <a:pt x="362" y="414"/>
                  <a:pt x="362" y="440"/>
                  <a:pt x="369" y="485"/>
                </a:cubicBezTo>
                <a:cubicBezTo>
                  <a:pt x="388" y="544"/>
                  <a:pt x="408" y="576"/>
                  <a:pt x="408" y="641"/>
                </a:cubicBezTo>
                <a:cubicBezTo>
                  <a:pt x="408" y="660"/>
                  <a:pt x="388" y="673"/>
                  <a:pt x="369" y="686"/>
                </a:cubicBezTo>
                <a:close/>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6" name="Freeform 84"/>
          <p:cNvSpPr>
            <a:spLocks noChangeArrowheads="1"/>
          </p:cNvSpPr>
          <p:nvPr/>
        </p:nvSpPr>
        <p:spPr bwMode="auto">
          <a:xfrm>
            <a:off x="4785109" y="1829169"/>
            <a:ext cx="163087" cy="300774"/>
          </a:xfrm>
          <a:custGeom>
            <a:avLst/>
            <a:gdLst>
              <a:gd name="T0" fmla="*/ 387352 w 389"/>
              <a:gd name="T1" fmla="*/ 272749 h 713"/>
              <a:gd name="T2" fmla="*/ 387352 w 389"/>
              <a:gd name="T3" fmla="*/ 272749 h 713"/>
              <a:gd name="T4" fmla="*/ 329449 w 389"/>
              <a:gd name="T5" fmla="*/ 349961 h 713"/>
              <a:gd name="T6" fmla="*/ 264557 w 389"/>
              <a:gd name="T7" fmla="*/ 493355 h 713"/>
              <a:gd name="T8" fmla="*/ 238601 w 389"/>
              <a:gd name="T9" fmla="*/ 525443 h 713"/>
              <a:gd name="T10" fmla="*/ 134774 w 389"/>
              <a:gd name="T11" fmla="*/ 648782 h 713"/>
              <a:gd name="T12" fmla="*/ 89850 w 389"/>
              <a:gd name="T13" fmla="*/ 713961 h 713"/>
              <a:gd name="T14" fmla="*/ 89850 w 389"/>
              <a:gd name="T15" fmla="*/ 713961 h 713"/>
              <a:gd name="T16" fmla="*/ 50915 w 389"/>
              <a:gd name="T17" fmla="*/ 654799 h 713"/>
              <a:gd name="T18" fmla="*/ 0 w 389"/>
              <a:gd name="T19" fmla="*/ 467284 h 713"/>
              <a:gd name="T20" fmla="*/ 0 w 389"/>
              <a:gd name="T21" fmla="*/ 460264 h 713"/>
              <a:gd name="T22" fmla="*/ 0 w 389"/>
              <a:gd name="T23" fmla="*/ 460264 h 713"/>
              <a:gd name="T24" fmla="*/ 18968 w 389"/>
              <a:gd name="T25" fmla="*/ 239658 h 713"/>
              <a:gd name="T26" fmla="*/ 76871 w 389"/>
              <a:gd name="T27" fmla="*/ 227625 h 713"/>
              <a:gd name="T28" fmla="*/ 44925 w 389"/>
              <a:gd name="T29" fmla="*/ 71196 h 713"/>
              <a:gd name="T30" fmla="*/ 122794 w 389"/>
              <a:gd name="T31" fmla="*/ 0 h 713"/>
              <a:gd name="T32" fmla="*/ 251579 w 389"/>
              <a:gd name="T33" fmla="*/ 52143 h 713"/>
              <a:gd name="T34" fmla="*/ 277535 w 389"/>
              <a:gd name="T35" fmla="*/ 201554 h 713"/>
              <a:gd name="T36" fmla="*/ 387352 w 389"/>
              <a:gd name="T37" fmla="*/ 272749 h 7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89" h="713">
                <a:moveTo>
                  <a:pt x="388" y="272"/>
                </a:moveTo>
                <a:lnTo>
                  <a:pt x="388" y="272"/>
                </a:lnTo>
                <a:cubicBezTo>
                  <a:pt x="368" y="304"/>
                  <a:pt x="355" y="317"/>
                  <a:pt x="330" y="349"/>
                </a:cubicBezTo>
                <a:cubicBezTo>
                  <a:pt x="291" y="395"/>
                  <a:pt x="291" y="434"/>
                  <a:pt x="265" y="492"/>
                </a:cubicBezTo>
                <a:cubicBezTo>
                  <a:pt x="258" y="505"/>
                  <a:pt x="252" y="511"/>
                  <a:pt x="239" y="524"/>
                </a:cubicBezTo>
                <a:cubicBezTo>
                  <a:pt x="200" y="576"/>
                  <a:pt x="174" y="602"/>
                  <a:pt x="135" y="647"/>
                </a:cubicBezTo>
                <a:cubicBezTo>
                  <a:pt x="116" y="666"/>
                  <a:pt x="103" y="686"/>
                  <a:pt x="90" y="712"/>
                </a:cubicBezTo>
                <a:cubicBezTo>
                  <a:pt x="71" y="692"/>
                  <a:pt x="58" y="679"/>
                  <a:pt x="51" y="653"/>
                </a:cubicBezTo>
                <a:cubicBezTo>
                  <a:pt x="26" y="582"/>
                  <a:pt x="26" y="537"/>
                  <a:pt x="0" y="466"/>
                </a:cubicBezTo>
                <a:lnTo>
                  <a:pt x="0" y="459"/>
                </a:lnTo>
                <a:cubicBezTo>
                  <a:pt x="19" y="375"/>
                  <a:pt x="13" y="324"/>
                  <a:pt x="19" y="239"/>
                </a:cubicBezTo>
                <a:cubicBezTo>
                  <a:pt x="45" y="239"/>
                  <a:pt x="58" y="233"/>
                  <a:pt x="77" y="227"/>
                </a:cubicBezTo>
                <a:cubicBezTo>
                  <a:pt x="64" y="168"/>
                  <a:pt x="45" y="130"/>
                  <a:pt x="45" y="71"/>
                </a:cubicBezTo>
                <a:cubicBezTo>
                  <a:pt x="45" y="33"/>
                  <a:pt x="77" y="0"/>
                  <a:pt x="123" y="0"/>
                </a:cubicBezTo>
                <a:cubicBezTo>
                  <a:pt x="174" y="0"/>
                  <a:pt x="232" y="7"/>
                  <a:pt x="252" y="52"/>
                </a:cubicBezTo>
                <a:cubicBezTo>
                  <a:pt x="278" y="104"/>
                  <a:pt x="252" y="149"/>
                  <a:pt x="278" y="201"/>
                </a:cubicBezTo>
                <a:cubicBezTo>
                  <a:pt x="297" y="246"/>
                  <a:pt x="342" y="246"/>
                  <a:pt x="388" y="272"/>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7" name="Freeform 85"/>
          <p:cNvSpPr>
            <a:spLocks noChangeArrowheads="1"/>
          </p:cNvSpPr>
          <p:nvPr/>
        </p:nvSpPr>
        <p:spPr bwMode="auto">
          <a:xfrm>
            <a:off x="4944854" y="2358530"/>
            <a:ext cx="914351" cy="1512556"/>
          </a:xfrm>
          <a:custGeom>
            <a:avLst/>
            <a:gdLst>
              <a:gd name="T0" fmla="*/ 246367 w 2168"/>
              <a:gd name="T1" fmla="*/ 1326282 h 3589"/>
              <a:gd name="T2" fmla="*/ 349520 w 2168"/>
              <a:gd name="T3" fmla="*/ 1288245 h 3589"/>
              <a:gd name="T4" fmla="*/ 550819 w 2168"/>
              <a:gd name="T5" fmla="*/ 1009976 h 3589"/>
              <a:gd name="T6" fmla="*/ 758128 w 2168"/>
              <a:gd name="T7" fmla="*/ 899870 h 3589"/>
              <a:gd name="T8" fmla="*/ 752119 w 2168"/>
              <a:gd name="T9" fmla="*/ 769744 h 3589"/>
              <a:gd name="T10" fmla="*/ 829234 w 2168"/>
              <a:gd name="T11" fmla="*/ 692670 h 3589"/>
              <a:gd name="T12" fmla="*/ 881311 w 2168"/>
              <a:gd name="T13" fmla="*/ 511494 h 3589"/>
              <a:gd name="T14" fmla="*/ 913359 w 2168"/>
              <a:gd name="T15" fmla="*/ 304294 h 3589"/>
              <a:gd name="T16" fmla="*/ 984465 w 2168"/>
              <a:gd name="T17" fmla="*/ 233225 h 3589"/>
              <a:gd name="T18" fmla="*/ 1301937 w 2168"/>
              <a:gd name="T19" fmla="*/ 453438 h 3589"/>
              <a:gd name="T20" fmla="*/ 1399081 w 2168"/>
              <a:gd name="T21" fmla="*/ 200194 h 3589"/>
              <a:gd name="T22" fmla="*/ 1697525 w 2168"/>
              <a:gd name="T23" fmla="*/ 103100 h 3589"/>
              <a:gd name="T24" fmla="*/ 2060065 w 2168"/>
              <a:gd name="T25" fmla="*/ 239231 h 3589"/>
              <a:gd name="T26" fmla="*/ 2053054 w 2168"/>
              <a:gd name="T27" fmla="*/ 478463 h 3589"/>
              <a:gd name="T28" fmla="*/ 2131170 w 2168"/>
              <a:gd name="T29" fmla="*/ 634614 h 3589"/>
              <a:gd name="T30" fmla="*/ 2170229 w 2168"/>
              <a:gd name="T31" fmla="*/ 853825 h 3589"/>
              <a:gd name="T32" fmla="*/ 1962920 w 2168"/>
              <a:gd name="T33" fmla="*/ 938908 h 3589"/>
              <a:gd name="T34" fmla="*/ 1852756 w 2168"/>
              <a:gd name="T35" fmla="*/ 1048013 h 3589"/>
              <a:gd name="T36" fmla="*/ 1748601 w 2168"/>
              <a:gd name="T37" fmla="*/ 1365320 h 3589"/>
              <a:gd name="T38" fmla="*/ 1703534 w 2168"/>
              <a:gd name="T39" fmla="*/ 1630576 h 3589"/>
              <a:gd name="T40" fmla="*/ 1645448 w 2168"/>
              <a:gd name="T41" fmla="*/ 1727670 h 3589"/>
              <a:gd name="T42" fmla="*/ 1645448 w 2168"/>
              <a:gd name="T43" fmla="*/ 1805746 h 3589"/>
              <a:gd name="T44" fmla="*/ 1580351 w 2168"/>
              <a:gd name="T45" fmla="*/ 1993928 h 3589"/>
              <a:gd name="T46" fmla="*/ 1580351 w 2168"/>
              <a:gd name="T47" fmla="*/ 2097027 h 3589"/>
              <a:gd name="T48" fmla="*/ 1567332 w 2168"/>
              <a:gd name="T49" fmla="*/ 2369290 h 3589"/>
              <a:gd name="T50" fmla="*/ 1697525 w 2168"/>
              <a:gd name="T51" fmla="*/ 2575490 h 3589"/>
              <a:gd name="T52" fmla="*/ 1787659 w 2168"/>
              <a:gd name="T53" fmla="*/ 2788696 h 3589"/>
              <a:gd name="T54" fmla="*/ 1897823 w 2168"/>
              <a:gd name="T55" fmla="*/ 2963865 h 3589"/>
              <a:gd name="T56" fmla="*/ 1871785 w 2168"/>
              <a:gd name="T57" fmla="*/ 3158053 h 3589"/>
              <a:gd name="T58" fmla="*/ 1955910 w 2168"/>
              <a:gd name="T59" fmla="*/ 3339228 h 3589"/>
              <a:gd name="T60" fmla="*/ 1988959 w 2168"/>
              <a:gd name="T61" fmla="*/ 3494378 h 3589"/>
              <a:gd name="T62" fmla="*/ 1781650 w 2168"/>
              <a:gd name="T63" fmla="*/ 3591472 h 3589"/>
              <a:gd name="T64" fmla="*/ 1587361 w 2168"/>
              <a:gd name="T65" fmla="*/ 3429315 h 3589"/>
              <a:gd name="T66" fmla="*/ 1490217 w 2168"/>
              <a:gd name="T67" fmla="*/ 3487371 h 3589"/>
              <a:gd name="T68" fmla="*/ 1333984 w 2168"/>
              <a:gd name="T69" fmla="*/ 3513397 h 3589"/>
              <a:gd name="T70" fmla="*/ 1114658 w 2168"/>
              <a:gd name="T71" fmla="*/ 3436322 h 3589"/>
              <a:gd name="T72" fmla="*/ 952417 w 2168"/>
              <a:gd name="T73" fmla="*/ 3416303 h 3589"/>
              <a:gd name="T74" fmla="*/ 848262 w 2168"/>
              <a:gd name="T75" fmla="*/ 3319209 h 3589"/>
              <a:gd name="T76" fmla="*/ 687022 w 2168"/>
              <a:gd name="T77" fmla="*/ 3300190 h 3589"/>
              <a:gd name="T78" fmla="*/ 556828 w 2168"/>
              <a:gd name="T79" fmla="*/ 3255147 h 3589"/>
              <a:gd name="T80" fmla="*/ 524781 w 2168"/>
              <a:gd name="T81" fmla="*/ 3138034 h 3589"/>
              <a:gd name="T82" fmla="*/ 621925 w 2168"/>
              <a:gd name="T83" fmla="*/ 3092990 h 3589"/>
              <a:gd name="T84" fmla="*/ 784167 w 2168"/>
              <a:gd name="T85" fmla="*/ 3092990 h 3589"/>
              <a:gd name="T86" fmla="*/ 641955 w 2168"/>
              <a:gd name="T87" fmla="*/ 3001902 h 3589"/>
              <a:gd name="T88" fmla="*/ 466694 w 2168"/>
              <a:gd name="T89" fmla="*/ 2801709 h 3589"/>
              <a:gd name="T90" fmla="*/ 414617 w 2168"/>
              <a:gd name="T91" fmla="*/ 2652564 h 3589"/>
              <a:gd name="T92" fmla="*/ 304453 w 2168"/>
              <a:gd name="T93" fmla="*/ 2562477 h 3589"/>
              <a:gd name="T94" fmla="*/ 362539 w 2168"/>
              <a:gd name="T95" fmla="*/ 2349271 h 3589"/>
              <a:gd name="T96" fmla="*/ 395588 w 2168"/>
              <a:gd name="T97" fmla="*/ 2181109 h 3589"/>
              <a:gd name="T98" fmla="*/ 324483 w 2168"/>
              <a:gd name="T99" fmla="*/ 1980915 h 3589"/>
              <a:gd name="T100" fmla="*/ 324483 w 2168"/>
              <a:gd name="T101" fmla="*/ 1850789 h 3589"/>
              <a:gd name="T102" fmla="*/ 401597 w 2168"/>
              <a:gd name="T103" fmla="*/ 1863802 h 3589"/>
              <a:gd name="T104" fmla="*/ 324483 w 2168"/>
              <a:gd name="T105" fmla="*/ 1792733 h 3589"/>
              <a:gd name="T106" fmla="*/ 395588 w 2168"/>
              <a:gd name="T107" fmla="*/ 1760702 h 3589"/>
              <a:gd name="T108" fmla="*/ 142212 w 2168"/>
              <a:gd name="T109" fmla="*/ 1566514 h 3589"/>
              <a:gd name="T110" fmla="*/ 52077 w 2168"/>
              <a:gd name="T111" fmla="*/ 1482433 h 3589"/>
              <a:gd name="T112" fmla="*/ 65097 w 2168"/>
              <a:gd name="T113" fmla="*/ 1249208 h 3589"/>
              <a:gd name="T114" fmla="*/ 97145 w 2168"/>
              <a:gd name="T115" fmla="*/ 1255213 h 3589"/>
              <a:gd name="T116" fmla="*/ 130194 w 2168"/>
              <a:gd name="T117" fmla="*/ 1262220 h 3589"/>
              <a:gd name="T118" fmla="*/ 181270 w 2168"/>
              <a:gd name="T119" fmla="*/ 1275233 h 358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68" h="3589">
                <a:moveTo>
                  <a:pt x="181" y="1274"/>
                </a:moveTo>
                <a:lnTo>
                  <a:pt x="181" y="1274"/>
                </a:lnTo>
                <a:cubicBezTo>
                  <a:pt x="181" y="1280"/>
                  <a:pt x="220" y="1306"/>
                  <a:pt x="246" y="1325"/>
                </a:cubicBezTo>
                <a:cubicBezTo>
                  <a:pt x="265" y="1338"/>
                  <a:pt x="265" y="1364"/>
                  <a:pt x="291" y="1364"/>
                </a:cubicBezTo>
                <a:cubicBezTo>
                  <a:pt x="304" y="1364"/>
                  <a:pt x="317" y="1351"/>
                  <a:pt x="324" y="1338"/>
                </a:cubicBezTo>
                <a:cubicBezTo>
                  <a:pt x="330" y="1319"/>
                  <a:pt x="337" y="1306"/>
                  <a:pt x="349" y="1287"/>
                </a:cubicBezTo>
                <a:cubicBezTo>
                  <a:pt x="375" y="1261"/>
                  <a:pt x="388" y="1241"/>
                  <a:pt x="414" y="1215"/>
                </a:cubicBezTo>
                <a:cubicBezTo>
                  <a:pt x="460" y="1164"/>
                  <a:pt x="492" y="1138"/>
                  <a:pt x="524" y="1080"/>
                </a:cubicBezTo>
                <a:cubicBezTo>
                  <a:pt x="537" y="1054"/>
                  <a:pt x="531" y="1034"/>
                  <a:pt x="550" y="1009"/>
                </a:cubicBezTo>
                <a:cubicBezTo>
                  <a:pt x="569" y="989"/>
                  <a:pt x="602" y="989"/>
                  <a:pt x="628" y="983"/>
                </a:cubicBezTo>
                <a:cubicBezTo>
                  <a:pt x="653" y="970"/>
                  <a:pt x="673" y="950"/>
                  <a:pt x="699" y="938"/>
                </a:cubicBezTo>
                <a:cubicBezTo>
                  <a:pt x="725" y="925"/>
                  <a:pt x="757" y="925"/>
                  <a:pt x="757" y="899"/>
                </a:cubicBezTo>
                <a:cubicBezTo>
                  <a:pt x="757" y="892"/>
                  <a:pt x="751" y="886"/>
                  <a:pt x="751" y="879"/>
                </a:cubicBezTo>
                <a:cubicBezTo>
                  <a:pt x="744" y="860"/>
                  <a:pt x="744" y="847"/>
                  <a:pt x="744" y="821"/>
                </a:cubicBezTo>
                <a:cubicBezTo>
                  <a:pt x="744" y="802"/>
                  <a:pt x="744" y="789"/>
                  <a:pt x="751" y="769"/>
                </a:cubicBezTo>
                <a:cubicBezTo>
                  <a:pt x="751" y="756"/>
                  <a:pt x="751" y="737"/>
                  <a:pt x="757" y="731"/>
                </a:cubicBezTo>
                <a:cubicBezTo>
                  <a:pt x="763" y="724"/>
                  <a:pt x="783" y="731"/>
                  <a:pt x="789" y="724"/>
                </a:cubicBezTo>
                <a:cubicBezTo>
                  <a:pt x="809" y="718"/>
                  <a:pt x="815" y="705"/>
                  <a:pt x="828" y="692"/>
                </a:cubicBezTo>
                <a:cubicBezTo>
                  <a:pt x="854" y="672"/>
                  <a:pt x="880" y="659"/>
                  <a:pt x="880" y="634"/>
                </a:cubicBezTo>
                <a:cubicBezTo>
                  <a:pt x="880" y="562"/>
                  <a:pt x="880" y="562"/>
                  <a:pt x="880" y="562"/>
                </a:cubicBezTo>
                <a:cubicBezTo>
                  <a:pt x="880" y="543"/>
                  <a:pt x="873" y="530"/>
                  <a:pt x="880" y="511"/>
                </a:cubicBezTo>
                <a:cubicBezTo>
                  <a:pt x="899" y="465"/>
                  <a:pt x="938" y="453"/>
                  <a:pt x="938" y="407"/>
                </a:cubicBezTo>
                <a:cubicBezTo>
                  <a:pt x="938" y="381"/>
                  <a:pt x="938" y="362"/>
                  <a:pt x="925" y="336"/>
                </a:cubicBezTo>
                <a:cubicBezTo>
                  <a:pt x="925" y="323"/>
                  <a:pt x="912" y="317"/>
                  <a:pt x="912" y="304"/>
                </a:cubicBezTo>
                <a:cubicBezTo>
                  <a:pt x="912" y="291"/>
                  <a:pt x="925" y="297"/>
                  <a:pt x="925" y="291"/>
                </a:cubicBezTo>
                <a:cubicBezTo>
                  <a:pt x="944" y="265"/>
                  <a:pt x="964" y="252"/>
                  <a:pt x="983" y="233"/>
                </a:cubicBezTo>
                <a:cubicBezTo>
                  <a:pt x="996" y="252"/>
                  <a:pt x="1009" y="271"/>
                  <a:pt x="1029" y="291"/>
                </a:cubicBezTo>
                <a:cubicBezTo>
                  <a:pt x="1119" y="355"/>
                  <a:pt x="1145" y="420"/>
                  <a:pt x="1216" y="511"/>
                </a:cubicBezTo>
                <a:cubicBezTo>
                  <a:pt x="1248" y="491"/>
                  <a:pt x="1261" y="465"/>
                  <a:pt x="1300" y="453"/>
                </a:cubicBezTo>
                <a:cubicBezTo>
                  <a:pt x="1332" y="439"/>
                  <a:pt x="1378" y="446"/>
                  <a:pt x="1378" y="407"/>
                </a:cubicBezTo>
                <a:cubicBezTo>
                  <a:pt x="1378" y="388"/>
                  <a:pt x="1365" y="375"/>
                  <a:pt x="1365" y="349"/>
                </a:cubicBezTo>
                <a:cubicBezTo>
                  <a:pt x="1365" y="291"/>
                  <a:pt x="1346" y="239"/>
                  <a:pt x="1397" y="200"/>
                </a:cubicBezTo>
                <a:cubicBezTo>
                  <a:pt x="1442" y="168"/>
                  <a:pt x="1488" y="194"/>
                  <a:pt x="1533" y="168"/>
                </a:cubicBezTo>
                <a:cubicBezTo>
                  <a:pt x="1572" y="149"/>
                  <a:pt x="1565" y="90"/>
                  <a:pt x="1611" y="90"/>
                </a:cubicBezTo>
                <a:cubicBezTo>
                  <a:pt x="1643" y="90"/>
                  <a:pt x="1662" y="103"/>
                  <a:pt x="1695" y="103"/>
                </a:cubicBezTo>
                <a:cubicBezTo>
                  <a:pt x="1785" y="103"/>
                  <a:pt x="1811" y="0"/>
                  <a:pt x="1895" y="0"/>
                </a:cubicBezTo>
                <a:cubicBezTo>
                  <a:pt x="2012" y="0"/>
                  <a:pt x="1999" y="149"/>
                  <a:pt x="2057" y="239"/>
                </a:cubicBezTo>
                <a:cubicBezTo>
                  <a:pt x="2057" y="271"/>
                  <a:pt x="2089" y="284"/>
                  <a:pt x="2089" y="317"/>
                </a:cubicBezTo>
                <a:cubicBezTo>
                  <a:pt x="2089" y="368"/>
                  <a:pt x="2083" y="394"/>
                  <a:pt x="2063" y="439"/>
                </a:cubicBezTo>
                <a:cubicBezTo>
                  <a:pt x="2063" y="453"/>
                  <a:pt x="2050" y="459"/>
                  <a:pt x="2050" y="478"/>
                </a:cubicBezTo>
                <a:cubicBezTo>
                  <a:pt x="2050" y="498"/>
                  <a:pt x="2070" y="504"/>
                  <a:pt x="2070" y="530"/>
                </a:cubicBezTo>
                <a:cubicBezTo>
                  <a:pt x="2076" y="562"/>
                  <a:pt x="2050" y="588"/>
                  <a:pt x="2076" y="614"/>
                </a:cubicBezTo>
                <a:cubicBezTo>
                  <a:pt x="2089" y="634"/>
                  <a:pt x="2109" y="627"/>
                  <a:pt x="2128" y="634"/>
                </a:cubicBezTo>
                <a:cubicBezTo>
                  <a:pt x="2134" y="640"/>
                  <a:pt x="2134" y="646"/>
                  <a:pt x="2141" y="653"/>
                </a:cubicBezTo>
                <a:cubicBezTo>
                  <a:pt x="2160" y="672"/>
                  <a:pt x="2167" y="692"/>
                  <a:pt x="2167" y="724"/>
                </a:cubicBezTo>
                <a:cubicBezTo>
                  <a:pt x="2167" y="853"/>
                  <a:pt x="2167" y="853"/>
                  <a:pt x="2167" y="853"/>
                </a:cubicBezTo>
                <a:cubicBezTo>
                  <a:pt x="2167" y="899"/>
                  <a:pt x="2128" y="918"/>
                  <a:pt x="2083" y="918"/>
                </a:cubicBezTo>
                <a:cubicBezTo>
                  <a:pt x="2044" y="918"/>
                  <a:pt x="2018" y="899"/>
                  <a:pt x="1979" y="899"/>
                </a:cubicBezTo>
                <a:cubicBezTo>
                  <a:pt x="1966" y="899"/>
                  <a:pt x="1966" y="925"/>
                  <a:pt x="1960" y="938"/>
                </a:cubicBezTo>
                <a:cubicBezTo>
                  <a:pt x="1947" y="957"/>
                  <a:pt x="1941" y="976"/>
                  <a:pt x="1921" y="989"/>
                </a:cubicBezTo>
                <a:cubicBezTo>
                  <a:pt x="1902" y="1009"/>
                  <a:pt x="1876" y="1009"/>
                  <a:pt x="1856" y="1028"/>
                </a:cubicBezTo>
                <a:cubicBezTo>
                  <a:pt x="1850" y="1034"/>
                  <a:pt x="1850" y="1041"/>
                  <a:pt x="1850" y="1047"/>
                </a:cubicBezTo>
                <a:cubicBezTo>
                  <a:pt x="1818" y="1112"/>
                  <a:pt x="1811" y="1144"/>
                  <a:pt x="1785" y="1209"/>
                </a:cubicBezTo>
                <a:cubicBezTo>
                  <a:pt x="1772" y="1254"/>
                  <a:pt x="1759" y="1287"/>
                  <a:pt x="1753" y="1332"/>
                </a:cubicBezTo>
                <a:cubicBezTo>
                  <a:pt x="1753" y="1345"/>
                  <a:pt x="1753" y="1358"/>
                  <a:pt x="1746" y="1364"/>
                </a:cubicBezTo>
                <a:cubicBezTo>
                  <a:pt x="1727" y="1429"/>
                  <a:pt x="1695" y="1455"/>
                  <a:pt x="1695" y="1513"/>
                </a:cubicBezTo>
                <a:cubicBezTo>
                  <a:pt x="1695" y="1545"/>
                  <a:pt x="1721" y="1558"/>
                  <a:pt x="1721" y="1584"/>
                </a:cubicBezTo>
                <a:cubicBezTo>
                  <a:pt x="1721" y="1603"/>
                  <a:pt x="1708" y="1610"/>
                  <a:pt x="1701" y="1629"/>
                </a:cubicBezTo>
                <a:cubicBezTo>
                  <a:pt x="1695" y="1649"/>
                  <a:pt x="1695" y="1662"/>
                  <a:pt x="1682" y="1681"/>
                </a:cubicBezTo>
                <a:cubicBezTo>
                  <a:pt x="1675" y="1694"/>
                  <a:pt x="1669" y="1701"/>
                  <a:pt x="1656" y="1714"/>
                </a:cubicBezTo>
                <a:cubicBezTo>
                  <a:pt x="1656" y="1714"/>
                  <a:pt x="1643" y="1714"/>
                  <a:pt x="1643" y="1726"/>
                </a:cubicBezTo>
                <a:cubicBezTo>
                  <a:pt x="1643" y="1739"/>
                  <a:pt x="1650" y="1752"/>
                  <a:pt x="1650" y="1765"/>
                </a:cubicBezTo>
                <a:cubicBezTo>
                  <a:pt x="1650" y="1772"/>
                  <a:pt x="1643" y="1772"/>
                  <a:pt x="1643" y="1778"/>
                </a:cubicBezTo>
                <a:cubicBezTo>
                  <a:pt x="1643" y="1785"/>
                  <a:pt x="1650" y="1791"/>
                  <a:pt x="1643" y="1804"/>
                </a:cubicBezTo>
                <a:cubicBezTo>
                  <a:pt x="1636" y="1823"/>
                  <a:pt x="1617" y="1830"/>
                  <a:pt x="1598" y="1849"/>
                </a:cubicBezTo>
                <a:cubicBezTo>
                  <a:pt x="1585" y="1875"/>
                  <a:pt x="1591" y="1895"/>
                  <a:pt x="1591" y="1927"/>
                </a:cubicBezTo>
                <a:cubicBezTo>
                  <a:pt x="1591" y="1953"/>
                  <a:pt x="1591" y="1972"/>
                  <a:pt x="1578" y="1992"/>
                </a:cubicBezTo>
                <a:cubicBezTo>
                  <a:pt x="1572" y="2011"/>
                  <a:pt x="1559" y="2017"/>
                  <a:pt x="1559" y="2037"/>
                </a:cubicBezTo>
                <a:cubicBezTo>
                  <a:pt x="1559" y="2063"/>
                  <a:pt x="1572" y="2069"/>
                  <a:pt x="1578" y="2095"/>
                </a:cubicBezTo>
                <a:cubicBezTo>
                  <a:pt x="1565" y="2147"/>
                  <a:pt x="1533" y="2173"/>
                  <a:pt x="1533" y="2231"/>
                </a:cubicBezTo>
                <a:cubicBezTo>
                  <a:pt x="1533" y="2250"/>
                  <a:pt x="1546" y="2263"/>
                  <a:pt x="1552" y="2283"/>
                </a:cubicBezTo>
                <a:cubicBezTo>
                  <a:pt x="1565" y="2315"/>
                  <a:pt x="1546" y="2341"/>
                  <a:pt x="1565" y="2367"/>
                </a:cubicBezTo>
                <a:cubicBezTo>
                  <a:pt x="1572" y="2380"/>
                  <a:pt x="1591" y="2386"/>
                  <a:pt x="1598" y="2393"/>
                </a:cubicBezTo>
                <a:cubicBezTo>
                  <a:pt x="1630" y="2412"/>
                  <a:pt x="1656" y="2430"/>
                  <a:pt x="1662" y="2469"/>
                </a:cubicBezTo>
                <a:cubicBezTo>
                  <a:pt x="1669" y="2508"/>
                  <a:pt x="1675" y="2534"/>
                  <a:pt x="1695" y="2573"/>
                </a:cubicBezTo>
                <a:cubicBezTo>
                  <a:pt x="1714" y="2624"/>
                  <a:pt x="1759" y="2644"/>
                  <a:pt x="1759" y="2702"/>
                </a:cubicBezTo>
                <a:cubicBezTo>
                  <a:pt x="1759" y="2728"/>
                  <a:pt x="1753" y="2741"/>
                  <a:pt x="1753" y="2760"/>
                </a:cubicBezTo>
                <a:cubicBezTo>
                  <a:pt x="1753" y="2780"/>
                  <a:pt x="1772" y="2780"/>
                  <a:pt x="1785" y="2786"/>
                </a:cubicBezTo>
                <a:cubicBezTo>
                  <a:pt x="1811" y="2805"/>
                  <a:pt x="1824" y="2818"/>
                  <a:pt x="1856" y="2838"/>
                </a:cubicBezTo>
                <a:cubicBezTo>
                  <a:pt x="1882" y="2851"/>
                  <a:pt x="1902" y="2877"/>
                  <a:pt x="1902" y="2909"/>
                </a:cubicBezTo>
                <a:cubicBezTo>
                  <a:pt x="1902" y="2928"/>
                  <a:pt x="1895" y="2941"/>
                  <a:pt x="1895" y="2961"/>
                </a:cubicBezTo>
                <a:cubicBezTo>
                  <a:pt x="1889" y="2973"/>
                  <a:pt x="1895" y="2986"/>
                  <a:pt x="1895" y="2999"/>
                </a:cubicBezTo>
                <a:cubicBezTo>
                  <a:pt x="1889" y="3019"/>
                  <a:pt x="1869" y="3025"/>
                  <a:pt x="1869" y="3051"/>
                </a:cubicBezTo>
                <a:cubicBezTo>
                  <a:pt x="1869" y="3155"/>
                  <a:pt x="1869" y="3155"/>
                  <a:pt x="1869" y="3155"/>
                </a:cubicBezTo>
                <a:cubicBezTo>
                  <a:pt x="1869" y="3174"/>
                  <a:pt x="1882" y="3187"/>
                  <a:pt x="1889" y="3206"/>
                </a:cubicBezTo>
                <a:cubicBezTo>
                  <a:pt x="1902" y="3232"/>
                  <a:pt x="1908" y="3252"/>
                  <a:pt x="1921" y="3277"/>
                </a:cubicBezTo>
                <a:cubicBezTo>
                  <a:pt x="1934" y="3297"/>
                  <a:pt x="1953" y="3310"/>
                  <a:pt x="1953" y="3336"/>
                </a:cubicBezTo>
                <a:cubicBezTo>
                  <a:pt x="1953" y="3361"/>
                  <a:pt x="1941" y="3381"/>
                  <a:pt x="1941" y="3407"/>
                </a:cubicBezTo>
                <a:cubicBezTo>
                  <a:pt x="1941" y="3426"/>
                  <a:pt x="1986" y="3478"/>
                  <a:pt x="1986" y="3491"/>
                </a:cubicBezTo>
                <a:cubicBezTo>
                  <a:pt x="1953" y="3491"/>
                  <a:pt x="1915" y="3504"/>
                  <a:pt x="1882" y="3517"/>
                </a:cubicBezTo>
                <a:cubicBezTo>
                  <a:pt x="1863" y="3530"/>
                  <a:pt x="1850" y="3530"/>
                  <a:pt x="1831" y="3543"/>
                </a:cubicBezTo>
                <a:cubicBezTo>
                  <a:pt x="1811" y="3562"/>
                  <a:pt x="1805" y="3588"/>
                  <a:pt x="1779" y="3588"/>
                </a:cubicBezTo>
                <a:cubicBezTo>
                  <a:pt x="1753" y="3588"/>
                  <a:pt x="1740" y="3568"/>
                  <a:pt x="1721" y="3556"/>
                </a:cubicBezTo>
                <a:cubicBezTo>
                  <a:pt x="1695" y="3536"/>
                  <a:pt x="1682" y="3517"/>
                  <a:pt x="1669" y="3491"/>
                </a:cubicBezTo>
                <a:cubicBezTo>
                  <a:pt x="1643" y="3459"/>
                  <a:pt x="1617" y="3446"/>
                  <a:pt x="1585" y="3426"/>
                </a:cubicBezTo>
                <a:cubicBezTo>
                  <a:pt x="1552" y="3400"/>
                  <a:pt x="1546" y="3381"/>
                  <a:pt x="1514" y="3361"/>
                </a:cubicBezTo>
                <a:cubicBezTo>
                  <a:pt x="1514" y="3368"/>
                  <a:pt x="1507" y="3375"/>
                  <a:pt x="1501" y="3375"/>
                </a:cubicBezTo>
                <a:cubicBezTo>
                  <a:pt x="1501" y="3420"/>
                  <a:pt x="1488" y="3446"/>
                  <a:pt x="1488" y="3484"/>
                </a:cubicBezTo>
                <a:cubicBezTo>
                  <a:pt x="1488" y="3523"/>
                  <a:pt x="1494" y="3575"/>
                  <a:pt x="1455" y="3575"/>
                </a:cubicBezTo>
                <a:cubicBezTo>
                  <a:pt x="1410" y="3575"/>
                  <a:pt x="1384" y="3556"/>
                  <a:pt x="1346" y="3530"/>
                </a:cubicBezTo>
                <a:cubicBezTo>
                  <a:pt x="1346" y="3523"/>
                  <a:pt x="1339" y="3517"/>
                  <a:pt x="1332" y="3510"/>
                </a:cubicBezTo>
                <a:cubicBezTo>
                  <a:pt x="1320" y="3497"/>
                  <a:pt x="1300" y="3504"/>
                  <a:pt x="1281" y="3497"/>
                </a:cubicBezTo>
                <a:cubicBezTo>
                  <a:pt x="1261" y="3491"/>
                  <a:pt x="1255" y="3478"/>
                  <a:pt x="1229" y="3478"/>
                </a:cubicBezTo>
                <a:cubicBezTo>
                  <a:pt x="1184" y="3465"/>
                  <a:pt x="1164" y="3433"/>
                  <a:pt x="1113" y="3433"/>
                </a:cubicBezTo>
                <a:cubicBezTo>
                  <a:pt x="1093" y="3433"/>
                  <a:pt x="1080" y="3433"/>
                  <a:pt x="1061" y="3420"/>
                </a:cubicBezTo>
                <a:cubicBezTo>
                  <a:pt x="1035" y="3400"/>
                  <a:pt x="1029" y="3375"/>
                  <a:pt x="996" y="3375"/>
                </a:cubicBezTo>
                <a:cubicBezTo>
                  <a:pt x="970" y="3375"/>
                  <a:pt x="964" y="3394"/>
                  <a:pt x="951" y="3413"/>
                </a:cubicBezTo>
                <a:cubicBezTo>
                  <a:pt x="932" y="3407"/>
                  <a:pt x="932" y="3407"/>
                  <a:pt x="932" y="3407"/>
                </a:cubicBezTo>
                <a:cubicBezTo>
                  <a:pt x="925" y="3368"/>
                  <a:pt x="932" y="3349"/>
                  <a:pt x="932" y="3316"/>
                </a:cubicBezTo>
                <a:cubicBezTo>
                  <a:pt x="899" y="3310"/>
                  <a:pt x="880" y="3323"/>
                  <a:pt x="847" y="3316"/>
                </a:cubicBezTo>
                <a:cubicBezTo>
                  <a:pt x="809" y="3303"/>
                  <a:pt x="789" y="3290"/>
                  <a:pt x="751" y="3290"/>
                </a:cubicBezTo>
                <a:cubicBezTo>
                  <a:pt x="731" y="3290"/>
                  <a:pt x="712" y="3290"/>
                  <a:pt x="686" y="3297"/>
                </a:cubicBezTo>
                <a:cubicBezTo>
                  <a:pt x="660" y="3297"/>
                  <a:pt x="660" y="3297"/>
                  <a:pt x="660" y="3297"/>
                </a:cubicBezTo>
                <a:cubicBezTo>
                  <a:pt x="641" y="3297"/>
                  <a:pt x="628" y="3316"/>
                  <a:pt x="608" y="3316"/>
                </a:cubicBezTo>
                <a:cubicBezTo>
                  <a:pt x="576" y="3316"/>
                  <a:pt x="582" y="3265"/>
                  <a:pt x="556" y="3252"/>
                </a:cubicBezTo>
                <a:cubicBezTo>
                  <a:pt x="531" y="3245"/>
                  <a:pt x="518" y="3252"/>
                  <a:pt x="498" y="3252"/>
                </a:cubicBezTo>
                <a:cubicBezTo>
                  <a:pt x="498" y="3232"/>
                  <a:pt x="498" y="3232"/>
                  <a:pt x="498" y="3232"/>
                </a:cubicBezTo>
                <a:cubicBezTo>
                  <a:pt x="524" y="3135"/>
                  <a:pt x="524" y="3135"/>
                  <a:pt x="524" y="3135"/>
                </a:cubicBezTo>
                <a:cubicBezTo>
                  <a:pt x="518" y="3122"/>
                  <a:pt x="518" y="3109"/>
                  <a:pt x="518" y="3096"/>
                </a:cubicBezTo>
                <a:cubicBezTo>
                  <a:pt x="518" y="3084"/>
                  <a:pt x="531" y="3084"/>
                  <a:pt x="544" y="3084"/>
                </a:cubicBezTo>
                <a:cubicBezTo>
                  <a:pt x="576" y="3084"/>
                  <a:pt x="589" y="3090"/>
                  <a:pt x="621" y="3090"/>
                </a:cubicBezTo>
                <a:cubicBezTo>
                  <a:pt x="673" y="3090"/>
                  <a:pt x="705" y="3077"/>
                  <a:pt x="737" y="3038"/>
                </a:cubicBezTo>
                <a:cubicBezTo>
                  <a:pt x="763" y="3084"/>
                  <a:pt x="744" y="3122"/>
                  <a:pt x="763" y="3168"/>
                </a:cubicBezTo>
                <a:cubicBezTo>
                  <a:pt x="776" y="3142"/>
                  <a:pt x="776" y="3122"/>
                  <a:pt x="783" y="3090"/>
                </a:cubicBezTo>
                <a:cubicBezTo>
                  <a:pt x="783" y="3051"/>
                  <a:pt x="783" y="2993"/>
                  <a:pt x="744" y="2993"/>
                </a:cubicBezTo>
                <a:cubicBezTo>
                  <a:pt x="699" y="2993"/>
                  <a:pt x="686" y="3032"/>
                  <a:pt x="647" y="3032"/>
                </a:cubicBezTo>
                <a:cubicBezTo>
                  <a:pt x="634" y="3032"/>
                  <a:pt x="641" y="3012"/>
                  <a:pt x="641" y="2999"/>
                </a:cubicBezTo>
                <a:cubicBezTo>
                  <a:pt x="641" y="2980"/>
                  <a:pt x="641" y="2967"/>
                  <a:pt x="634" y="2941"/>
                </a:cubicBezTo>
                <a:cubicBezTo>
                  <a:pt x="621" y="2902"/>
                  <a:pt x="589" y="2889"/>
                  <a:pt x="563" y="2857"/>
                </a:cubicBezTo>
                <a:cubicBezTo>
                  <a:pt x="531" y="2825"/>
                  <a:pt x="511" y="2805"/>
                  <a:pt x="466" y="2799"/>
                </a:cubicBezTo>
                <a:cubicBezTo>
                  <a:pt x="427" y="2792"/>
                  <a:pt x="369" y="2812"/>
                  <a:pt x="369" y="2773"/>
                </a:cubicBezTo>
                <a:cubicBezTo>
                  <a:pt x="369" y="2728"/>
                  <a:pt x="427" y="2708"/>
                  <a:pt x="427" y="2663"/>
                </a:cubicBezTo>
                <a:cubicBezTo>
                  <a:pt x="427" y="2657"/>
                  <a:pt x="421" y="2657"/>
                  <a:pt x="414" y="2650"/>
                </a:cubicBezTo>
                <a:cubicBezTo>
                  <a:pt x="343" y="2650"/>
                  <a:pt x="343" y="2650"/>
                  <a:pt x="343" y="2650"/>
                </a:cubicBezTo>
                <a:cubicBezTo>
                  <a:pt x="317" y="2637"/>
                  <a:pt x="285" y="2637"/>
                  <a:pt x="285" y="2605"/>
                </a:cubicBezTo>
                <a:cubicBezTo>
                  <a:pt x="285" y="2585"/>
                  <a:pt x="304" y="2579"/>
                  <a:pt x="304" y="2560"/>
                </a:cubicBezTo>
                <a:cubicBezTo>
                  <a:pt x="311" y="2534"/>
                  <a:pt x="304" y="2514"/>
                  <a:pt x="317" y="2495"/>
                </a:cubicBezTo>
                <a:cubicBezTo>
                  <a:pt x="337" y="2456"/>
                  <a:pt x="362" y="2437"/>
                  <a:pt x="362" y="2399"/>
                </a:cubicBezTo>
                <a:cubicBezTo>
                  <a:pt x="362" y="2347"/>
                  <a:pt x="362" y="2347"/>
                  <a:pt x="362" y="2347"/>
                </a:cubicBezTo>
                <a:cubicBezTo>
                  <a:pt x="362" y="2302"/>
                  <a:pt x="388" y="2283"/>
                  <a:pt x="408" y="2244"/>
                </a:cubicBezTo>
                <a:cubicBezTo>
                  <a:pt x="427" y="2211"/>
                  <a:pt x="434" y="2192"/>
                  <a:pt x="446" y="2160"/>
                </a:cubicBezTo>
                <a:cubicBezTo>
                  <a:pt x="427" y="2166"/>
                  <a:pt x="414" y="2179"/>
                  <a:pt x="395" y="2179"/>
                </a:cubicBezTo>
                <a:cubicBezTo>
                  <a:pt x="356" y="2179"/>
                  <a:pt x="343" y="2140"/>
                  <a:pt x="337" y="2102"/>
                </a:cubicBezTo>
                <a:cubicBezTo>
                  <a:pt x="337" y="2063"/>
                  <a:pt x="337" y="2037"/>
                  <a:pt x="324" y="1998"/>
                </a:cubicBezTo>
                <a:cubicBezTo>
                  <a:pt x="324" y="1992"/>
                  <a:pt x="324" y="1985"/>
                  <a:pt x="324" y="1979"/>
                </a:cubicBezTo>
                <a:cubicBezTo>
                  <a:pt x="324" y="1946"/>
                  <a:pt x="330" y="1933"/>
                  <a:pt x="330" y="1901"/>
                </a:cubicBezTo>
                <a:cubicBezTo>
                  <a:pt x="330" y="1888"/>
                  <a:pt x="324" y="1875"/>
                  <a:pt x="324" y="1862"/>
                </a:cubicBezTo>
                <a:cubicBezTo>
                  <a:pt x="324" y="1856"/>
                  <a:pt x="324" y="1856"/>
                  <a:pt x="324" y="1849"/>
                </a:cubicBezTo>
                <a:cubicBezTo>
                  <a:pt x="343" y="1849"/>
                  <a:pt x="343" y="1849"/>
                  <a:pt x="343" y="1849"/>
                </a:cubicBezTo>
                <a:cubicBezTo>
                  <a:pt x="362" y="1849"/>
                  <a:pt x="375" y="1862"/>
                  <a:pt x="395" y="1862"/>
                </a:cubicBezTo>
                <a:lnTo>
                  <a:pt x="401" y="1862"/>
                </a:lnTo>
                <a:cubicBezTo>
                  <a:pt x="401" y="1836"/>
                  <a:pt x="414" y="1817"/>
                  <a:pt x="414" y="1785"/>
                </a:cubicBezTo>
                <a:cubicBezTo>
                  <a:pt x="414" y="1772"/>
                  <a:pt x="401" y="1765"/>
                  <a:pt x="382" y="1765"/>
                </a:cubicBezTo>
                <a:cubicBezTo>
                  <a:pt x="362" y="1765"/>
                  <a:pt x="349" y="1785"/>
                  <a:pt x="324" y="1791"/>
                </a:cubicBezTo>
                <a:cubicBezTo>
                  <a:pt x="311" y="1772"/>
                  <a:pt x="298" y="1759"/>
                  <a:pt x="291" y="1739"/>
                </a:cubicBezTo>
                <a:cubicBezTo>
                  <a:pt x="298" y="1733"/>
                  <a:pt x="298" y="1733"/>
                  <a:pt x="298" y="1733"/>
                </a:cubicBezTo>
                <a:cubicBezTo>
                  <a:pt x="395" y="1759"/>
                  <a:pt x="395" y="1759"/>
                  <a:pt x="395" y="1759"/>
                </a:cubicBezTo>
                <a:cubicBezTo>
                  <a:pt x="388" y="1752"/>
                  <a:pt x="388" y="1752"/>
                  <a:pt x="388" y="1752"/>
                </a:cubicBezTo>
                <a:cubicBezTo>
                  <a:pt x="317" y="1701"/>
                  <a:pt x="285" y="1668"/>
                  <a:pt x="220" y="1617"/>
                </a:cubicBezTo>
                <a:cubicBezTo>
                  <a:pt x="194" y="1591"/>
                  <a:pt x="181" y="1565"/>
                  <a:pt x="142" y="1565"/>
                </a:cubicBezTo>
                <a:cubicBezTo>
                  <a:pt x="130" y="1565"/>
                  <a:pt x="117" y="1565"/>
                  <a:pt x="104" y="1565"/>
                </a:cubicBezTo>
                <a:cubicBezTo>
                  <a:pt x="78" y="1565"/>
                  <a:pt x="91" y="1533"/>
                  <a:pt x="78" y="1513"/>
                </a:cubicBezTo>
                <a:cubicBezTo>
                  <a:pt x="71" y="1500"/>
                  <a:pt x="58" y="1494"/>
                  <a:pt x="52" y="1481"/>
                </a:cubicBezTo>
                <a:cubicBezTo>
                  <a:pt x="26" y="1448"/>
                  <a:pt x="0" y="1422"/>
                  <a:pt x="0" y="1384"/>
                </a:cubicBezTo>
                <a:cubicBezTo>
                  <a:pt x="0" y="1338"/>
                  <a:pt x="0" y="1300"/>
                  <a:pt x="33" y="1267"/>
                </a:cubicBezTo>
                <a:cubicBezTo>
                  <a:pt x="46" y="1261"/>
                  <a:pt x="58" y="1254"/>
                  <a:pt x="65" y="1248"/>
                </a:cubicBezTo>
                <a:cubicBezTo>
                  <a:pt x="71" y="1248"/>
                  <a:pt x="71" y="1248"/>
                  <a:pt x="78" y="1248"/>
                </a:cubicBezTo>
                <a:cubicBezTo>
                  <a:pt x="84" y="1254"/>
                  <a:pt x="91" y="1254"/>
                  <a:pt x="97" y="1254"/>
                </a:cubicBezTo>
                <a:lnTo>
                  <a:pt x="104" y="1254"/>
                </a:lnTo>
                <a:cubicBezTo>
                  <a:pt x="110" y="1254"/>
                  <a:pt x="110" y="1254"/>
                  <a:pt x="117" y="1254"/>
                </a:cubicBezTo>
                <a:cubicBezTo>
                  <a:pt x="123" y="1261"/>
                  <a:pt x="130" y="1261"/>
                  <a:pt x="130" y="1261"/>
                </a:cubicBezTo>
                <a:cubicBezTo>
                  <a:pt x="136" y="1261"/>
                  <a:pt x="142" y="1261"/>
                  <a:pt x="149" y="1261"/>
                </a:cubicBezTo>
                <a:cubicBezTo>
                  <a:pt x="156" y="1261"/>
                  <a:pt x="156" y="1261"/>
                  <a:pt x="156" y="1261"/>
                </a:cubicBezTo>
                <a:cubicBezTo>
                  <a:pt x="181" y="1274"/>
                  <a:pt x="181" y="1274"/>
                  <a:pt x="181" y="1274"/>
                </a:cubicBezTo>
              </a:path>
            </a:pathLst>
          </a:custGeom>
          <a:solidFill>
            <a:srgbClr val="B7B7B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8" name="Freeform 86"/>
          <p:cNvSpPr>
            <a:spLocks noChangeArrowheads="1"/>
          </p:cNvSpPr>
          <p:nvPr/>
        </p:nvSpPr>
        <p:spPr bwMode="auto">
          <a:xfrm>
            <a:off x="5847842" y="4142452"/>
            <a:ext cx="652344" cy="588849"/>
          </a:xfrm>
          <a:custGeom>
            <a:avLst/>
            <a:gdLst>
              <a:gd name="T0" fmla="*/ 407524 w 1547"/>
              <a:gd name="T1" fmla="*/ 1398032 h 1397"/>
              <a:gd name="T2" fmla="*/ 407524 w 1547"/>
              <a:gd name="T3" fmla="*/ 1398032 h 1397"/>
              <a:gd name="T4" fmla="*/ 530682 w 1547"/>
              <a:gd name="T5" fmla="*/ 1313909 h 1397"/>
              <a:gd name="T6" fmla="*/ 601773 w 1547"/>
              <a:gd name="T7" fmla="*/ 1249816 h 1397"/>
              <a:gd name="T8" fmla="*/ 673866 w 1547"/>
              <a:gd name="T9" fmla="*/ 1223778 h 1397"/>
              <a:gd name="T10" fmla="*/ 711915 w 1547"/>
              <a:gd name="T11" fmla="*/ 1229787 h 1397"/>
              <a:gd name="T12" fmla="*/ 803032 w 1547"/>
              <a:gd name="T13" fmla="*/ 1229787 h 1397"/>
              <a:gd name="T14" fmla="*/ 881132 w 1547"/>
              <a:gd name="T15" fmla="*/ 1216768 h 1397"/>
              <a:gd name="T16" fmla="*/ 1003289 w 1547"/>
              <a:gd name="T17" fmla="*/ 1216768 h 1397"/>
              <a:gd name="T18" fmla="*/ 1081389 w 1547"/>
              <a:gd name="T19" fmla="*/ 1203749 h 1397"/>
              <a:gd name="T20" fmla="*/ 1236589 w 1547"/>
              <a:gd name="T21" fmla="*/ 1300890 h 1397"/>
              <a:gd name="T22" fmla="*/ 1320697 w 1547"/>
              <a:gd name="T23" fmla="*/ 1359976 h 1397"/>
              <a:gd name="T24" fmla="*/ 1320697 w 1547"/>
              <a:gd name="T25" fmla="*/ 1359976 h 1397"/>
              <a:gd name="T26" fmla="*/ 1391788 w 1547"/>
              <a:gd name="T27" fmla="*/ 1320919 h 1397"/>
              <a:gd name="T28" fmla="*/ 1417821 w 1547"/>
              <a:gd name="T29" fmla="*/ 1255825 h 1397"/>
              <a:gd name="T30" fmla="*/ 1417821 w 1547"/>
              <a:gd name="T31" fmla="*/ 1165694 h 1397"/>
              <a:gd name="T32" fmla="*/ 1430838 w 1547"/>
              <a:gd name="T33" fmla="*/ 971412 h 1397"/>
              <a:gd name="T34" fmla="*/ 1463881 w 1547"/>
              <a:gd name="T35" fmla="*/ 906317 h 1397"/>
              <a:gd name="T36" fmla="*/ 1547989 w 1547"/>
              <a:gd name="T37" fmla="*/ 666969 h 1397"/>
              <a:gd name="T38" fmla="*/ 1547989 w 1547"/>
              <a:gd name="T39" fmla="*/ 666969 h 1397"/>
              <a:gd name="T40" fmla="*/ 1521955 w 1547"/>
              <a:gd name="T41" fmla="*/ 601875 h 1397"/>
              <a:gd name="T42" fmla="*/ 1495922 w 1547"/>
              <a:gd name="T43" fmla="*/ 569828 h 1397"/>
              <a:gd name="T44" fmla="*/ 1301672 w 1547"/>
              <a:gd name="T45" fmla="*/ 465677 h 1397"/>
              <a:gd name="T46" fmla="*/ 1210555 w 1547"/>
              <a:gd name="T47" fmla="*/ 407592 h 1397"/>
              <a:gd name="T48" fmla="*/ 1126447 w 1547"/>
              <a:gd name="T49" fmla="*/ 336489 h 1397"/>
              <a:gd name="T50" fmla="*/ 984264 w 1547"/>
              <a:gd name="T51" fmla="*/ 220320 h 1397"/>
              <a:gd name="T52" fmla="*/ 816048 w 1547"/>
              <a:gd name="T53" fmla="*/ 168244 h 1397"/>
              <a:gd name="T54" fmla="*/ 660849 w 1547"/>
              <a:gd name="T55" fmla="*/ 116169 h 1397"/>
              <a:gd name="T56" fmla="*/ 537691 w 1547"/>
              <a:gd name="T57" fmla="*/ 97141 h 1397"/>
              <a:gd name="T58" fmla="*/ 446574 w 1547"/>
              <a:gd name="T59" fmla="*/ 32047 h 1397"/>
              <a:gd name="T60" fmla="*/ 330424 w 1547"/>
              <a:gd name="T61" fmla="*/ 0 h 1397"/>
              <a:gd name="T62" fmla="*/ 330424 w 1547"/>
              <a:gd name="T63" fmla="*/ 0 h 1397"/>
              <a:gd name="T64" fmla="*/ 323415 w 1547"/>
              <a:gd name="T65" fmla="*/ 45065 h 1397"/>
              <a:gd name="T66" fmla="*/ 336432 w 1547"/>
              <a:gd name="T67" fmla="*/ 109159 h 1397"/>
              <a:gd name="T68" fmla="*/ 336432 w 1547"/>
              <a:gd name="T69" fmla="*/ 174253 h 1397"/>
              <a:gd name="T70" fmla="*/ 362466 w 1547"/>
              <a:gd name="T71" fmla="*/ 316460 h 1397"/>
              <a:gd name="T72" fmla="*/ 323415 w 1547"/>
              <a:gd name="T73" fmla="*/ 459668 h 1397"/>
              <a:gd name="T74" fmla="*/ 259333 w 1547"/>
              <a:gd name="T75" fmla="*/ 582847 h 1397"/>
              <a:gd name="T76" fmla="*/ 45058 w 1547"/>
              <a:gd name="T77" fmla="*/ 633921 h 1397"/>
              <a:gd name="T78" fmla="*/ 84108 w 1547"/>
              <a:gd name="T79" fmla="*/ 777129 h 1397"/>
              <a:gd name="T80" fmla="*/ 58075 w 1547"/>
              <a:gd name="T81" fmla="*/ 880279 h 1397"/>
              <a:gd name="T82" fmla="*/ 32041 w 1547"/>
              <a:gd name="T83" fmla="*/ 912326 h 1397"/>
              <a:gd name="T84" fmla="*/ 0 w 1547"/>
              <a:gd name="T85" fmla="*/ 1016477 h 1397"/>
              <a:gd name="T86" fmla="*/ 0 w 1547"/>
              <a:gd name="T87" fmla="*/ 1016477 h 1397"/>
              <a:gd name="T88" fmla="*/ 19024 w 1547"/>
              <a:gd name="T89" fmla="*/ 1016477 h 1397"/>
              <a:gd name="T90" fmla="*/ 84108 w 1547"/>
              <a:gd name="T91" fmla="*/ 1061543 h 1397"/>
              <a:gd name="T92" fmla="*/ 129166 w 1547"/>
              <a:gd name="T93" fmla="*/ 1106608 h 1397"/>
              <a:gd name="T94" fmla="*/ 116149 w 1547"/>
              <a:gd name="T95" fmla="*/ 1139656 h 1397"/>
              <a:gd name="T96" fmla="*/ 200257 w 1547"/>
              <a:gd name="T97" fmla="*/ 1255825 h 1397"/>
              <a:gd name="T98" fmla="*/ 226291 w 1547"/>
              <a:gd name="T99" fmla="*/ 1320919 h 1397"/>
              <a:gd name="T100" fmla="*/ 246316 w 1547"/>
              <a:gd name="T101" fmla="*/ 1352966 h 1397"/>
              <a:gd name="T102" fmla="*/ 304391 w 1547"/>
              <a:gd name="T103" fmla="*/ 1339947 h 1397"/>
              <a:gd name="T104" fmla="*/ 388499 w 1547"/>
              <a:gd name="T105" fmla="*/ 1386014 h 1397"/>
              <a:gd name="T106" fmla="*/ 407524 w 1547"/>
              <a:gd name="T107" fmla="*/ 1398032 h 139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547" h="1397">
                <a:moveTo>
                  <a:pt x="407" y="1396"/>
                </a:moveTo>
                <a:lnTo>
                  <a:pt x="407" y="1396"/>
                </a:lnTo>
                <a:cubicBezTo>
                  <a:pt x="453" y="1364"/>
                  <a:pt x="479" y="1338"/>
                  <a:pt x="530" y="1312"/>
                </a:cubicBezTo>
                <a:cubicBezTo>
                  <a:pt x="563" y="1293"/>
                  <a:pt x="569" y="1267"/>
                  <a:pt x="601" y="1248"/>
                </a:cubicBezTo>
                <a:cubicBezTo>
                  <a:pt x="627" y="1235"/>
                  <a:pt x="647" y="1228"/>
                  <a:pt x="673" y="1222"/>
                </a:cubicBezTo>
                <a:cubicBezTo>
                  <a:pt x="711" y="1228"/>
                  <a:pt x="711" y="1228"/>
                  <a:pt x="711" y="1228"/>
                </a:cubicBezTo>
                <a:cubicBezTo>
                  <a:pt x="802" y="1228"/>
                  <a:pt x="802" y="1228"/>
                  <a:pt x="802" y="1228"/>
                </a:cubicBezTo>
                <a:cubicBezTo>
                  <a:pt x="880" y="1215"/>
                  <a:pt x="880" y="1215"/>
                  <a:pt x="880" y="1215"/>
                </a:cubicBezTo>
                <a:cubicBezTo>
                  <a:pt x="1002" y="1215"/>
                  <a:pt x="1002" y="1215"/>
                  <a:pt x="1002" y="1215"/>
                </a:cubicBezTo>
                <a:cubicBezTo>
                  <a:pt x="1035" y="1215"/>
                  <a:pt x="1048" y="1202"/>
                  <a:pt x="1080" y="1202"/>
                </a:cubicBezTo>
                <a:cubicBezTo>
                  <a:pt x="1151" y="1202"/>
                  <a:pt x="1183" y="1254"/>
                  <a:pt x="1235" y="1299"/>
                </a:cubicBezTo>
                <a:cubicBezTo>
                  <a:pt x="1268" y="1325"/>
                  <a:pt x="1280" y="1351"/>
                  <a:pt x="1319" y="1358"/>
                </a:cubicBezTo>
                <a:cubicBezTo>
                  <a:pt x="1345" y="1338"/>
                  <a:pt x="1371" y="1345"/>
                  <a:pt x="1390" y="1319"/>
                </a:cubicBezTo>
                <a:cubicBezTo>
                  <a:pt x="1410" y="1299"/>
                  <a:pt x="1416" y="1280"/>
                  <a:pt x="1416" y="1254"/>
                </a:cubicBezTo>
                <a:cubicBezTo>
                  <a:pt x="1416" y="1164"/>
                  <a:pt x="1416" y="1164"/>
                  <a:pt x="1416" y="1164"/>
                </a:cubicBezTo>
                <a:cubicBezTo>
                  <a:pt x="1416" y="1086"/>
                  <a:pt x="1403" y="1041"/>
                  <a:pt x="1429" y="970"/>
                </a:cubicBezTo>
                <a:cubicBezTo>
                  <a:pt x="1442" y="944"/>
                  <a:pt x="1449" y="931"/>
                  <a:pt x="1462" y="905"/>
                </a:cubicBezTo>
                <a:cubicBezTo>
                  <a:pt x="1494" y="808"/>
                  <a:pt x="1533" y="769"/>
                  <a:pt x="1546" y="666"/>
                </a:cubicBezTo>
                <a:cubicBezTo>
                  <a:pt x="1539" y="640"/>
                  <a:pt x="1533" y="627"/>
                  <a:pt x="1520" y="601"/>
                </a:cubicBezTo>
                <a:cubicBezTo>
                  <a:pt x="1513" y="588"/>
                  <a:pt x="1507" y="575"/>
                  <a:pt x="1494" y="569"/>
                </a:cubicBezTo>
                <a:cubicBezTo>
                  <a:pt x="1416" y="530"/>
                  <a:pt x="1365" y="517"/>
                  <a:pt x="1300" y="465"/>
                </a:cubicBezTo>
                <a:cubicBezTo>
                  <a:pt x="1268" y="439"/>
                  <a:pt x="1242" y="426"/>
                  <a:pt x="1209" y="407"/>
                </a:cubicBezTo>
                <a:cubicBezTo>
                  <a:pt x="1171" y="388"/>
                  <a:pt x="1158" y="368"/>
                  <a:pt x="1125" y="336"/>
                </a:cubicBezTo>
                <a:cubicBezTo>
                  <a:pt x="1067" y="290"/>
                  <a:pt x="1041" y="252"/>
                  <a:pt x="983" y="220"/>
                </a:cubicBezTo>
                <a:cubicBezTo>
                  <a:pt x="925" y="187"/>
                  <a:pt x="880" y="187"/>
                  <a:pt x="815" y="168"/>
                </a:cubicBezTo>
                <a:cubicBezTo>
                  <a:pt x="757" y="148"/>
                  <a:pt x="724" y="122"/>
                  <a:pt x="660" y="116"/>
                </a:cubicBezTo>
                <a:cubicBezTo>
                  <a:pt x="608" y="109"/>
                  <a:pt x="576" y="116"/>
                  <a:pt x="537" y="97"/>
                </a:cubicBezTo>
                <a:cubicBezTo>
                  <a:pt x="498" y="77"/>
                  <a:pt x="485" y="51"/>
                  <a:pt x="446" y="32"/>
                </a:cubicBezTo>
                <a:cubicBezTo>
                  <a:pt x="407" y="19"/>
                  <a:pt x="369" y="13"/>
                  <a:pt x="330" y="0"/>
                </a:cubicBezTo>
                <a:cubicBezTo>
                  <a:pt x="330" y="19"/>
                  <a:pt x="323" y="32"/>
                  <a:pt x="323" y="45"/>
                </a:cubicBezTo>
                <a:cubicBezTo>
                  <a:pt x="323" y="71"/>
                  <a:pt x="336" y="84"/>
                  <a:pt x="336" y="109"/>
                </a:cubicBezTo>
                <a:cubicBezTo>
                  <a:pt x="343" y="135"/>
                  <a:pt x="336" y="148"/>
                  <a:pt x="336" y="174"/>
                </a:cubicBezTo>
                <a:cubicBezTo>
                  <a:pt x="343" y="232"/>
                  <a:pt x="362" y="258"/>
                  <a:pt x="362" y="316"/>
                </a:cubicBezTo>
                <a:cubicBezTo>
                  <a:pt x="362" y="375"/>
                  <a:pt x="349" y="407"/>
                  <a:pt x="323" y="459"/>
                </a:cubicBezTo>
                <a:cubicBezTo>
                  <a:pt x="304" y="510"/>
                  <a:pt x="304" y="549"/>
                  <a:pt x="259" y="582"/>
                </a:cubicBezTo>
                <a:cubicBezTo>
                  <a:pt x="194" y="633"/>
                  <a:pt x="129" y="640"/>
                  <a:pt x="45" y="633"/>
                </a:cubicBezTo>
                <a:cubicBezTo>
                  <a:pt x="78" y="679"/>
                  <a:pt x="84" y="717"/>
                  <a:pt x="84" y="776"/>
                </a:cubicBezTo>
                <a:cubicBezTo>
                  <a:pt x="84" y="814"/>
                  <a:pt x="78" y="840"/>
                  <a:pt x="58" y="879"/>
                </a:cubicBezTo>
                <a:cubicBezTo>
                  <a:pt x="52" y="892"/>
                  <a:pt x="39" y="898"/>
                  <a:pt x="32" y="911"/>
                </a:cubicBezTo>
                <a:cubicBezTo>
                  <a:pt x="13" y="950"/>
                  <a:pt x="0" y="976"/>
                  <a:pt x="0" y="1015"/>
                </a:cubicBezTo>
                <a:cubicBezTo>
                  <a:pt x="6" y="1015"/>
                  <a:pt x="13" y="1015"/>
                  <a:pt x="19" y="1015"/>
                </a:cubicBezTo>
                <a:cubicBezTo>
                  <a:pt x="52" y="1015"/>
                  <a:pt x="58" y="1041"/>
                  <a:pt x="84" y="1060"/>
                </a:cubicBezTo>
                <a:cubicBezTo>
                  <a:pt x="97" y="1080"/>
                  <a:pt x="129" y="1080"/>
                  <a:pt x="129" y="1105"/>
                </a:cubicBezTo>
                <a:cubicBezTo>
                  <a:pt x="129" y="1118"/>
                  <a:pt x="116" y="1125"/>
                  <a:pt x="116" y="1138"/>
                </a:cubicBezTo>
                <a:cubicBezTo>
                  <a:pt x="116" y="1196"/>
                  <a:pt x="175" y="1202"/>
                  <a:pt x="200" y="1254"/>
                </a:cubicBezTo>
                <a:cubicBezTo>
                  <a:pt x="213" y="1280"/>
                  <a:pt x="220" y="1293"/>
                  <a:pt x="226" y="1319"/>
                </a:cubicBezTo>
                <a:cubicBezTo>
                  <a:pt x="233" y="1332"/>
                  <a:pt x="226" y="1351"/>
                  <a:pt x="246" y="1351"/>
                </a:cubicBezTo>
                <a:cubicBezTo>
                  <a:pt x="265" y="1351"/>
                  <a:pt x="278" y="1338"/>
                  <a:pt x="304" y="1338"/>
                </a:cubicBezTo>
                <a:cubicBezTo>
                  <a:pt x="343" y="1338"/>
                  <a:pt x="362" y="1364"/>
                  <a:pt x="388" y="1384"/>
                </a:cubicBezTo>
                <a:cubicBezTo>
                  <a:pt x="394" y="1390"/>
                  <a:pt x="401" y="1390"/>
                  <a:pt x="407" y="1396"/>
                </a:cubicBezTo>
              </a:path>
            </a:pathLst>
          </a:custGeom>
          <a:solidFill>
            <a:srgbClr val="A3A3A3"/>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59" name="Freeform 87"/>
          <p:cNvSpPr>
            <a:spLocks noChangeArrowheads="1"/>
          </p:cNvSpPr>
          <p:nvPr/>
        </p:nvSpPr>
        <p:spPr bwMode="auto">
          <a:xfrm>
            <a:off x="6018948" y="4649757"/>
            <a:ext cx="384322" cy="278717"/>
          </a:xfrm>
          <a:custGeom>
            <a:avLst/>
            <a:gdLst>
              <a:gd name="T0" fmla="*/ 912 w 913"/>
              <a:gd name="T1" fmla="*/ 156 h 661"/>
              <a:gd name="T2" fmla="*/ 912 w 913"/>
              <a:gd name="T3" fmla="*/ 156 h 661"/>
              <a:gd name="T4" fmla="*/ 861 w 913"/>
              <a:gd name="T5" fmla="*/ 253 h 661"/>
              <a:gd name="T6" fmla="*/ 835 w 913"/>
              <a:gd name="T7" fmla="*/ 304 h 661"/>
              <a:gd name="T8" fmla="*/ 828 w 913"/>
              <a:gd name="T9" fmla="*/ 356 h 661"/>
              <a:gd name="T10" fmla="*/ 789 w 913"/>
              <a:gd name="T11" fmla="*/ 453 h 661"/>
              <a:gd name="T12" fmla="*/ 796 w 913"/>
              <a:gd name="T13" fmla="*/ 479 h 661"/>
              <a:gd name="T14" fmla="*/ 848 w 913"/>
              <a:gd name="T15" fmla="*/ 505 h 661"/>
              <a:gd name="T16" fmla="*/ 861 w 913"/>
              <a:gd name="T17" fmla="*/ 537 h 661"/>
              <a:gd name="T18" fmla="*/ 873 w 913"/>
              <a:gd name="T19" fmla="*/ 570 h 661"/>
              <a:gd name="T20" fmla="*/ 861 w 913"/>
              <a:gd name="T21" fmla="*/ 582 h 661"/>
              <a:gd name="T22" fmla="*/ 809 w 913"/>
              <a:gd name="T23" fmla="*/ 602 h 661"/>
              <a:gd name="T24" fmla="*/ 783 w 913"/>
              <a:gd name="T25" fmla="*/ 660 h 661"/>
              <a:gd name="T26" fmla="*/ 783 w 913"/>
              <a:gd name="T27" fmla="*/ 660 h 661"/>
              <a:gd name="T28" fmla="*/ 731 w 913"/>
              <a:gd name="T29" fmla="*/ 647 h 661"/>
              <a:gd name="T30" fmla="*/ 582 w 913"/>
              <a:gd name="T31" fmla="*/ 602 h 661"/>
              <a:gd name="T32" fmla="*/ 376 w 913"/>
              <a:gd name="T33" fmla="*/ 505 h 661"/>
              <a:gd name="T34" fmla="*/ 214 w 913"/>
              <a:gd name="T35" fmla="*/ 388 h 661"/>
              <a:gd name="T36" fmla="*/ 123 w 913"/>
              <a:gd name="T37" fmla="*/ 291 h 661"/>
              <a:gd name="T38" fmla="*/ 52 w 913"/>
              <a:gd name="T39" fmla="*/ 227 h 661"/>
              <a:gd name="T40" fmla="*/ 0 w 913"/>
              <a:gd name="T41" fmla="*/ 194 h 661"/>
              <a:gd name="T42" fmla="*/ 0 w 913"/>
              <a:gd name="T43" fmla="*/ 194 h 661"/>
              <a:gd name="T44" fmla="*/ 123 w 913"/>
              <a:gd name="T45" fmla="*/ 110 h 661"/>
              <a:gd name="T46" fmla="*/ 194 w 913"/>
              <a:gd name="T47" fmla="*/ 46 h 661"/>
              <a:gd name="T48" fmla="*/ 266 w 913"/>
              <a:gd name="T49" fmla="*/ 20 h 661"/>
              <a:gd name="T50" fmla="*/ 304 w 913"/>
              <a:gd name="T51" fmla="*/ 26 h 661"/>
              <a:gd name="T52" fmla="*/ 395 w 913"/>
              <a:gd name="T53" fmla="*/ 26 h 661"/>
              <a:gd name="T54" fmla="*/ 473 w 913"/>
              <a:gd name="T55" fmla="*/ 13 h 661"/>
              <a:gd name="T56" fmla="*/ 595 w 913"/>
              <a:gd name="T57" fmla="*/ 13 h 661"/>
              <a:gd name="T58" fmla="*/ 673 w 913"/>
              <a:gd name="T59" fmla="*/ 0 h 661"/>
              <a:gd name="T60" fmla="*/ 828 w 913"/>
              <a:gd name="T61" fmla="*/ 97 h 661"/>
              <a:gd name="T62" fmla="*/ 912 w 913"/>
              <a:gd name="T63" fmla="*/ 156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13" h="661">
                <a:moveTo>
                  <a:pt x="912" y="156"/>
                </a:moveTo>
                <a:lnTo>
                  <a:pt x="912" y="156"/>
                </a:lnTo>
                <a:cubicBezTo>
                  <a:pt x="873" y="182"/>
                  <a:pt x="873" y="214"/>
                  <a:pt x="861" y="253"/>
                </a:cubicBezTo>
                <a:cubicBezTo>
                  <a:pt x="854" y="272"/>
                  <a:pt x="841" y="285"/>
                  <a:pt x="835" y="304"/>
                </a:cubicBezTo>
                <a:cubicBezTo>
                  <a:pt x="835" y="324"/>
                  <a:pt x="835" y="337"/>
                  <a:pt x="828" y="356"/>
                </a:cubicBezTo>
                <a:cubicBezTo>
                  <a:pt x="815" y="395"/>
                  <a:pt x="789" y="414"/>
                  <a:pt x="789" y="453"/>
                </a:cubicBezTo>
                <a:cubicBezTo>
                  <a:pt x="789" y="466"/>
                  <a:pt x="789" y="472"/>
                  <a:pt x="796" y="479"/>
                </a:cubicBezTo>
                <a:cubicBezTo>
                  <a:pt x="809" y="492"/>
                  <a:pt x="828" y="485"/>
                  <a:pt x="848" y="505"/>
                </a:cubicBezTo>
                <a:cubicBezTo>
                  <a:pt x="854" y="511"/>
                  <a:pt x="861" y="524"/>
                  <a:pt x="861" y="537"/>
                </a:cubicBezTo>
                <a:cubicBezTo>
                  <a:pt x="867" y="550"/>
                  <a:pt x="873" y="557"/>
                  <a:pt x="873" y="570"/>
                </a:cubicBezTo>
                <a:cubicBezTo>
                  <a:pt x="873" y="582"/>
                  <a:pt x="867" y="582"/>
                  <a:pt x="861" y="582"/>
                </a:cubicBezTo>
                <a:cubicBezTo>
                  <a:pt x="841" y="595"/>
                  <a:pt x="822" y="589"/>
                  <a:pt x="809" y="602"/>
                </a:cubicBezTo>
                <a:cubicBezTo>
                  <a:pt x="789" y="615"/>
                  <a:pt x="789" y="641"/>
                  <a:pt x="783" y="660"/>
                </a:cubicBezTo>
                <a:lnTo>
                  <a:pt x="783" y="660"/>
                </a:lnTo>
                <a:cubicBezTo>
                  <a:pt x="770" y="654"/>
                  <a:pt x="751" y="654"/>
                  <a:pt x="731" y="647"/>
                </a:cubicBezTo>
                <a:cubicBezTo>
                  <a:pt x="673" y="641"/>
                  <a:pt x="641" y="615"/>
                  <a:pt x="582" y="602"/>
                </a:cubicBezTo>
                <a:cubicBezTo>
                  <a:pt x="498" y="576"/>
                  <a:pt x="453" y="550"/>
                  <a:pt x="376" y="505"/>
                </a:cubicBezTo>
                <a:cubicBezTo>
                  <a:pt x="311" y="466"/>
                  <a:pt x="266" y="447"/>
                  <a:pt x="214" y="388"/>
                </a:cubicBezTo>
                <a:cubicBezTo>
                  <a:pt x="181" y="350"/>
                  <a:pt x="162" y="330"/>
                  <a:pt x="123" y="291"/>
                </a:cubicBezTo>
                <a:cubicBezTo>
                  <a:pt x="91" y="272"/>
                  <a:pt x="78" y="253"/>
                  <a:pt x="52" y="227"/>
                </a:cubicBezTo>
                <a:cubicBezTo>
                  <a:pt x="33" y="207"/>
                  <a:pt x="20" y="201"/>
                  <a:pt x="0" y="194"/>
                </a:cubicBezTo>
                <a:lnTo>
                  <a:pt x="0" y="194"/>
                </a:lnTo>
                <a:cubicBezTo>
                  <a:pt x="46" y="162"/>
                  <a:pt x="72" y="136"/>
                  <a:pt x="123" y="110"/>
                </a:cubicBezTo>
                <a:cubicBezTo>
                  <a:pt x="156" y="91"/>
                  <a:pt x="162" y="65"/>
                  <a:pt x="194" y="46"/>
                </a:cubicBezTo>
                <a:cubicBezTo>
                  <a:pt x="220" y="33"/>
                  <a:pt x="240" y="26"/>
                  <a:pt x="266" y="20"/>
                </a:cubicBezTo>
                <a:cubicBezTo>
                  <a:pt x="304" y="26"/>
                  <a:pt x="304" y="26"/>
                  <a:pt x="304" y="26"/>
                </a:cubicBezTo>
                <a:cubicBezTo>
                  <a:pt x="395" y="26"/>
                  <a:pt x="395" y="26"/>
                  <a:pt x="395" y="26"/>
                </a:cubicBezTo>
                <a:cubicBezTo>
                  <a:pt x="473" y="13"/>
                  <a:pt x="473" y="13"/>
                  <a:pt x="473" y="13"/>
                </a:cubicBezTo>
                <a:cubicBezTo>
                  <a:pt x="595" y="13"/>
                  <a:pt x="595" y="13"/>
                  <a:pt x="595" y="13"/>
                </a:cubicBezTo>
                <a:cubicBezTo>
                  <a:pt x="628" y="13"/>
                  <a:pt x="641" y="0"/>
                  <a:pt x="673" y="0"/>
                </a:cubicBezTo>
                <a:cubicBezTo>
                  <a:pt x="744" y="0"/>
                  <a:pt x="776" y="52"/>
                  <a:pt x="828" y="97"/>
                </a:cubicBezTo>
                <a:cubicBezTo>
                  <a:pt x="861" y="123"/>
                  <a:pt x="873" y="149"/>
                  <a:pt x="912" y="156"/>
                </a:cubicBezTo>
              </a:path>
            </a:pathLst>
          </a:custGeom>
          <a:solidFill>
            <a:srgbClr val="9F9F9F"/>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0" name="Freeform 88"/>
          <p:cNvSpPr>
            <a:spLocks noChangeArrowheads="1"/>
          </p:cNvSpPr>
          <p:nvPr/>
        </p:nvSpPr>
        <p:spPr bwMode="auto">
          <a:xfrm>
            <a:off x="5602544" y="2162026"/>
            <a:ext cx="858208" cy="1114867"/>
          </a:xfrm>
          <a:custGeom>
            <a:avLst/>
            <a:gdLst>
              <a:gd name="T0" fmla="*/ 19008 w 2038"/>
              <a:gd name="T1" fmla="*/ 2562949 h 2646"/>
              <a:gd name="T2" fmla="*/ 71029 w 2038"/>
              <a:gd name="T3" fmla="*/ 2575959 h 2646"/>
              <a:gd name="T4" fmla="*/ 246101 w 2038"/>
              <a:gd name="T5" fmla="*/ 2575959 h 2646"/>
              <a:gd name="T6" fmla="*/ 401165 w 2038"/>
              <a:gd name="T7" fmla="*/ 2647013 h 2646"/>
              <a:gd name="T8" fmla="*/ 504207 w 2038"/>
              <a:gd name="T9" fmla="*/ 2575959 h 2646"/>
              <a:gd name="T10" fmla="*/ 660271 w 2038"/>
              <a:gd name="T11" fmla="*/ 2310757 h 2646"/>
              <a:gd name="T12" fmla="*/ 770317 w 2038"/>
              <a:gd name="T13" fmla="*/ 2433851 h 2646"/>
              <a:gd name="T14" fmla="*/ 828340 w 2038"/>
              <a:gd name="T15" fmla="*/ 2523920 h 2646"/>
              <a:gd name="T16" fmla="*/ 886364 w 2038"/>
              <a:gd name="T17" fmla="*/ 2491895 h 2646"/>
              <a:gd name="T18" fmla="*/ 931383 w 2038"/>
              <a:gd name="T19" fmla="*/ 2349787 h 2646"/>
              <a:gd name="T20" fmla="*/ 1035426 w 2038"/>
              <a:gd name="T21" fmla="*/ 2355792 h 2646"/>
              <a:gd name="T22" fmla="*/ 1158476 w 2038"/>
              <a:gd name="T23" fmla="*/ 2310757 h 2646"/>
              <a:gd name="T24" fmla="*/ 1222502 w 2038"/>
              <a:gd name="T25" fmla="*/ 2394821 h 2646"/>
              <a:gd name="T26" fmla="*/ 1293532 w 2038"/>
              <a:gd name="T27" fmla="*/ 2465875 h 2646"/>
              <a:gd name="T28" fmla="*/ 1520625 w 2038"/>
              <a:gd name="T29" fmla="*/ 2491895 h 2646"/>
              <a:gd name="T30" fmla="*/ 1584651 w 2038"/>
              <a:gd name="T31" fmla="*/ 2407831 h 2646"/>
              <a:gd name="T32" fmla="*/ 1675689 w 2038"/>
              <a:gd name="T33" fmla="*/ 2394821 h 2646"/>
              <a:gd name="T34" fmla="*/ 1791736 w 2038"/>
              <a:gd name="T35" fmla="*/ 2452866 h 2646"/>
              <a:gd name="T36" fmla="*/ 1901782 w 2038"/>
              <a:gd name="T37" fmla="*/ 2465875 h 2646"/>
              <a:gd name="T38" fmla="*/ 1934795 w 2038"/>
              <a:gd name="T39" fmla="*/ 2368802 h 2646"/>
              <a:gd name="T40" fmla="*/ 2037838 w 2038"/>
              <a:gd name="T41" fmla="*/ 2213684 h 2646"/>
              <a:gd name="T42" fmla="*/ 1998822 w 2038"/>
              <a:gd name="T43" fmla="*/ 2148634 h 2646"/>
              <a:gd name="T44" fmla="*/ 1895779 w 2038"/>
              <a:gd name="T45" fmla="*/ 2109605 h 2646"/>
              <a:gd name="T46" fmla="*/ 1824750 w 2038"/>
              <a:gd name="T47" fmla="*/ 2058566 h 2646"/>
              <a:gd name="T48" fmla="*/ 1798739 w 2038"/>
              <a:gd name="T49" fmla="*/ 1928467 h 2646"/>
              <a:gd name="T50" fmla="*/ 1727710 w 2038"/>
              <a:gd name="T51" fmla="*/ 1657260 h 2646"/>
              <a:gd name="T52" fmla="*/ 1669686 w 2038"/>
              <a:gd name="T53" fmla="*/ 1579201 h 2646"/>
              <a:gd name="T54" fmla="*/ 1688694 w 2038"/>
              <a:gd name="T55" fmla="*/ 1333014 h 2646"/>
              <a:gd name="T56" fmla="*/ 1630670 w 2038"/>
              <a:gd name="T57" fmla="*/ 1242945 h 2646"/>
              <a:gd name="T58" fmla="*/ 1610662 w 2038"/>
              <a:gd name="T59" fmla="*/ 1125856 h 2646"/>
              <a:gd name="T60" fmla="*/ 1623667 w 2038"/>
              <a:gd name="T61" fmla="*/ 925704 h 2646"/>
              <a:gd name="T62" fmla="*/ 1649678 w 2038"/>
              <a:gd name="T63" fmla="*/ 809616 h 2646"/>
              <a:gd name="T64" fmla="*/ 1817747 w 2038"/>
              <a:gd name="T65" fmla="*/ 653497 h 2646"/>
              <a:gd name="T66" fmla="*/ 1850761 w 2038"/>
              <a:gd name="T67" fmla="*/ 589448 h 2646"/>
              <a:gd name="T68" fmla="*/ 1817747 w 2038"/>
              <a:gd name="T69" fmla="*/ 569433 h 2646"/>
              <a:gd name="T70" fmla="*/ 1681691 w 2038"/>
              <a:gd name="T71" fmla="*/ 285217 h 2646"/>
              <a:gd name="T72" fmla="*/ 1558641 w 2038"/>
              <a:gd name="T73" fmla="*/ 117089 h 2646"/>
              <a:gd name="T74" fmla="*/ 1520625 w 2038"/>
              <a:gd name="T75" fmla="*/ 39030 h 2646"/>
              <a:gd name="T76" fmla="*/ 1455598 w 2038"/>
              <a:gd name="T77" fmla="*/ 13010 h 2646"/>
              <a:gd name="T78" fmla="*/ 1177484 w 2038"/>
              <a:gd name="T79" fmla="*/ 0 h 2646"/>
              <a:gd name="T80" fmla="*/ 1119460 w 2038"/>
              <a:gd name="T81" fmla="*/ 201153 h 2646"/>
              <a:gd name="T82" fmla="*/ 867356 w 2038"/>
              <a:gd name="T83" fmla="*/ 517394 h 2646"/>
              <a:gd name="T84" fmla="*/ 718295 w 2038"/>
              <a:gd name="T85" fmla="*/ 763581 h 2646"/>
              <a:gd name="T86" fmla="*/ 498205 w 2038"/>
              <a:gd name="T87" fmla="*/ 705537 h 2646"/>
              <a:gd name="T88" fmla="*/ 530218 w 2038"/>
              <a:gd name="T89" fmla="*/ 783596 h 2646"/>
              <a:gd name="T90" fmla="*/ 491202 w 2038"/>
              <a:gd name="T91" fmla="*/ 944719 h 2646"/>
              <a:gd name="T92" fmla="*/ 517213 w 2038"/>
              <a:gd name="T93" fmla="*/ 1080822 h 2646"/>
              <a:gd name="T94" fmla="*/ 582239 w 2038"/>
              <a:gd name="T95" fmla="*/ 1119852 h 2646"/>
              <a:gd name="T96" fmla="*/ 608250 w 2038"/>
              <a:gd name="T97" fmla="*/ 1320004 h 2646"/>
              <a:gd name="T98" fmla="*/ 420173 w 2038"/>
              <a:gd name="T99" fmla="*/ 1366039 h 2646"/>
              <a:gd name="T100" fmla="*/ 362149 w 2038"/>
              <a:gd name="T101" fmla="*/ 1456107 h 2646"/>
              <a:gd name="T102" fmla="*/ 291120 w 2038"/>
              <a:gd name="T103" fmla="*/ 1514152 h 2646"/>
              <a:gd name="T104" fmla="*/ 194080 w 2038"/>
              <a:gd name="T105" fmla="*/ 1799369 h 2646"/>
              <a:gd name="T106" fmla="*/ 136056 w 2038"/>
              <a:gd name="T107" fmla="*/ 1980506 h 2646"/>
              <a:gd name="T108" fmla="*/ 142058 w 2038"/>
              <a:gd name="T109" fmla="*/ 2096595 h 2646"/>
              <a:gd name="T110" fmla="*/ 97040 w 2038"/>
              <a:gd name="T111" fmla="*/ 2181659 h 2646"/>
              <a:gd name="T112" fmla="*/ 91037 w 2038"/>
              <a:gd name="T113" fmla="*/ 2232698 h 2646"/>
              <a:gd name="T114" fmla="*/ 84035 w 2038"/>
              <a:gd name="T115" fmla="*/ 2271728 h 2646"/>
              <a:gd name="T116" fmla="*/ 32013 w 2038"/>
              <a:gd name="T117" fmla="*/ 2394821 h 2646"/>
              <a:gd name="T118" fmla="*/ 0 w 2038"/>
              <a:gd name="T119" fmla="*/ 2504905 h 26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38" h="2646">
                <a:moveTo>
                  <a:pt x="19" y="2561"/>
                </a:moveTo>
                <a:lnTo>
                  <a:pt x="19" y="2561"/>
                </a:lnTo>
                <a:cubicBezTo>
                  <a:pt x="26" y="2561"/>
                  <a:pt x="32" y="2548"/>
                  <a:pt x="39" y="2548"/>
                </a:cubicBezTo>
                <a:cubicBezTo>
                  <a:pt x="52" y="2548"/>
                  <a:pt x="58" y="2568"/>
                  <a:pt x="71" y="2574"/>
                </a:cubicBezTo>
                <a:cubicBezTo>
                  <a:pt x="103" y="2593"/>
                  <a:pt x="123" y="2613"/>
                  <a:pt x="162" y="2613"/>
                </a:cubicBezTo>
                <a:cubicBezTo>
                  <a:pt x="194" y="2613"/>
                  <a:pt x="207" y="2574"/>
                  <a:pt x="246" y="2574"/>
                </a:cubicBezTo>
                <a:cubicBezTo>
                  <a:pt x="297" y="2574"/>
                  <a:pt x="323" y="2600"/>
                  <a:pt x="368" y="2626"/>
                </a:cubicBezTo>
                <a:cubicBezTo>
                  <a:pt x="382" y="2632"/>
                  <a:pt x="388" y="2645"/>
                  <a:pt x="401" y="2645"/>
                </a:cubicBezTo>
                <a:cubicBezTo>
                  <a:pt x="427" y="2645"/>
                  <a:pt x="433" y="2619"/>
                  <a:pt x="453" y="2606"/>
                </a:cubicBezTo>
                <a:cubicBezTo>
                  <a:pt x="466" y="2587"/>
                  <a:pt x="485" y="2587"/>
                  <a:pt x="504" y="2574"/>
                </a:cubicBezTo>
                <a:cubicBezTo>
                  <a:pt x="543" y="2561"/>
                  <a:pt x="582" y="2561"/>
                  <a:pt x="608" y="2522"/>
                </a:cubicBezTo>
                <a:cubicBezTo>
                  <a:pt x="653" y="2451"/>
                  <a:pt x="640" y="2393"/>
                  <a:pt x="660" y="2309"/>
                </a:cubicBezTo>
                <a:cubicBezTo>
                  <a:pt x="666" y="2315"/>
                  <a:pt x="672" y="2309"/>
                  <a:pt x="679" y="2309"/>
                </a:cubicBezTo>
                <a:cubicBezTo>
                  <a:pt x="724" y="2348"/>
                  <a:pt x="724" y="2387"/>
                  <a:pt x="770" y="2432"/>
                </a:cubicBezTo>
                <a:cubicBezTo>
                  <a:pt x="782" y="2445"/>
                  <a:pt x="802" y="2451"/>
                  <a:pt x="815" y="2471"/>
                </a:cubicBezTo>
                <a:cubicBezTo>
                  <a:pt x="821" y="2490"/>
                  <a:pt x="815" y="2509"/>
                  <a:pt x="828" y="2522"/>
                </a:cubicBezTo>
                <a:cubicBezTo>
                  <a:pt x="834" y="2535"/>
                  <a:pt x="847" y="2535"/>
                  <a:pt x="860" y="2535"/>
                </a:cubicBezTo>
                <a:cubicBezTo>
                  <a:pt x="879" y="2535"/>
                  <a:pt x="879" y="2509"/>
                  <a:pt x="886" y="2490"/>
                </a:cubicBezTo>
                <a:cubicBezTo>
                  <a:pt x="892" y="2451"/>
                  <a:pt x="905" y="2432"/>
                  <a:pt x="912" y="2399"/>
                </a:cubicBezTo>
                <a:cubicBezTo>
                  <a:pt x="918" y="2380"/>
                  <a:pt x="918" y="2367"/>
                  <a:pt x="931" y="2348"/>
                </a:cubicBezTo>
                <a:cubicBezTo>
                  <a:pt x="938" y="2335"/>
                  <a:pt x="944" y="2322"/>
                  <a:pt x="957" y="2322"/>
                </a:cubicBezTo>
                <a:cubicBezTo>
                  <a:pt x="989" y="2322"/>
                  <a:pt x="1002" y="2354"/>
                  <a:pt x="1035" y="2354"/>
                </a:cubicBezTo>
                <a:cubicBezTo>
                  <a:pt x="1054" y="2354"/>
                  <a:pt x="1061" y="2341"/>
                  <a:pt x="1080" y="2328"/>
                </a:cubicBezTo>
                <a:cubicBezTo>
                  <a:pt x="1106" y="2315"/>
                  <a:pt x="1125" y="2309"/>
                  <a:pt x="1158" y="2309"/>
                </a:cubicBezTo>
                <a:cubicBezTo>
                  <a:pt x="1164" y="2309"/>
                  <a:pt x="1164" y="2322"/>
                  <a:pt x="1170" y="2328"/>
                </a:cubicBezTo>
                <a:cubicBezTo>
                  <a:pt x="1196" y="2348"/>
                  <a:pt x="1196" y="2373"/>
                  <a:pt x="1222" y="2393"/>
                </a:cubicBezTo>
                <a:cubicBezTo>
                  <a:pt x="1235" y="2406"/>
                  <a:pt x="1248" y="2406"/>
                  <a:pt x="1261" y="2419"/>
                </a:cubicBezTo>
                <a:cubicBezTo>
                  <a:pt x="1274" y="2432"/>
                  <a:pt x="1274" y="2451"/>
                  <a:pt x="1293" y="2464"/>
                </a:cubicBezTo>
                <a:cubicBezTo>
                  <a:pt x="1345" y="2496"/>
                  <a:pt x="1390" y="2477"/>
                  <a:pt x="1449" y="2477"/>
                </a:cubicBezTo>
                <a:cubicBezTo>
                  <a:pt x="1474" y="2477"/>
                  <a:pt x="1487" y="2490"/>
                  <a:pt x="1520" y="2490"/>
                </a:cubicBezTo>
                <a:cubicBezTo>
                  <a:pt x="1533" y="2490"/>
                  <a:pt x="1533" y="2471"/>
                  <a:pt x="1539" y="2458"/>
                </a:cubicBezTo>
                <a:cubicBezTo>
                  <a:pt x="1546" y="2432"/>
                  <a:pt x="1558" y="2412"/>
                  <a:pt x="1584" y="2406"/>
                </a:cubicBezTo>
                <a:cubicBezTo>
                  <a:pt x="1604" y="2406"/>
                  <a:pt x="1617" y="2406"/>
                  <a:pt x="1636" y="2406"/>
                </a:cubicBezTo>
                <a:cubicBezTo>
                  <a:pt x="1649" y="2399"/>
                  <a:pt x="1662" y="2393"/>
                  <a:pt x="1675" y="2393"/>
                </a:cubicBezTo>
                <a:cubicBezTo>
                  <a:pt x="1694" y="2393"/>
                  <a:pt x="1694" y="2419"/>
                  <a:pt x="1720" y="2432"/>
                </a:cubicBezTo>
                <a:cubicBezTo>
                  <a:pt x="1740" y="2445"/>
                  <a:pt x="1759" y="2451"/>
                  <a:pt x="1791" y="2451"/>
                </a:cubicBezTo>
                <a:cubicBezTo>
                  <a:pt x="1811" y="2451"/>
                  <a:pt x="1824" y="2445"/>
                  <a:pt x="1850" y="2445"/>
                </a:cubicBezTo>
                <a:cubicBezTo>
                  <a:pt x="1869" y="2445"/>
                  <a:pt x="1882" y="2464"/>
                  <a:pt x="1901" y="2464"/>
                </a:cubicBezTo>
                <a:cubicBezTo>
                  <a:pt x="1934" y="2464"/>
                  <a:pt x="1934" y="2464"/>
                  <a:pt x="1934" y="2464"/>
                </a:cubicBezTo>
                <a:cubicBezTo>
                  <a:pt x="1934" y="2367"/>
                  <a:pt x="1934" y="2367"/>
                  <a:pt x="1934" y="2367"/>
                </a:cubicBezTo>
                <a:cubicBezTo>
                  <a:pt x="1934" y="2335"/>
                  <a:pt x="1947" y="2315"/>
                  <a:pt x="1960" y="2296"/>
                </a:cubicBezTo>
                <a:cubicBezTo>
                  <a:pt x="1985" y="2257"/>
                  <a:pt x="1998" y="2238"/>
                  <a:pt x="2037" y="2212"/>
                </a:cubicBezTo>
                <a:cubicBezTo>
                  <a:pt x="2024" y="2186"/>
                  <a:pt x="2018" y="2167"/>
                  <a:pt x="1998" y="2147"/>
                </a:cubicBezTo>
                <a:cubicBezTo>
                  <a:pt x="1992" y="2141"/>
                  <a:pt x="1992" y="2134"/>
                  <a:pt x="1985" y="2128"/>
                </a:cubicBezTo>
                <a:cubicBezTo>
                  <a:pt x="1953" y="2115"/>
                  <a:pt x="1927" y="2121"/>
                  <a:pt x="1895" y="2108"/>
                </a:cubicBezTo>
                <a:cubicBezTo>
                  <a:pt x="1882" y="2102"/>
                  <a:pt x="1876" y="2089"/>
                  <a:pt x="1862" y="2083"/>
                </a:cubicBezTo>
                <a:cubicBezTo>
                  <a:pt x="1850" y="2069"/>
                  <a:pt x="1837" y="2069"/>
                  <a:pt x="1824" y="2057"/>
                </a:cubicBezTo>
                <a:cubicBezTo>
                  <a:pt x="1811" y="2031"/>
                  <a:pt x="1817" y="2011"/>
                  <a:pt x="1811" y="1985"/>
                </a:cubicBezTo>
                <a:cubicBezTo>
                  <a:pt x="1811" y="1966"/>
                  <a:pt x="1798" y="1953"/>
                  <a:pt x="1798" y="1927"/>
                </a:cubicBezTo>
                <a:cubicBezTo>
                  <a:pt x="1798" y="1772"/>
                  <a:pt x="1798" y="1772"/>
                  <a:pt x="1798" y="1772"/>
                </a:cubicBezTo>
                <a:cubicBezTo>
                  <a:pt x="1798" y="1720"/>
                  <a:pt x="1772" y="1681"/>
                  <a:pt x="1727" y="1656"/>
                </a:cubicBezTo>
                <a:cubicBezTo>
                  <a:pt x="1701" y="1636"/>
                  <a:pt x="1669" y="1630"/>
                  <a:pt x="1669" y="1604"/>
                </a:cubicBezTo>
                <a:cubicBezTo>
                  <a:pt x="1669" y="1578"/>
                  <a:pt x="1669" y="1578"/>
                  <a:pt x="1669" y="1578"/>
                </a:cubicBezTo>
                <a:cubicBezTo>
                  <a:pt x="1669" y="1500"/>
                  <a:pt x="1675" y="1462"/>
                  <a:pt x="1675" y="1384"/>
                </a:cubicBezTo>
                <a:cubicBezTo>
                  <a:pt x="1688" y="1332"/>
                  <a:pt x="1688" y="1332"/>
                  <a:pt x="1688" y="1332"/>
                </a:cubicBezTo>
                <a:cubicBezTo>
                  <a:pt x="1681" y="1319"/>
                  <a:pt x="1681" y="1307"/>
                  <a:pt x="1675" y="1300"/>
                </a:cubicBezTo>
                <a:cubicBezTo>
                  <a:pt x="1662" y="1274"/>
                  <a:pt x="1630" y="1268"/>
                  <a:pt x="1630" y="1242"/>
                </a:cubicBezTo>
                <a:cubicBezTo>
                  <a:pt x="1630" y="1216"/>
                  <a:pt x="1636" y="1197"/>
                  <a:pt x="1630" y="1171"/>
                </a:cubicBezTo>
                <a:cubicBezTo>
                  <a:pt x="1623" y="1151"/>
                  <a:pt x="1610" y="1145"/>
                  <a:pt x="1610" y="1125"/>
                </a:cubicBezTo>
                <a:cubicBezTo>
                  <a:pt x="1610" y="1087"/>
                  <a:pt x="1643" y="1074"/>
                  <a:pt x="1643" y="1035"/>
                </a:cubicBezTo>
                <a:cubicBezTo>
                  <a:pt x="1643" y="990"/>
                  <a:pt x="1643" y="964"/>
                  <a:pt x="1623" y="925"/>
                </a:cubicBezTo>
                <a:cubicBezTo>
                  <a:pt x="1617" y="905"/>
                  <a:pt x="1597" y="899"/>
                  <a:pt x="1597" y="873"/>
                </a:cubicBezTo>
                <a:cubicBezTo>
                  <a:pt x="1597" y="841"/>
                  <a:pt x="1623" y="834"/>
                  <a:pt x="1649" y="809"/>
                </a:cubicBezTo>
                <a:cubicBezTo>
                  <a:pt x="1675" y="783"/>
                  <a:pt x="1701" y="776"/>
                  <a:pt x="1733" y="757"/>
                </a:cubicBezTo>
                <a:cubicBezTo>
                  <a:pt x="1778" y="731"/>
                  <a:pt x="1791" y="692"/>
                  <a:pt x="1817" y="653"/>
                </a:cubicBezTo>
                <a:cubicBezTo>
                  <a:pt x="1824" y="647"/>
                  <a:pt x="1830" y="647"/>
                  <a:pt x="1837" y="640"/>
                </a:cubicBezTo>
                <a:cubicBezTo>
                  <a:pt x="1843" y="627"/>
                  <a:pt x="1843" y="615"/>
                  <a:pt x="1850" y="589"/>
                </a:cubicBezTo>
                <a:cubicBezTo>
                  <a:pt x="1837" y="582"/>
                  <a:pt x="1824" y="576"/>
                  <a:pt x="1817" y="569"/>
                </a:cubicBezTo>
                <a:cubicBezTo>
                  <a:pt x="1785" y="537"/>
                  <a:pt x="1778" y="511"/>
                  <a:pt x="1759" y="472"/>
                </a:cubicBezTo>
                <a:cubicBezTo>
                  <a:pt x="1727" y="401"/>
                  <a:pt x="1707" y="356"/>
                  <a:pt x="1681" y="285"/>
                </a:cubicBezTo>
                <a:cubicBezTo>
                  <a:pt x="1662" y="240"/>
                  <a:pt x="1630" y="227"/>
                  <a:pt x="1604" y="181"/>
                </a:cubicBezTo>
                <a:cubicBezTo>
                  <a:pt x="1584" y="155"/>
                  <a:pt x="1591" y="117"/>
                  <a:pt x="1558" y="117"/>
                </a:cubicBezTo>
                <a:cubicBezTo>
                  <a:pt x="1507" y="117"/>
                  <a:pt x="1494" y="168"/>
                  <a:pt x="1442" y="181"/>
                </a:cubicBezTo>
                <a:cubicBezTo>
                  <a:pt x="1462" y="123"/>
                  <a:pt x="1487" y="91"/>
                  <a:pt x="1520" y="39"/>
                </a:cubicBezTo>
                <a:cubicBezTo>
                  <a:pt x="1513" y="26"/>
                  <a:pt x="1513" y="26"/>
                  <a:pt x="1513" y="26"/>
                </a:cubicBezTo>
                <a:cubicBezTo>
                  <a:pt x="1487" y="26"/>
                  <a:pt x="1474" y="26"/>
                  <a:pt x="1455" y="13"/>
                </a:cubicBezTo>
                <a:cubicBezTo>
                  <a:pt x="1416" y="45"/>
                  <a:pt x="1397" y="78"/>
                  <a:pt x="1345" y="78"/>
                </a:cubicBezTo>
                <a:cubicBezTo>
                  <a:pt x="1274" y="78"/>
                  <a:pt x="1229" y="45"/>
                  <a:pt x="1177" y="0"/>
                </a:cubicBezTo>
                <a:cubicBezTo>
                  <a:pt x="1145" y="71"/>
                  <a:pt x="1164" y="142"/>
                  <a:pt x="1119" y="201"/>
                </a:cubicBezTo>
                <a:cubicBezTo>
                  <a:pt x="1086" y="240"/>
                  <a:pt x="1054" y="246"/>
                  <a:pt x="1015" y="272"/>
                </a:cubicBezTo>
                <a:cubicBezTo>
                  <a:pt x="918" y="336"/>
                  <a:pt x="892" y="414"/>
                  <a:pt x="867" y="517"/>
                </a:cubicBezTo>
                <a:cubicBezTo>
                  <a:pt x="873" y="576"/>
                  <a:pt x="873" y="621"/>
                  <a:pt x="841" y="660"/>
                </a:cubicBezTo>
                <a:cubicBezTo>
                  <a:pt x="795" y="705"/>
                  <a:pt x="744" y="705"/>
                  <a:pt x="718" y="763"/>
                </a:cubicBezTo>
                <a:cubicBezTo>
                  <a:pt x="653" y="731"/>
                  <a:pt x="634" y="660"/>
                  <a:pt x="563" y="660"/>
                </a:cubicBezTo>
                <a:cubicBezTo>
                  <a:pt x="537" y="660"/>
                  <a:pt x="524" y="686"/>
                  <a:pt x="498" y="705"/>
                </a:cubicBezTo>
                <a:cubicBezTo>
                  <a:pt x="498" y="737"/>
                  <a:pt x="530" y="750"/>
                  <a:pt x="530" y="783"/>
                </a:cubicBezTo>
                <a:cubicBezTo>
                  <a:pt x="530" y="834"/>
                  <a:pt x="524" y="860"/>
                  <a:pt x="504" y="905"/>
                </a:cubicBezTo>
                <a:cubicBezTo>
                  <a:pt x="504" y="919"/>
                  <a:pt x="491" y="925"/>
                  <a:pt x="491" y="944"/>
                </a:cubicBezTo>
                <a:cubicBezTo>
                  <a:pt x="491" y="964"/>
                  <a:pt x="511" y="970"/>
                  <a:pt x="511" y="996"/>
                </a:cubicBezTo>
                <a:cubicBezTo>
                  <a:pt x="517" y="1028"/>
                  <a:pt x="491" y="1054"/>
                  <a:pt x="517" y="1080"/>
                </a:cubicBezTo>
                <a:cubicBezTo>
                  <a:pt x="530" y="1100"/>
                  <a:pt x="550" y="1093"/>
                  <a:pt x="569" y="1100"/>
                </a:cubicBezTo>
                <a:cubicBezTo>
                  <a:pt x="575" y="1106"/>
                  <a:pt x="575" y="1112"/>
                  <a:pt x="582" y="1119"/>
                </a:cubicBezTo>
                <a:cubicBezTo>
                  <a:pt x="601" y="1138"/>
                  <a:pt x="608" y="1158"/>
                  <a:pt x="608" y="1190"/>
                </a:cubicBezTo>
                <a:cubicBezTo>
                  <a:pt x="608" y="1319"/>
                  <a:pt x="608" y="1319"/>
                  <a:pt x="608" y="1319"/>
                </a:cubicBezTo>
                <a:cubicBezTo>
                  <a:pt x="608" y="1365"/>
                  <a:pt x="569" y="1384"/>
                  <a:pt x="524" y="1384"/>
                </a:cubicBezTo>
                <a:cubicBezTo>
                  <a:pt x="485" y="1384"/>
                  <a:pt x="459" y="1365"/>
                  <a:pt x="420" y="1365"/>
                </a:cubicBezTo>
                <a:cubicBezTo>
                  <a:pt x="407" y="1365"/>
                  <a:pt x="407" y="1391"/>
                  <a:pt x="401" y="1404"/>
                </a:cubicBezTo>
                <a:cubicBezTo>
                  <a:pt x="388" y="1423"/>
                  <a:pt x="382" y="1442"/>
                  <a:pt x="362" y="1455"/>
                </a:cubicBezTo>
                <a:cubicBezTo>
                  <a:pt x="343" y="1475"/>
                  <a:pt x="317" y="1475"/>
                  <a:pt x="297" y="1494"/>
                </a:cubicBezTo>
                <a:cubicBezTo>
                  <a:pt x="291" y="1500"/>
                  <a:pt x="291" y="1507"/>
                  <a:pt x="291" y="1513"/>
                </a:cubicBezTo>
                <a:cubicBezTo>
                  <a:pt x="259" y="1578"/>
                  <a:pt x="252" y="1610"/>
                  <a:pt x="226" y="1675"/>
                </a:cubicBezTo>
                <a:cubicBezTo>
                  <a:pt x="213" y="1720"/>
                  <a:pt x="200" y="1753"/>
                  <a:pt x="194" y="1798"/>
                </a:cubicBezTo>
                <a:cubicBezTo>
                  <a:pt x="194" y="1811"/>
                  <a:pt x="194" y="1824"/>
                  <a:pt x="187" y="1830"/>
                </a:cubicBezTo>
                <a:cubicBezTo>
                  <a:pt x="168" y="1895"/>
                  <a:pt x="136" y="1921"/>
                  <a:pt x="136" y="1979"/>
                </a:cubicBezTo>
                <a:cubicBezTo>
                  <a:pt x="136" y="2011"/>
                  <a:pt x="162" y="2024"/>
                  <a:pt x="162" y="2050"/>
                </a:cubicBezTo>
                <a:cubicBezTo>
                  <a:pt x="162" y="2069"/>
                  <a:pt x="149" y="2076"/>
                  <a:pt x="142" y="2095"/>
                </a:cubicBezTo>
                <a:cubicBezTo>
                  <a:pt x="136" y="2115"/>
                  <a:pt x="136" y="2128"/>
                  <a:pt x="123" y="2147"/>
                </a:cubicBezTo>
                <a:cubicBezTo>
                  <a:pt x="116" y="2160"/>
                  <a:pt x="110" y="2167"/>
                  <a:pt x="97" y="2180"/>
                </a:cubicBezTo>
                <a:cubicBezTo>
                  <a:pt x="97" y="2180"/>
                  <a:pt x="84" y="2180"/>
                  <a:pt x="84" y="2192"/>
                </a:cubicBezTo>
                <a:cubicBezTo>
                  <a:pt x="84" y="2205"/>
                  <a:pt x="91" y="2218"/>
                  <a:pt x="91" y="2231"/>
                </a:cubicBezTo>
                <a:cubicBezTo>
                  <a:pt x="91" y="2238"/>
                  <a:pt x="84" y="2238"/>
                  <a:pt x="84" y="2244"/>
                </a:cubicBezTo>
                <a:cubicBezTo>
                  <a:pt x="84" y="2251"/>
                  <a:pt x="91" y="2257"/>
                  <a:pt x="84" y="2270"/>
                </a:cubicBezTo>
                <a:cubicBezTo>
                  <a:pt x="77" y="2289"/>
                  <a:pt x="58" y="2296"/>
                  <a:pt x="39" y="2315"/>
                </a:cubicBezTo>
                <a:cubicBezTo>
                  <a:pt x="26" y="2341"/>
                  <a:pt x="32" y="2361"/>
                  <a:pt x="32" y="2393"/>
                </a:cubicBezTo>
                <a:cubicBezTo>
                  <a:pt x="32" y="2419"/>
                  <a:pt x="32" y="2438"/>
                  <a:pt x="19" y="2458"/>
                </a:cubicBezTo>
                <a:cubicBezTo>
                  <a:pt x="13" y="2477"/>
                  <a:pt x="0" y="2483"/>
                  <a:pt x="0" y="2503"/>
                </a:cubicBezTo>
                <a:cubicBezTo>
                  <a:pt x="0" y="2529"/>
                  <a:pt x="13" y="2535"/>
                  <a:pt x="19" y="2561"/>
                </a:cubicBezTo>
              </a:path>
            </a:pathLst>
          </a:custGeom>
          <a:solidFill>
            <a:srgbClr val="B3B3B3"/>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1" name="Freeform 89"/>
          <p:cNvSpPr>
            <a:spLocks noChangeArrowheads="1"/>
          </p:cNvSpPr>
          <p:nvPr/>
        </p:nvSpPr>
        <p:spPr bwMode="auto">
          <a:xfrm>
            <a:off x="4459605" y="1944131"/>
            <a:ext cx="986538" cy="988543"/>
          </a:xfrm>
          <a:custGeom>
            <a:avLst/>
            <a:gdLst>
              <a:gd name="T0" fmla="*/ 7004 w 2342"/>
              <a:gd name="T1" fmla="*/ 180993 h 2348"/>
              <a:gd name="T2" fmla="*/ 123070 w 2342"/>
              <a:gd name="T3" fmla="*/ 199992 h 2348"/>
              <a:gd name="T4" fmla="*/ 207118 w 2342"/>
              <a:gd name="T5" fmla="*/ 186993 h 2348"/>
              <a:gd name="T6" fmla="*/ 304174 w 2342"/>
              <a:gd name="T7" fmla="*/ 135995 h 2348"/>
              <a:gd name="T8" fmla="*/ 362207 w 2342"/>
              <a:gd name="T9" fmla="*/ 199992 h 2348"/>
              <a:gd name="T10" fmla="*/ 401229 w 2342"/>
              <a:gd name="T11" fmla="*/ 342986 h 2348"/>
              <a:gd name="T12" fmla="*/ 382218 w 2342"/>
              <a:gd name="T13" fmla="*/ 348986 h 2348"/>
              <a:gd name="T14" fmla="*/ 272156 w 2342"/>
              <a:gd name="T15" fmla="*/ 322987 h 2348"/>
              <a:gd name="T16" fmla="*/ 123070 w 2342"/>
              <a:gd name="T17" fmla="*/ 413983 h 2348"/>
              <a:gd name="T18" fmla="*/ 123070 w 2342"/>
              <a:gd name="T19" fmla="*/ 380985 h 2348"/>
              <a:gd name="T20" fmla="*/ 0 w 2342"/>
              <a:gd name="T21" fmla="*/ 290988 h 2348"/>
              <a:gd name="T22" fmla="*/ 13007 w 2342"/>
              <a:gd name="T23" fmla="*/ 212991 h 2348"/>
              <a:gd name="T24" fmla="*/ 272156 w 2342"/>
              <a:gd name="T25" fmla="*/ 458982 h 2348"/>
              <a:gd name="T26" fmla="*/ 259148 w 2342"/>
              <a:gd name="T27" fmla="*/ 432983 h 2348"/>
              <a:gd name="T28" fmla="*/ 233133 w 2342"/>
              <a:gd name="T29" fmla="*/ 477981 h 2348"/>
              <a:gd name="T30" fmla="*/ 233133 w 2342"/>
              <a:gd name="T31" fmla="*/ 536979 h 2348"/>
              <a:gd name="T32" fmla="*/ 272156 w 2342"/>
              <a:gd name="T33" fmla="*/ 458982 h 2348"/>
              <a:gd name="T34" fmla="*/ 860492 w 2342"/>
              <a:gd name="T35" fmla="*/ 439982 h 2348"/>
              <a:gd name="T36" fmla="*/ 970555 w 2342"/>
              <a:gd name="T37" fmla="*/ 613975 h 2348"/>
              <a:gd name="T38" fmla="*/ 1158662 w 2342"/>
              <a:gd name="T39" fmla="*/ 1189952 h 2348"/>
              <a:gd name="T40" fmla="*/ 1119640 w 2342"/>
              <a:gd name="T41" fmla="*/ 1402944 h 2348"/>
              <a:gd name="T42" fmla="*/ 1138651 w 2342"/>
              <a:gd name="T43" fmla="*/ 1544938 h 2348"/>
              <a:gd name="T44" fmla="*/ 1248714 w 2342"/>
              <a:gd name="T45" fmla="*/ 1551938 h 2348"/>
              <a:gd name="T46" fmla="*/ 1391795 w 2342"/>
              <a:gd name="T47" fmla="*/ 1641934 h 2348"/>
              <a:gd name="T48" fmla="*/ 1423814 w 2342"/>
              <a:gd name="T49" fmla="*/ 2062917 h 2348"/>
              <a:gd name="T50" fmla="*/ 1423814 w 2342"/>
              <a:gd name="T51" fmla="*/ 2256910 h 2348"/>
              <a:gd name="T52" fmla="*/ 1332762 w 2342"/>
              <a:gd name="T53" fmla="*/ 2256910 h 2348"/>
              <a:gd name="T54" fmla="*/ 1442824 w 2342"/>
              <a:gd name="T55" fmla="*/ 2346906 h 2348"/>
              <a:gd name="T56" fmla="*/ 1500858 w 2342"/>
              <a:gd name="T57" fmla="*/ 2269909 h 2348"/>
              <a:gd name="T58" fmla="*/ 1675958 w 2342"/>
              <a:gd name="T59" fmla="*/ 2062917 h 2348"/>
              <a:gd name="T60" fmla="*/ 1780017 w 2342"/>
              <a:gd name="T61" fmla="*/ 1965921 h 2348"/>
              <a:gd name="T62" fmla="*/ 1909091 w 2342"/>
              <a:gd name="T63" fmla="*/ 1881925 h 2348"/>
              <a:gd name="T64" fmla="*/ 1896083 w 2342"/>
              <a:gd name="T65" fmla="*/ 1803928 h 2348"/>
              <a:gd name="T66" fmla="*/ 1909091 w 2342"/>
              <a:gd name="T67" fmla="*/ 1713931 h 2348"/>
              <a:gd name="T68" fmla="*/ 1980131 w 2342"/>
              <a:gd name="T69" fmla="*/ 1674933 h 2348"/>
              <a:gd name="T70" fmla="*/ 2032161 w 2342"/>
              <a:gd name="T71" fmla="*/ 1544938 h 2348"/>
              <a:gd name="T72" fmla="*/ 2090194 w 2342"/>
              <a:gd name="T73" fmla="*/ 1389944 h 2348"/>
              <a:gd name="T74" fmla="*/ 2064179 w 2342"/>
              <a:gd name="T75" fmla="*/ 1286948 h 2348"/>
              <a:gd name="T76" fmla="*/ 2135220 w 2342"/>
              <a:gd name="T77" fmla="*/ 1215951 h 2348"/>
              <a:gd name="T78" fmla="*/ 2096198 w 2342"/>
              <a:gd name="T79" fmla="*/ 1189952 h 2348"/>
              <a:gd name="T80" fmla="*/ 2181246 w 2342"/>
              <a:gd name="T81" fmla="*/ 995960 h 2348"/>
              <a:gd name="T82" fmla="*/ 2323328 w 2342"/>
              <a:gd name="T83" fmla="*/ 807968 h 2348"/>
              <a:gd name="T84" fmla="*/ 2336335 w 2342"/>
              <a:gd name="T85" fmla="*/ 594976 h 2348"/>
              <a:gd name="T86" fmla="*/ 2271298 w 2342"/>
              <a:gd name="T87" fmla="*/ 458982 h 2348"/>
              <a:gd name="T88" fmla="*/ 2129217 w 2342"/>
              <a:gd name="T89" fmla="*/ 445982 h 2348"/>
              <a:gd name="T90" fmla="*/ 1909091 w 2342"/>
              <a:gd name="T91" fmla="*/ 400984 h 2348"/>
              <a:gd name="T92" fmla="*/ 1767010 w 2342"/>
              <a:gd name="T93" fmla="*/ 154994 h 2348"/>
              <a:gd name="T94" fmla="*/ 1539880 w 2342"/>
              <a:gd name="T95" fmla="*/ 115995 h 2348"/>
              <a:gd name="T96" fmla="*/ 1248714 w 2342"/>
              <a:gd name="T97" fmla="*/ 12999 h 2348"/>
              <a:gd name="T98" fmla="*/ 1158662 w 2342"/>
              <a:gd name="T99" fmla="*/ 0 h 2348"/>
              <a:gd name="T100" fmla="*/ 1100629 w 2342"/>
              <a:gd name="T101" fmla="*/ 76997 h 2348"/>
              <a:gd name="T102" fmla="*/ 1009577 w 2342"/>
              <a:gd name="T103" fmla="*/ 251990 h 2348"/>
              <a:gd name="T104" fmla="*/ 860492 w 2342"/>
              <a:gd name="T105" fmla="*/ 439982 h 234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342" h="2348">
                <a:moveTo>
                  <a:pt x="7" y="181"/>
                </a:moveTo>
                <a:lnTo>
                  <a:pt x="7" y="181"/>
                </a:lnTo>
                <a:cubicBezTo>
                  <a:pt x="78" y="181"/>
                  <a:pt x="78" y="181"/>
                  <a:pt x="78" y="181"/>
                </a:cubicBezTo>
                <a:cubicBezTo>
                  <a:pt x="97" y="181"/>
                  <a:pt x="103" y="200"/>
                  <a:pt x="123" y="200"/>
                </a:cubicBezTo>
                <a:cubicBezTo>
                  <a:pt x="136" y="200"/>
                  <a:pt x="142" y="187"/>
                  <a:pt x="155" y="187"/>
                </a:cubicBezTo>
                <a:cubicBezTo>
                  <a:pt x="207" y="187"/>
                  <a:pt x="207" y="187"/>
                  <a:pt x="207" y="187"/>
                </a:cubicBezTo>
                <a:cubicBezTo>
                  <a:pt x="233" y="194"/>
                  <a:pt x="233" y="194"/>
                  <a:pt x="233" y="194"/>
                </a:cubicBezTo>
                <a:cubicBezTo>
                  <a:pt x="265" y="181"/>
                  <a:pt x="265" y="136"/>
                  <a:pt x="304" y="136"/>
                </a:cubicBezTo>
                <a:cubicBezTo>
                  <a:pt x="317" y="136"/>
                  <a:pt x="310" y="168"/>
                  <a:pt x="317" y="181"/>
                </a:cubicBezTo>
                <a:cubicBezTo>
                  <a:pt x="330" y="194"/>
                  <a:pt x="349" y="187"/>
                  <a:pt x="362" y="200"/>
                </a:cubicBezTo>
                <a:cubicBezTo>
                  <a:pt x="382" y="220"/>
                  <a:pt x="375" y="239"/>
                  <a:pt x="382" y="265"/>
                </a:cubicBezTo>
                <a:cubicBezTo>
                  <a:pt x="382" y="297"/>
                  <a:pt x="401" y="310"/>
                  <a:pt x="401" y="343"/>
                </a:cubicBezTo>
                <a:cubicBezTo>
                  <a:pt x="401" y="362"/>
                  <a:pt x="401" y="362"/>
                  <a:pt x="401" y="362"/>
                </a:cubicBezTo>
                <a:cubicBezTo>
                  <a:pt x="395" y="355"/>
                  <a:pt x="395" y="349"/>
                  <a:pt x="382" y="349"/>
                </a:cubicBezTo>
                <a:cubicBezTo>
                  <a:pt x="349" y="349"/>
                  <a:pt x="343" y="375"/>
                  <a:pt x="310" y="388"/>
                </a:cubicBezTo>
                <a:cubicBezTo>
                  <a:pt x="310" y="355"/>
                  <a:pt x="304" y="323"/>
                  <a:pt x="272" y="323"/>
                </a:cubicBezTo>
                <a:cubicBezTo>
                  <a:pt x="246" y="323"/>
                  <a:pt x="246" y="355"/>
                  <a:pt x="220" y="375"/>
                </a:cubicBezTo>
                <a:cubicBezTo>
                  <a:pt x="188" y="401"/>
                  <a:pt x="155" y="394"/>
                  <a:pt x="123" y="414"/>
                </a:cubicBezTo>
                <a:cubicBezTo>
                  <a:pt x="110" y="414"/>
                  <a:pt x="110" y="414"/>
                  <a:pt x="110" y="414"/>
                </a:cubicBezTo>
                <a:cubicBezTo>
                  <a:pt x="117" y="401"/>
                  <a:pt x="123" y="394"/>
                  <a:pt x="123" y="381"/>
                </a:cubicBezTo>
                <a:cubicBezTo>
                  <a:pt x="123" y="304"/>
                  <a:pt x="123" y="304"/>
                  <a:pt x="123" y="304"/>
                </a:cubicBezTo>
                <a:cubicBezTo>
                  <a:pt x="78" y="291"/>
                  <a:pt x="52" y="291"/>
                  <a:pt x="0" y="291"/>
                </a:cubicBezTo>
                <a:cubicBezTo>
                  <a:pt x="0" y="284"/>
                  <a:pt x="0" y="284"/>
                  <a:pt x="0" y="278"/>
                </a:cubicBezTo>
                <a:cubicBezTo>
                  <a:pt x="0" y="252"/>
                  <a:pt x="13" y="239"/>
                  <a:pt x="13" y="213"/>
                </a:cubicBezTo>
                <a:cubicBezTo>
                  <a:pt x="13" y="200"/>
                  <a:pt x="13" y="194"/>
                  <a:pt x="7" y="181"/>
                </a:cubicBezTo>
                <a:close/>
                <a:moveTo>
                  <a:pt x="272" y="459"/>
                </a:moveTo>
                <a:lnTo>
                  <a:pt x="272" y="459"/>
                </a:lnTo>
                <a:cubicBezTo>
                  <a:pt x="272" y="446"/>
                  <a:pt x="265" y="440"/>
                  <a:pt x="259" y="433"/>
                </a:cubicBezTo>
                <a:cubicBezTo>
                  <a:pt x="246" y="440"/>
                  <a:pt x="246" y="440"/>
                  <a:pt x="246" y="440"/>
                </a:cubicBezTo>
                <a:cubicBezTo>
                  <a:pt x="246" y="453"/>
                  <a:pt x="246" y="465"/>
                  <a:pt x="233" y="478"/>
                </a:cubicBezTo>
                <a:cubicBezTo>
                  <a:pt x="226" y="491"/>
                  <a:pt x="207" y="491"/>
                  <a:pt x="207" y="504"/>
                </a:cubicBezTo>
                <a:cubicBezTo>
                  <a:pt x="207" y="517"/>
                  <a:pt x="226" y="524"/>
                  <a:pt x="233" y="537"/>
                </a:cubicBezTo>
                <a:cubicBezTo>
                  <a:pt x="239" y="562"/>
                  <a:pt x="239" y="575"/>
                  <a:pt x="252" y="601"/>
                </a:cubicBezTo>
                <a:cubicBezTo>
                  <a:pt x="272" y="550"/>
                  <a:pt x="272" y="511"/>
                  <a:pt x="272" y="459"/>
                </a:cubicBezTo>
                <a:close/>
                <a:moveTo>
                  <a:pt x="860" y="440"/>
                </a:moveTo>
                <a:lnTo>
                  <a:pt x="860" y="440"/>
                </a:lnTo>
                <a:cubicBezTo>
                  <a:pt x="873" y="446"/>
                  <a:pt x="880" y="459"/>
                  <a:pt x="893" y="472"/>
                </a:cubicBezTo>
                <a:cubicBezTo>
                  <a:pt x="931" y="524"/>
                  <a:pt x="951" y="556"/>
                  <a:pt x="970" y="614"/>
                </a:cubicBezTo>
                <a:cubicBezTo>
                  <a:pt x="1009" y="705"/>
                  <a:pt x="1054" y="744"/>
                  <a:pt x="1093" y="841"/>
                </a:cubicBezTo>
                <a:cubicBezTo>
                  <a:pt x="1151" y="970"/>
                  <a:pt x="1158" y="1054"/>
                  <a:pt x="1158" y="1190"/>
                </a:cubicBezTo>
                <a:cubicBezTo>
                  <a:pt x="1158" y="1235"/>
                  <a:pt x="1158" y="1235"/>
                  <a:pt x="1158" y="1235"/>
                </a:cubicBezTo>
                <a:cubicBezTo>
                  <a:pt x="1158" y="1300"/>
                  <a:pt x="1125" y="1332"/>
                  <a:pt x="1119" y="1403"/>
                </a:cubicBezTo>
                <a:cubicBezTo>
                  <a:pt x="1119" y="1410"/>
                  <a:pt x="1119" y="1410"/>
                  <a:pt x="1119" y="1416"/>
                </a:cubicBezTo>
                <a:cubicBezTo>
                  <a:pt x="1119" y="1468"/>
                  <a:pt x="1125" y="1507"/>
                  <a:pt x="1138" y="1545"/>
                </a:cubicBezTo>
                <a:cubicBezTo>
                  <a:pt x="1177" y="1545"/>
                  <a:pt x="1203" y="1552"/>
                  <a:pt x="1248" y="1552"/>
                </a:cubicBezTo>
                <a:cubicBezTo>
                  <a:pt x="1384" y="1552"/>
                  <a:pt x="1384" y="1552"/>
                  <a:pt x="1384" y="1552"/>
                </a:cubicBezTo>
                <a:cubicBezTo>
                  <a:pt x="1391" y="1642"/>
                  <a:pt x="1391" y="1642"/>
                  <a:pt x="1391" y="1642"/>
                </a:cubicBezTo>
                <a:cubicBezTo>
                  <a:pt x="1391" y="1752"/>
                  <a:pt x="1391" y="1817"/>
                  <a:pt x="1391" y="1927"/>
                </a:cubicBezTo>
                <a:cubicBezTo>
                  <a:pt x="1391" y="1979"/>
                  <a:pt x="1416" y="2005"/>
                  <a:pt x="1423" y="2063"/>
                </a:cubicBezTo>
                <a:cubicBezTo>
                  <a:pt x="1429" y="2095"/>
                  <a:pt x="1423" y="2108"/>
                  <a:pt x="1423" y="2140"/>
                </a:cubicBezTo>
                <a:cubicBezTo>
                  <a:pt x="1423" y="2186"/>
                  <a:pt x="1429" y="2212"/>
                  <a:pt x="1423" y="2257"/>
                </a:cubicBezTo>
                <a:cubicBezTo>
                  <a:pt x="1332" y="2257"/>
                  <a:pt x="1332" y="2257"/>
                  <a:pt x="1332" y="2257"/>
                </a:cubicBezTo>
                <a:cubicBezTo>
                  <a:pt x="1332" y="2263"/>
                  <a:pt x="1371" y="2289"/>
                  <a:pt x="1397" y="2308"/>
                </a:cubicBezTo>
                <a:cubicBezTo>
                  <a:pt x="1416" y="2321"/>
                  <a:pt x="1416" y="2347"/>
                  <a:pt x="1442" y="2347"/>
                </a:cubicBezTo>
                <a:cubicBezTo>
                  <a:pt x="1455" y="2347"/>
                  <a:pt x="1468" y="2334"/>
                  <a:pt x="1475" y="2321"/>
                </a:cubicBezTo>
                <a:cubicBezTo>
                  <a:pt x="1481" y="2302"/>
                  <a:pt x="1488" y="2289"/>
                  <a:pt x="1500" y="2270"/>
                </a:cubicBezTo>
                <a:cubicBezTo>
                  <a:pt x="1526" y="2244"/>
                  <a:pt x="1539" y="2224"/>
                  <a:pt x="1565" y="2198"/>
                </a:cubicBezTo>
                <a:cubicBezTo>
                  <a:pt x="1611" y="2147"/>
                  <a:pt x="1643" y="2121"/>
                  <a:pt x="1675" y="2063"/>
                </a:cubicBezTo>
                <a:cubicBezTo>
                  <a:pt x="1688" y="2037"/>
                  <a:pt x="1682" y="2017"/>
                  <a:pt x="1701" y="1992"/>
                </a:cubicBezTo>
                <a:cubicBezTo>
                  <a:pt x="1720" y="1972"/>
                  <a:pt x="1753" y="1972"/>
                  <a:pt x="1779" y="1966"/>
                </a:cubicBezTo>
                <a:cubicBezTo>
                  <a:pt x="1804" y="1953"/>
                  <a:pt x="1824" y="1933"/>
                  <a:pt x="1850" y="1921"/>
                </a:cubicBezTo>
                <a:cubicBezTo>
                  <a:pt x="1876" y="1908"/>
                  <a:pt x="1908" y="1908"/>
                  <a:pt x="1908" y="1882"/>
                </a:cubicBezTo>
                <a:cubicBezTo>
                  <a:pt x="1908" y="1875"/>
                  <a:pt x="1902" y="1869"/>
                  <a:pt x="1902" y="1862"/>
                </a:cubicBezTo>
                <a:cubicBezTo>
                  <a:pt x="1895" y="1843"/>
                  <a:pt x="1895" y="1830"/>
                  <a:pt x="1895" y="1804"/>
                </a:cubicBezTo>
                <a:cubicBezTo>
                  <a:pt x="1895" y="1785"/>
                  <a:pt x="1895" y="1772"/>
                  <a:pt x="1902" y="1752"/>
                </a:cubicBezTo>
                <a:cubicBezTo>
                  <a:pt x="1902" y="1739"/>
                  <a:pt x="1902" y="1720"/>
                  <a:pt x="1908" y="1714"/>
                </a:cubicBezTo>
                <a:cubicBezTo>
                  <a:pt x="1914" y="1707"/>
                  <a:pt x="1934" y="1714"/>
                  <a:pt x="1940" y="1707"/>
                </a:cubicBezTo>
                <a:cubicBezTo>
                  <a:pt x="1960" y="1701"/>
                  <a:pt x="1966" y="1688"/>
                  <a:pt x="1979" y="1675"/>
                </a:cubicBezTo>
                <a:cubicBezTo>
                  <a:pt x="2005" y="1655"/>
                  <a:pt x="2031" y="1642"/>
                  <a:pt x="2031" y="1617"/>
                </a:cubicBezTo>
                <a:cubicBezTo>
                  <a:pt x="2031" y="1545"/>
                  <a:pt x="2031" y="1545"/>
                  <a:pt x="2031" y="1545"/>
                </a:cubicBezTo>
                <a:cubicBezTo>
                  <a:pt x="2031" y="1526"/>
                  <a:pt x="2024" y="1513"/>
                  <a:pt x="2031" y="1494"/>
                </a:cubicBezTo>
                <a:cubicBezTo>
                  <a:pt x="2050" y="1448"/>
                  <a:pt x="2089" y="1436"/>
                  <a:pt x="2089" y="1390"/>
                </a:cubicBezTo>
                <a:cubicBezTo>
                  <a:pt x="2089" y="1364"/>
                  <a:pt x="2089" y="1345"/>
                  <a:pt x="2076" y="1319"/>
                </a:cubicBezTo>
                <a:cubicBezTo>
                  <a:pt x="2076" y="1306"/>
                  <a:pt x="2063" y="1300"/>
                  <a:pt x="2063" y="1287"/>
                </a:cubicBezTo>
                <a:cubicBezTo>
                  <a:pt x="2063" y="1274"/>
                  <a:pt x="2076" y="1280"/>
                  <a:pt x="2076" y="1274"/>
                </a:cubicBezTo>
                <a:cubicBezTo>
                  <a:pt x="2095" y="1248"/>
                  <a:pt x="2115" y="1235"/>
                  <a:pt x="2134" y="1216"/>
                </a:cubicBezTo>
                <a:cubicBezTo>
                  <a:pt x="2128" y="1203"/>
                  <a:pt x="2115" y="1196"/>
                  <a:pt x="2095" y="1190"/>
                </a:cubicBezTo>
                <a:cubicBezTo>
                  <a:pt x="2089" y="1170"/>
                  <a:pt x="2089" y="1170"/>
                  <a:pt x="2089" y="1170"/>
                </a:cubicBezTo>
                <a:cubicBezTo>
                  <a:pt x="2134" y="1112"/>
                  <a:pt x="2128" y="1054"/>
                  <a:pt x="2180" y="996"/>
                </a:cubicBezTo>
                <a:cubicBezTo>
                  <a:pt x="2212" y="963"/>
                  <a:pt x="2264" y="996"/>
                  <a:pt x="2302" y="957"/>
                </a:cubicBezTo>
                <a:cubicBezTo>
                  <a:pt x="2335" y="918"/>
                  <a:pt x="2322" y="866"/>
                  <a:pt x="2322" y="808"/>
                </a:cubicBezTo>
                <a:cubicBezTo>
                  <a:pt x="2322" y="737"/>
                  <a:pt x="2302" y="679"/>
                  <a:pt x="2238" y="646"/>
                </a:cubicBezTo>
                <a:cubicBezTo>
                  <a:pt x="2264" y="614"/>
                  <a:pt x="2290" y="595"/>
                  <a:pt x="2335" y="595"/>
                </a:cubicBezTo>
                <a:cubicBezTo>
                  <a:pt x="2335" y="543"/>
                  <a:pt x="2341" y="517"/>
                  <a:pt x="2335" y="465"/>
                </a:cubicBezTo>
                <a:cubicBezTo>
                  <a:pt x="2309" y="465"/>
                  <a:pt x="2296" y="459"/>
                  <a:pt x="2270" y="459"/>
                </a:cubicBezTo>
                <a:cubicBezTo>
                  <a:pt x="2231" y="459"/>
                  <a:pt x="2218" y="498"/>
                  <a:pt x="2180" y="498"/>
                </a:cubicBezTo>
                <a:cubicBezTo>
                  <a:pt x="2154" y="498"/>
                  <a:pt x="2154" y="446"/>
                  <a:pt x="2128" y="446"/>
                </a:cubicBezTo>
                <a:cubicBezTo>
                  <a:pt x="2076" y="446"/>
                  <a:pt x="2057" y="498"/>
                  <a:pt x="2005" y="498"/>
                </a:cubicBezTo>
                <a:cubicBezTo>
                  <a:pt x="1947" y="498"/>
                  <a:pt x="1934" y="446"/>
                  <a:pt x="1908" y="401"/>
                </a:cubicBezTo>
                <a:cubicBezTo>
                  <a:pt x="1876" y="336"/>
                  <a:pt x="1869" y="291"/>
                  <a:pt x="1850" y="220"/>
                </a:cubicBezTo>
                <a:cubicBezTo>
                  <a:pt x="1837" y="181"/>
                  <a:pt x="1798" y="174"/>
                  <a:pt x="1766" y="155"/>
                </a:cubicBezTo>
                <a:cubicBezTo>
                  <a:pt x="1720" y="123"/>
                  <a:pt x="1701" y="90"/>
                  <a:pt x="1649" y="90"/>
                </a:cubicBezTo>
                <a:cubicBezTo>
                  <a:pt x="1604" y="90"/>
                  <a:pt x="1585" y="103"/>
                  <a:pt x="1539" y="116"/>
                </a:cubicBezTo>
                <a:cubicBezTo>
                  <a:pt x="1488" y="116"/>
                  <a:pt x="1455" y="123"/>
                  <a:pt x="1403" y="103"/>
                </a:cubicBezTo>
                <a:cubicBezTo>
                  <a:pt x="1339" y="77"/>
                  <a:pt x="1313" y="32"/>
                  <a:pt x="1248" y="13"/>
                </a:cubicBezTo>
                <a:cubicBezTo>
                  <a:pt x="1216" y="6"/>
                  <a:pt x="1190" y="19"/>
                  <a:pt x="1158" y="0"/>
                </a:cubicBezTo>
                <a:cubicBezTo>
                  <a:pt x="1138" y="32"/>
                  <a:pt x="1125" y="45"/>
                  <a:pt x="1100" y="77"/>
                </a:cubicBezTo>
                <a:cubicBezTo>
                  <a:pt x="1061" y="123"/>
                  <a:pt x="1061" y="162"/>
                  <a:pt x="1035" y="220"/>
                </a:cubicBezTo>
                <a:cubicBezTo>
                  <a:pt x="1028" y="233"/>
                  <a:pt x="1022" y="239"/>
                  <a:pt x="1009" y="252"/>
                </a:cubicBezTo>
                <a:cubicBezTo>
                  <a:pt x="970" y="304"/>
                  <a:pt x="944" y="330"/>
                  <a:pt x="905" y="375"/>
                </a:cubicBezTo>
                <a:cubicBezTo>
                  <a:pt x="886" y="394"/>
                  <a:pt x="873" y="414"/>
                  <a:pt x="860" y="440"/>
                </a:cubicBezTo>
                <a:close/>
              </a:path>
            </a:pathLst>
          </a:custGeom>
          <a:solidFill>
            <a:srgbClr val="BBBBB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62" name="Freeform 90"/>
          <p:cNvSpPr>
            <a:spLocks noChangeArrowheads="1"/>
          </p:cNvSpPr>
          <p:nvPr/>
        </p:nvSpPr>
        <p:spPr bwMode="auto">
          <a:xfrm>
            <a:off x="5591182" y="3094423"/>
            <a:ext cx="1919604" cy="1583406"/>
          </a:xfrm>
          <a:custGeom>
            <a:avLst/>
            <a:gdLst>
              <a:gd name="T0" fmla="*/ 4473614 w 4554"/>
              <a:gd name="T1" fmla="*/ 3170682 h 3757"/>
              <a:gd name="T2" fmla="*/ 4454595 w 4554"/>
              <a:gd name="T3" fmla="*/ 3331819 h 3757"/>
              <a:gd name="T4" fmla="*/ 4557701 w 4554"/>
              <a:gd name="T5" fmla="*/ 3331819 h 3757"/>
              <a:gd name="T6" fmla="*/ 4499641 w 4554"/>
              <a:gd name="T7" fmla="*/ 3118638 h 3757"/>
              <a:gd name="T8" fmla="*/ 2156224 w 4554"/>
              <a:gd name="T9" fmla="*/ 3157671 h 3757"/>
              <a:gd name="T10" fmla="*/ 2330404 w 4554"/>
              <a:gd name="T11" fmla="*/ 3241742 h 3757"/>
              <a:gd name="T12" fmla="*/ 2569650 w 4554"/>
              <a:gd name="T13" fmla="*/ 3512972 h 3757"/>
              <a:gd name="T14" fmla="*/ 2848938 w 4554"/>
              <a:gd name="T15" fmla="*/ 3630071 h 3757"/>
              <a:gd name="T16" fmla="*/ 3146245 w 4554"/>
              <a:gd name="T17" fmla="*/ 3519978 h 3757"/>
              <a:gd name="T18" fmla="*/ 3379486 w 4554"/>
              <a:gd name="T19" fmla="*/ 3636076 h 3757"/>
              <a:gd name="T20" fmla="*/ 3625740 w 4554"/>
              <a:gd name="T21" fmla="*/ 3753175 h 3757"/>
              <a:gd name="T22" fmla="*/ 3573686 w 4554"/>
              <a:gd name="T23" fmla="*/ 3461929 h 3757"/>
              <a:gd name="T24" fmla="*/ 3450559 w 4554"/>
              <a:gd name="T25" fmla="*/ 3273770 h 3757"/>
              <a:gd name="T26" fmla="*/ 3230332 w 4554"/>
              <a:gd name="T27" fmla="*/ 3137654 h 3757"/>
              <a:gd name="T28" fmla="*/ 3269372 w 4554"/>
              <a:gd name="T29" fmla="*/ 3047578 h 3757"/>
              <a:gd name="T30" fmla="*/ 3308412 w 4554"/>
              <a:gd name="T31" fmla="*/ 2943490 h 3757"/>
              <a:gd name="T32" fmla="*/ 3314419 w 4554"/>
              <a:gd name="T33" fmla="*/ 2672261 h 3757"/>
              <a:gd name="T34" fmla="*/ 3314419 w 4554"/>
              <a:gd name="T35" fmla="*/ 2374008 h 3757"/>
              <a:gd name="T36" fmla="*/ 3360466 w 4554"/>
              <a:gd name="T37" fmla="*/ 2134806 h 3757"/>
              <a:gd name="T38" fmla="*/ 3353459 w 4554"/>
              <a:gd name="T39" fmla="*/ 2076757 h 3757"/>
              <a:gd name="T40" fmla="*/ 3204305 w 4554"/>
              <a:gd name="T41" fmla="*/ 1539302 h 3757"/>
              <a:gd name="T42" fmla="*/ 3301405 w 4554"/>
              <a:gd name="T43" fmla="*/ 1371160 h 3757"/>
              <a:gd name="T44" fmla="*/ 3288392 w 4554"/>
              <a:gd name="T45" fmla="*/ 1027870 h 3757"/>
              <a:gd name="T46" fmla="*/ 3133232 w 4554"/>
              <a:gd name="T47" fmla="*/ 1014859 h 3757"/>
              <a:gd name="T48" fmla="*/ 3101199 w 4554"/>
              <a:gd name="T49" fmla="*/ 1507275 h 3757"/>
              <a:gd name="T50" fmla="*/ 2920012 w 4554"/>
              <a:gd name="T51" fmla="*/ 1267072 h 3757"/>
              <a:gd name="T52" fmla="*/ 2673758 w 4554"/>
              <a:gd name="T53" fmla="*/ 1098930 h 3757"/>
              <a:gd name="T54" fmla="*/ 2524604 w 4554"/>
              <a:gd name="T55" fmla="*/ 1143968 h 3757"/>
              <a:gd name="T56" fmla="*/ 2499578 w 4554"/>
              <a:gd name="T57" fmla="*/ 891754 h 3757"/>
              <a:gd name="T58" fmla="*/ 2647731 w 4554"/>
              <a:gd name="T59" fmla="*/ 671568 h 3757"/>
              <a:gd name="T60" fmla="*/ 2453531 w 4554"/>
              <a:gd name="T61" fmla="*/ 549465 h 3757"/>
              <a:gd name="T62" fmla="*/ 2408484 w 4554"/>
              <a:gd name="T63" fmla="*/ 381323 h 3757"/>
              <a:gd name="T64" fmla="*/ 2181250 w 4554"/>
              <a:gd name="T65" fmla="*/ 194164 h 3757"/>
              <a:gd name="T66" fmla="*/ 2065130 w 4554"/>
              <a:gd name="T67" fmla="*/ 0 h 3757"/>
              <a:gd name="T68" fmla="*/ 1962024 w 4554"/>
              <a:gd name="T69" fmla="*/ 155131 h 3757"/>
              <a:gd name="T70" fmla="*/ 1877937 w 4554"/>
              <a:gd name="T71" fmla="*/ 233197 h 3757"/>
              <a:gd name="T72" fmla="*/ 1702756 w 4554"/>
              <a:gd name="T73" fmla="*/ 181153 h 3757"/>
              <a:gd name="T74" fmla="*/ 1566616 w 4554"/>
              <a:gd name="T75" fmla="*/ 246208 h 3757"/>
              <a:gd name="T76" fmla="*/ 1320362 w 4554"/>
              <a:gd name="T77" fmla="*/ 252213 h 3757"/>
              <a:gd name="T78" fmla="*/ 1197235 w 4554"/>
              <a:gd name="T79" fmla="*/ 116098 h 3757"/>
              <a:gd name="T80" fmla="*/ 1062095 w 4554"/>
              <a:gd name="T81" fmla="*/ 142120 h 3757"/>
              <a:gd name="T82" fmla="*/ 938968 w 4554"/>
              <a:gd name="T83" fmla="*/ 187158 h 3757"/>
              <a:gd name="T84" fmla="*/ 854882 w 4554"/>
              <a:gd name="T85" fmla="*/ 310262 h 3757"/>
              <a:gd name="T86" fmla="*/ 705728 w 4554"/>
              <a:gd name="T87" fmla="*/ 97082 h 3757"/>
              <a:gd name="T88" fmla="*/ 530547 w 4554"/>
              <a:gd name="T89" fmla="*/ 362307 h 3757"/>
              <a:gd name="T90" fmla="*/ 394407 w 4554"/>
              <a:gd name="T91" fmla="*/ 414351 h 3757"/>
              <a:gd name="T92" fmla="*/ 97100 w 4554"/>
              <a:gd name="T93" fmla="*/ 362307 h 3757"/>
              <a:gd name="T94" fmla="*/ 45046 w 4554"/>
              <a:gd name="T95" fmla="*/ 349295 h 3757"/>
              <a:gd name="T96" fmla="*/ 32033 w 4554"/>
              <a:gd name="T97" fmla="*/ 621526 h 3757"/>
              <a:gd name="T98" fmla="*/ 162167 w 4554"/>
              <a:gd name="T99" fmla="*/ 827700 h 3757"/>
              <a:gd name="T100" fmla="*/ 252260 w 4554"/>
              <a:gd name="T101" fmla="*/ 1040881 h 3757"/>
              <a:gd name="T102" fmla="*/ 362374 w 4554"/>
              <a:gd name="T103" fmla="*/ 1216029 h 3757"/>
              <a:gd name="T104" fmla="*/ 336347 w 4554"/>
              <a:gd name="T105" fmla="*/ 1410193 h 3757"/>
              <a:gd name="T106" fmla="*/ 420434 w 4554"/>
              <a:gd name="T107" fmla="*/ 1591346 h 3757"/>
              <a:gd name="T108" fmla="*/ 453468 w 4554"/>
              <a:gd name="T109" fmla="*/ 1746477 h 3757"/>
              <a:gd name="T110" fmla="*/ 698721 w 4554"/>
              <a:gd name="T111" fmla="*/ 1888598 h 3757"/>
              <a:gd name="T112" fmla="*/ 686708 w 4554"/>
              <a:gd name="T113" fmla="*/ 2140811 h 3757"/>
              <a:gd name="T114" fmla="*/ 686708 w 4554"/>
              <a:gd name="T115" fmla="*/ 2341981 h 3757"/>
              <a:gd name="T116" fmla="*/ 938968 w 4554"/>
              <a:gd name="T117" fmla="*/ 2491107 h 3757"/>
              <a:gd name="T118" fmla="*/ 1146182 w 4554"/>
              <a:gd name="T119" fmla="*/ 2588190 h 3757"/>
              <a:gd name="T120" fmla="*/ 1592643 w 4554"/>
              <a:gd name="T121" fmla="*/ 2711294 h 3757"/>
              <a:gd name="T122" fmla="*/ 1909970 w 4554"/>
              <a:gd name="T123" fmla="*/ 2956501 h 3757"/>
              <a:gd name="T124" fmla="*/ 2156224 w 4554"/>
              <a:gd name="T125" fmla="*/ 3157671 h 375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4554" h="3757">
                <a:moveTo>
                  <a:pt x="4469" y="3090"/>
                </a:moveTo>
                <a:lnTo>
                  <a:pt x="4469" y="3090"/>
                </a:lnTo>
                <a:cubicBezTo>
                  <a:pt x="4469" y="3168"/>
                  <a:pt x="4469" y="3168"/>
                  <a:pt x="4469" y="3168"/>
                </a:cubicBezTo>
                <a:cubicBezTo>
                  <a:pt x="4469" y="3206"/>
                  <a:pt x="4398" y="3187"/>
                  <a:pt x="4398" y="3219"/>
                </a:cubicBezTo>
                <a:cubicBezTo>
                  <a:pt x="4398" y="3245"/>
                  <a:pt x="4411" y="3265"/>
                  <a:pt x="4424" y="3290"/>
                </a:cubicBezTo>
                <a:cubicBezTo>
                  <a:pt x="4437" y="3303"/>
                  <a:pt x="4430" y="3329"/>
                  <a:pt x="4450" y="3329"/>
                </a:cubicBezTo>
                <a:cubicBezTo>
                  <a:pt x="4456" y="3329"/>
                  <a:pt x="4463" y="3323"/>
                  <a:pt x="4475" y="3323"/>
                </a:cubicBezTo>
                <a:cubicBezTo>
                  <a:pt x="4527" y="3329"/>
                  <a:pt x="4527" y="3329"/>
                  <a:pt x="4527" y="3329"/>
                </a:cubicBezTo>
                <a:cubicBezTo>
                  <a:pt x="4553" y="3329"/>
                  <a:pt x="4553" y="3329"/>
                  <a:pt x="4553" y="3329"/>
                </a:cubicBezTo>
                <a:cubicBezTo>
                  <a:pt x="4514" y="3239"/>
                  <a:pt x="4514" y="3239"/>
                  <a:pt x="4514" y="3239"/>
                </a:cubicBezTo>
                <a:cubicBezTo>
                  <a:pt x="4527" y="3213"/>
                  <a:pt x="4527" y="3213"/>
                  <a:pt x="4527" y="3213"/>
                </a:cubicBezTo>
                <a:cubicBezTo>
                  <a:pt x="4514" y="3174"/>
                  <a:pt x="4501" y="3155"/>
                  <a:pt x="4495" y="3116"/>
                </a:cubicBezTo>
                <a:cubicBezTo>
                  <a:pt x="4495" y="3097"/>
                  <a:pt x="4495" y="3051"/>
                  <a:pt x="4475" y="3064"/>
                </a:cubicBezTo>
                <a:cubicBezTo>
                  <a:pt x="4469" y="3071"/>
                  <a:pt x="4469" y="3083"/>
                  <a:pt x="4469" y="3090"/>
                </a:cubicBezTo>
                <a:close/>
                <a:moveTo>
                  <a:pt x="2154" y="3155"/>
                </a:moveTo>
                <a:lnTo>
                  <a:pt x="2154" y="3155"/>
                </a:lnTo>
                <a:cubicBezTo>
                  <a:pt x="2205" y="3174"/>
                  <a:pt x="2231" y="3174"/>
                  <a:pt x="2277" y="3187"/>
                </a:cubicBezTo>
                <a:cubicBezTo>
                  <a:pt x="2302" y="3193"/>
                  <a:pt x="2309" y="3219"/>
                  <a:pt x="2328" y="3239"/>
                </a:cubicBezTo>
                <a:cubicBezTo>
                  <a:pt x="2354" y="3265"/>
                  <a:pt x="2374" y="3284"/>
                  <a:pt x="2399" y="3316"/>
                </a:cubicBezTo>
                <a:cubicBezTo>
                  <a:pt x="2438" y="3362"/>
                  <a:pt x="2477" y="3381"/>
                  <a:pt x="2516" y="3420"/>
                </a:cubicBezTo>
                <a:cubicBezTo>
                  <a:pt x="2542" y="3452"/>
                  <a:pt x="2542" y="3478"/>
                  <a:pt x="2567" y="3510"/>
                </a:cubicBezTo>
                <a:cubicBezTo>
                  <a:pt x="2587" y="3536"/>
                  <a:pt x="2613" y="3536"/>
                  <a:pt x="2639" y="3549"/>
                </a:cubicBezTo>
                <a:cubicBezTo>
                  <a:pt x="2684" y="3569"/>
                  <a:pt x="2716" y="3581"/>
                  <a:pt x="2768" y="3594"/>
                </a:cubicBezTo>
                <a:cubicBezTo>
                  <a:pt x="2794" y="3607"/>
                  <a:pt x="2813" y="3627"/>
                  <a:pt x="2846" y="3627"/>
                </a:cubicBezTo>
                <a:cubicBezTo>
                  <a:pt x="2878" y="3627"/>
                  <a:pt x="2891" y="3607"/>
                  <a:pt x="2923" y="3594"/>
                </a:cubicBezTo>
                <a:cubicBezTo>
                  <a:pt x="2975" y="3575"/>
                  <a:pt x="3007" y="3562"/>
                  <a:pt x="3059" y="3543"/>
                </a:cubicBezTo>
                <a:cubicBezTo>
                  <a:pt x="3092" y="3536"/>
                  <a:pt x="3111" y="3517"/>
                  <a:pt x="3143" y="3517"/>
                </a:cubicBezTo>
                <a:cubicBezTo>
                  <a:pt x="3162" y="3517"/>
                  <a:pt x="3169" y="3536"/>
                  <a:pt x="3182" y="3549"/>
                </a:cubicBezTo>
                <a:cubicBezTo>
                  <a:pt x="3214" y="3569"/>
                  <a:pt x="3234" y="3575"/>
                  <a:pt x="3273" y="3588"/>
                </a:cubicBezTo>
                <a:cubicBezTo>
                  <a:pt x="3311" y="3601"/>
                  <a:pt x="3337" y="3614"/>
                  <a:pt x="3376" y="3633"/>
                </a:cubicBezTo>
                <a:cubicBezTo>
                  <a:pt x="3415" y="3659"/>
                  <a:pt x="3447" y="3659"/>
                  <a:pt x="3486" y="3691"/>
                </a:cubicBezTo>
                <a:cubicBezTo>
                  <a:pt x="3518" y="3724"/>
                  <a:pt x="3544" y="3756"/>
                  <a:pt x="3589" y="3756"/>
                </a:cubicBezTo>
                <a:cubicBezTo>
                  <a:pt x="3602" y="3756"/>
                  <a:pt x="3609" y="3750"/>
                  <a:pt x="3622" y="3750"/>
                </a:cubicBezTo>
                <a:cubicBezTo>
                  <a:pt x="3564" y="3620"/>
                  <a:pt x="3564" y="3620"/>
                  <a:pt x="3564" y="3620"/>
                </a:cubicBezTo>
                <a:cubicBezTo>
                  <a:pt x="3583" y="3594"/>
                  <a:pt x="3596" y="3569"/>
                  <a:pt x="3596" y="3536"/>
                </a:cubicBezTo>
                <a:cubicBezTo>
                  <a:pt x="3596" y="3504"/>
                  <a:pt x="3570" y="3491"/>
                  <a:pt x="3570" y="3459"/>
                </a:cubicBezTo>
                <a:cubicBezTo>
                  <a:pt x="3570" y="3433"/>
                  <a:pt x="3583" y="3413"/>
                  <a:pt x="3589" y="3387"/>
                </a:cubicBezTo>
                <a:cubicBezTo>
                  <a:pt x="3538" y="3355"/>
                  <a:pt x="3499" y="3323"/>
                  <a:pt x="3447" y="3271"/>
                </a:cubicBezTo>
                <a:cubicBezTo>
                  <a:pt x="3421" y="3245"/>
                  <a:pt x="3395" y="3239"/>
                  <a:pt x="3369" y="3213"/>
                </a:cubicBezTo>
                <a:cubicBezTo>
                  <a:pt x="3344" y="3168"/>
                  <a:pt x="3318" y="3129"/>
                  <a:pt x="3266" y="3129"/>
                </a:cubicBezTo>
                <a:cubicBezTo>
                  <a:pt x="3253" y="3129"/>
                  <a:pt x="3247" y="3135"/>
                  <a:pt x="3227" y="3135"/>
                </a:cubicBezTo>
                <a:cubicBezTo>
                  <a:pt x="3214" y="3135"/>
                  <a:pt x="3201" y="3129"/>
                  <a:pt x="3188" y="3122"/>
                </a:cubicBezTo>
                <a:cubicBezTo>
                  <a:pt x="3195" y="3097"/>
                  <a:pt x="3214" y="3097"/>
                  <a:pt x="3227" y="3077"/>
                </a:cubicBezTo>
                <a:cubicBezTo>
                  <a:pt x="3240" y="3064"/>
                  <a:pt x="3247" y="3045"/>
                  <a:pt x="3266" y="3045"/>
                </a:cubicBezTo>
                <a:cubicBezTo>
                  <a:pt x="3285" y="3045"/>
                  <a:pt x="3298" y="3064"/>
                  <a:pt x="3311" y="3077"/>
                </a:cubicBezTo>
                <a:cubicBezTo>
                  <a:pt x="3311" y="3045"/>
                  <a:pt x="3311" y="3045"/>
                  <a:pt x="3311" y="3045"/>
                </a:cubicBezTo>
                <a:cubicBezTo>
                  <a:pt x="3305" y="2941"/>
                  <a:pt x="3305" y="2941"/>
                  <a:pt x="3305" y="2941"/>
                </a:cubicBezTo>
                <a:cubicBezTo>
                  <a:pt x="3305" y="2877"/>
                  <a:pt x="3305" y="2877"/>
                  <a:pt x="3305" y="2877"/>
                </a:cubicBezTo>
                <a:cubicBezTo>
                  <a:pt x="3305" y="2838"/>
                  <a:pt x="3318" y="2812"/>
                  <a:pt x="3318" y="2773"/>
                </a:cubicBezTo>
                <a:cubicBezTo>
                  <a:pt x="3318" y="2734"/>
                  <a:pt x="3311" y="2709"/>
                  <a:pt x="3311" y="2670"/>
                </a:cubicBezTo>
                <a:cubicBezTo>
                  <a:pt x="3311" y="2527"/>
                  <a:pt x="3311" y="2527"/>
                  <a:pt x="3311" y="2527"/>
                </a:cubicBezTo>
                <a:cubicBezTo>
                  <a:pt x="3305" y="2456"/>
                  <a:pt x="3305" y="2456"/>
                  <a:pt x="3305" y="2456"/>
                </a:cubicBezTo>
                <a:cubicBezTo>
                  <a:pt x="3311" y="2424"/>
                  <a:pt x="3311" y="2411"/>
                  <a:pt x="3311" y="2372"/>
                </a:cubicBezTo>
                <a:cubicBezTo>
                  <a:pt x="3311" y="2262"/>
                  <a:pt x="3311" y="2262"/>
                  <a:pt x="3311" y="2262"/>
                </a:cubicBezTo>
                <a:cubicBezTo>
                  <a:pt x="3311" y="2230"/>
                  <a:pt x="3311" y="2210"/>
                  <a:pt x="3324" y="2178"/>
                </a:cubicBezTo>
                <a:cubicBezTo>
                  <a:pt x="3331" y="2159"/>
                  <a:pt x="3357" y="2152"/>
                  <a:pt x="3357" y="2133"/>
                </a:cubicBezTo>
                <a:cubicBezTo>
                  <a:pt x="3357" y="2126"/>
                  <a:pt x="3350" y="2126"/>
                  <a:pt x="3350" y="2120"/>
                </a:cubicBezTo>
                <a:cubicBezTo>
                  <a:pt x="3324" y="2120"/>
                  <a:pt x="3305" y="2126"/>
                  <a:pt x="3279" y="2114"/>
                </a:cubicBezTo>
                <a:cubicBezTo>
                  <a:pt x="3298" y="2088"/>
                  <a:pt x="3318" y="2081"/>
                  <a:pt x="3350" y="2075"/>
                </a:cubicBezTo>
                <a:cubicBezTo>
                  <a:pt x="3337" y="2017"/>
                  <a:pt x="3285" y="2017"/>
                  <a:pt x="3253" y="1971"/>
                </a:cubicBezTo>
                <a:cubicBezTo>
                  <a:pt x="3182" y="1894"/>
                  <a:pt x="3143" y="1829"/>
                  <a:pt x="3143" y="1726"/>
                </a:cubicBezTo>
                <a:cubicBezTo>
                  <a:pt x="3143" y="1648"/>
                  <a:pt x="3201" y="1615"/>
                  <a:pt x="3201" y="1538"/>
                </a:cubicBezTo>
                <a:cubicBezTo>
                  <a:pt x="3195" y="1493"/>
                  <a:pt x="3201" y="1467"/>
                  <a:pt x="3221" y="1422"/>
                </a:cubicBezTo>
                <a:cubicBezTo>
                  <a:pt x="3234" y="1396"/>
                  <a:pt x="3247" y="1363"/>
                  <a:pt x="3279" y="1363"/>
                </a:cubicBezTo>
                <a:cubicBezTo>
                  <a:pt x="3285" y="1363"/>
                  <a:pt x="3292" y="1370"/>
                  <a:pt x="3298" y="1370"/>
                </a:cubicBezTo>
                <a:cubicBezTo>
                  <a:pt x="3266" y="1279"/>
                  <a:pt x="3234" y="1227"/>
                  <a:pt x="3234" y="1131"/>
                </a:cubicBezTo>
                <a:cubicBezTo>
                  <a:pt x="3234" y="1085"/>
                  <a:pt x="3260" y="1072"/>
                  <a:pt x="3285" y="1027"/>
                </a:cubicBezTo>
                <a:cubicBezTo>
                  <a:pt x="3273" y="1027"/>
                  <a:pt x="3279" y="1027"/>
                  <a:pt x="3266" y="1027"/>
                </a:cubicBezTo>
                <a:cubicBezTo>
                  <a:pt x="3247" y="1027"/>
                  <a:pt x="3240" y="1034"/>
                  <a:pt x="3221" y="1034"/>
                </a:cubicBezTo>
                <a:cubicBezTo>
                  <a:pt x="3188" y="1034"/>
                  <a:pt x="3169" y="1021"/>
                  <a:pt x="3130" y="1014"/>
                </a:cubicBezTo>
                <a:cubicBezTo>
                  <a:pt x="3130" y="1085"/>
                  <a:pt x="3124" y="1124"/>
                  <a:pt x="3098" y="1189"/>
                </a:cubicBezTo>
                <a:cubicBezTo>
                  <a:pt x="3150" y="1376"/>
                  <a:pt x="3150" y="1376"/>
                  <a:pt x="3150" y="1376"/>
                </a:cubicBezTo>
                <a:cubicBezTo>
                  <a:pt x="3143" y="1428"/>
                  <a:pt x="3137" y="1467"/>
                  <a:pt x="3098" y="1506"/>
                </a:cubicBezTo>
                <a:cubicBezTo>
                  <a:pt x="3059" y="1480"/>
                  <a:pt x="3053" y="1454"/>
                  <a:pt x="3027" y="1415"/>
                </a:cubicBezTo>
                <a:cubicBezTo>
                  <a:pt x="3001" y="1370"/>
                  <a:pt x="2981" y="1350"/>
                  <a:pt x="2956" y="1305"/>
                </a:cubicBezTo>
                <a:cubicBezTo>
                  <a:pt x="2949" y="1292"/>
                  <a:pt x="2936" y="1273"/>
                  <a:pt x="2917" y="1266"/>
                </a:cubicBezTo>
                <a:cubicBezTo>
                  <a:pt x="2872" y="1240"/>
                  <a:pt x="2833" y="1247"/>
                  <a:pt x="2794" y="1215"/>
                </a:cubicBezTo>
                <a:cubicBezTo>
                  <a:pt x="2762" y="1189"/>
                  <a:pt x="2742" y="1176"/>
                  <a:pt x="2716" y="1143"/>
                </a:cubicBezTo>
                <a:cubicBezTo>
                  <a:pt x="2703" y="1124"/>
                  <a:pt x="2697" y="1098"/>
                  <a:pt x="2671" y="1098"/>
                </a:cubicBezTo>
                <a:cubicBezTo>
                  <a:pt x="2658" y="1098"/>
                  <a:pt x="2652" y="1105"/>
                  <a:pt x="2639" y="1111"/>
                </a:cubicBezTo>
                <a:cubicBezTo>
                  <a:pt x="2606" y="1118"/>
                  <a:pt x="2587" y="1118"/>
                  <a:pt x="2555" y="1131"/>
                </a:cubicBezTo>
                <a:cubicBezTo>
                  <a:pt x="2542" y="1137"/>
                  <a:pt x="2535" y="1143"/>
                  <a:pt x="2522" y="1143"/>
                </a:cubicBezTo>
                <a:cubicBezTo>
                  <a:pt x="2497" y="1143"/>
                  <a:pt x="2497" y="1105"/>
                  <a:pt x="2490" y="1079"/>
                </a:cubicBezTo>
                <a:cubicBezTo>
                  <a:pt x="2483" y="1046"/>
                  <a:pt x="2477" y="1027"/>
                  <a:pt x="2477" y="995"/>
                </a:cubicBezTo>
                <a:cubicBezTo>
                  <a:pt x="2477" y="956"/>
                  <a:pt x="2477" y="924"/>
                  <a:pt x="2497" y="891"/>
                </a:cubicBezTo>
                <a:cubicBezTo>
                  <a:pt x="2509" y="872"/>
                  <a:pt x="2529" y="865"/>
                  <a:pt x="2542" y="846"/>
                </a:cubicBezTo>
                <a:cubicBezTo>
                  <a:pt x="2561" y="827"/>
                  <a:pt x="2567" y="814"/>
                  <a:pt x="2581" y="794"/>
                </a:cubicBezTo>
                <a:cubicBezTo>
                  <a:pt x="2619" y="755"/>
                  <a:pt x="2645" y="723"/>
                  <a:pt x="2645" y="671"/>
                </a:cubicBezTo>
                <a:cubicBezTo>
                  <a:pt x="2645" y="614"/>
                  <a:pt x="2593" y="588"/>
                  <a:pt x="2567" y="537"/>
                </a:cubicBezTo>
                <a:cubicBezTo>
                  <a:pt x="2555" y="543"/>
                  <a:pt x="2548" y="549"/>
                  <a:pt x="2535" y="549"/>
                </a:cubicBezTo>
                <a:cubicBezTo>
                  <a:pt x="2451" y="549"/>
                  <a:pt x="2451" y="549"/>
                  <a:pt x="2451" y="549"/>
                </a:cubicBezTo>
                <a:cubicBezTo>
                  <a:pt x="2419" y="549"/>
                  <a:pt x="2419" y="517"/>
                  <a:pt x="2406" y="491"/>
                </a:cubicBezTo>
                <a:cubicBezTo>
                  <a:pt x="2393" y="465"/>
                  <a:pt x="2367" y="452"/>
                  <a:pt x="2367" y="420"/>
                </a:cubicBezTo>
                <a:cubicBezTo>
                  <a:pt x="2367" y="401"/>
                  <a:pt x="2393" y="394"/>
                  <a:pt x="2406" y="381"/>
                </a:cubicBezTo>
                <a:cubicBezTo>
                  <a:pt x="2406" y="271"/>
                  <a:pt x="2406" y="271"/>
                  <a:pt x="2406" y="271"/>
                </a:cubicBezTo>
                <a:cubicBezTo>
                  <a:pt x="2335" y="246"/>
                  <a:pt x="2283" y="246"/>
                  <a:pt x="2212" y="220"/>
                </a:cubicBezTo>
                <a:cubicBezTo>
                  <a:pt x="2199" y="213"/>
                  <a:pt x="2192" y="200"/>
                  <a:pt x="2179" y="194"/>
                </a:cubicBezTo>
                <a:cubicBezTo>
                  <a:pt x="2160" y="181"/>
                  <a:pt x="2141" y="181"/>
                  <a:pt x="2128" y="168"/>
                </a:cubicBezTo>
                <a:cubicBezTo>
                  <a:pt x="2115" y="161"/>
                  <a:pt x="2121" y="149"/>
                  <a:pt x="2115" y="136"/>
                </a:cubicBezTo>
                <a:cubicBezTo>
                  <a:pt x="2089" y="84"/>
                  <a:pt x="2076" y="58"/>
                  <a:pt x="2063" y="0"/>
                </a:cubicBezTo>
                <a:cubicBezTo>
                  <a:pt x="2024" y="26"/>
                  <a:pt x="2011" y="45"/>
                  <a:pt x="1986" y="84"/>
                </a:cubicBezTo>
                <a:cubicBezTo>
                  <a:pt x="1973" y="103"/>
                  <a:pt x="1960" y="123"/>
                  <a:pt x="1960" y="155"/>
                </a:cubicBezTo>
                <a:cubicBezTo>
                  <a:pt x="1960" y="252"/>
                  <a:pt x="1960" y="252"/>
                  <a:pt x="1960" y="252"/>
                </a:cubicBezTo>
                <a:cubicBezTo>
                  <a:pt x="1927" y="252"/>
                  <a:pt x="1927" y="252"/>
                  <a:pt x="1927" y="252"/>
                </a:cubicBezTo>
                <a:cubicBezTo>
                  <a:pt x="1908" y="252"/>
                  <a:pt x="1895" y="233"/>
                  <a:pt x="1876" y="233"/>
                </a:cubicBezTo>
                <a:cubicBezTo>
                  <a:pt x="1850" y="233"/>
                  <a:pt x="1837" y="239"/>
                  <a:pt x="1817" y="239"/>
                </a:cubicBezTo>
                <a:cubicBezTo>
                  <a:pt x="1785" y="239"/>
                  <a:pt x="1766" y="233"/>
                  <a:pt x="1746" y="220"/>
                </a:cubicBezTo>
                <a:cubicBezTo>
                  <a:pt x="1720" y="207"/>
                  <a:pt x="1720" y="181"/>
                  <a:pt x="1701" y="181"/>
                </a:cubicBezTo>
                <a:cubicBezTo>
                  <a:pt x="1688" y="181"/>
                  <a:pt x="1675" y="187"/>
                  <a:pt x="1662" y="194"/>
                </a:cubicBezTo>
                <a:cubicBezTo>
                  <a:pt x="1643" y="194"/>
                  <a:pt x="1630" y="194"/>
                  <a:pt x="1610" y="194"/>
                </a:cubicBezTo>
                <a:cubicBezTo>
                  <a:pt x="1584" y="200"/>
                  <a:pt x="1572" y="220"/>
                  <a:pt x="1565" y="246"/>
                </a:cubicBezTo>
                <a:cubicBezTo>
                  <a:pt x="1559" y="259"/>
                  <a:pt x="1559" y="278"/>
                  <a:pt x="1546" y="278"/>
                </a:cubicBezTo>
                <a:cubicBezTo>
                  <a:pt x="1513" y="278"/>
                  <a:pt x="1500" y="265"/>
                  <a:pt x="1475" y="265"/>
                </a:cubicBezTo>
                <a:cubicBezTo>
                  <a:pt x="1416" y="265"/>
                  <a:pt x="1371" y="284"/>
                  <a:pt x="1319" y="252"/>
                </a:cubicBezTo>
                <a:cubicBezTo>
                  <a:pt x="1300" y="239"/>
                  <a:pt x="1300" y="220"/>
                  <a:pt x="1287" y="207"/>
                </a:cubicBezTo>
                <a:cubicBezTo>
                  <a:pt x="1274" y="194"/>
                  <a:pt x="1261" y="194"/>
                  <a:pt x="1248" y="181"/>
                </a:cubicBezTo>
                <a:cubicBezTo>
                  <a:pt x="1222" y="161"/>
                  <a:pt x="1222" y="136"/>
                  <a:pt x="1196" y="116"/>
                </a:cubicBezTo>
                <a:cubicBezTo>
                  <a:pt x="1190" y="110"/>
                  <a:pt x="1190" y="97"/>
                  <a:pt x="1184" y="97"/>
                </a:cubicBezTo>
                <a:cubicBezTo>
                  <a:pt x="1151" y="97"/>
                  <a:pt x="1132" y="103"/>
                  <a:pt x="1106" y="116"/>
                </a:cubicBezTo>
                <a:cubicBezTo>
                  <a:pt x="1087" y="129"/>
                  <a:pt x="1080" y="142"/>
                  <a:pt x="1061" y="142"/>
                </a:cubicBezTo>
                <a:cubicBezTo>
                  <a:pt x="1028" y="142"/>
                  <a:pt x="1015" y="110"/>
                  <a:pt x="983" y="110"/>
                </a:cubicBezTo>
                <a:cubicBezTo>
                  <a:pt x="970" y="110"/>
                  <a:pt x="964" y="123"/>
                  <a:pt x="957" y="136"/>
                </a:cubicBezTo>
                <a:cubicBezTo>
                  <a:pt x="944" y="155"/>
                  <a:pt x="944" y="168"/>
                  <a:pt x="938" y="187"/>
                </a:cubicBezTo>
                <a:cubicBezTo>
                  <a:pt x="931" y="220"/>
                  <a:pt x="918" y="239"/>
                  <a:pt x="912" y="278"/>
                </a:cubicBezTo>
                <a:cubicBezTo>
                  <a:pt x="905" y="297"/>
                  <a:pt x="905" y="323"/>
                  <a:pt x="886" y="323"/>
                </a:cubicBezTo>
                <a:cubicBezTo>
                  <a:pt x="873" y="323"/>
                  <a:pt x="860" y="323"/>
                  <a:pt x="854" y="310"/>
                </a:cubicBezTo>
                <a:cubicBezTo>
                  <a:pt x="841" y="297"/>
                  <a:pt x="847" y="278"/>
                  <a:pt x="841" y="259"/>
                </a:cubicBezTo>
                <a:cubicBezTo>
                  <a:pt x="828" y="239"/>
                  <a:pt x="808" y="233"/>
                  <a:pt x="796" y="220"/>
                </a:cubicBezTo>
                <a:cubicBezTo>
                  <a:pt x="750" y="175"/>
                  <a:pt x="750" y="136"/>
                  <a:pt x="705" y="97"/>
                </a:cubicBezTo>
                <a:cubicBezTo>
                  <a:pt x="698" y="97"/>
                  <a:pt x="692" y="103"/>
                  <a:pt x="686" y="97"/>
                </a:cubicBezTo>
                <a:cubicBezTo>
                  <a:pt x="666" y="181"/>
                  <a:pt x="679" y="239"/>
                  <a:pt x="634" y="310"/>
                </a:cubicBezTo>
                <a:cubicBezTo>
                  <a:pt x="608" y="349"/>
                  <a:pt x="569" y="349"/>
                  <a:pt x="530" y="362"/>
                </a:cubicBezTo>
                <a:cubicBezTo>
                  <a:pt x="511" y="375"/>
                  <a:pt x="492" y="375"/>
                  <a:pt x="479" y="394"/>
                </a:cubicBezTo>
                <a:cubicBezTo>
                  <a:pt x="459" y="407"/>
                  <a:pt x="453" y="433"/>
                  <a:pt x="427" y="433"/>
                </a:cubicBezTo>
                <a:cubicBezTo>
                  <a:pt x="414" y="433"/>
                  <a:pt x="408" y="420"/>
                  <a:pt x="394" y="414"/>
                </a:cubicBezTo>
                <a:cubicBezTo>
                  <a:pt x="349" y="388"/>
                  <a:pt x="323" y="362"/>
                  <a:pt x="272" y="362"/>
                </a:cubicBezTo>
                <a:cubicBezTo>
                  <a:pt x="233" y="362"/>
                  <a:pt x="220" y="401"/>
                  <a:pt x="188" y="401"/>
                </a:cubicBezTo>
                <a:cubicBezTo>
                  <a:pt x="149" y="401"/>
                  <a:pt x="129" y="381"/>
                  <a:pt x="97" y="362"/>
                </a:cubicBezTo>
                <a:cubicBezTo>
                  <a:pt x="84" y="356"/>
                  <a:pt x="78" y="336"/>
                  <a:pt x="65" y="336"/>
                </a:cubicBezTo>
                <a:cubicBezTo>
                  <a:pt x="58" y="336"/>
                  <a:pt x="52" y="349"/>
                  <a:pt x="45" y="349"/>
                </a:cubicBezTo>
                <a:cubicBezTo>
                  <a:pt x="32" y="401"/>
                  <a:pt x="0" y="427"/>
                  <a:pt x="0" y="485"/>
                </a:cubicBezTo>
                <a:cubicBezTo>
                  <a:pt x="0" y="504"/>
                  <a:pt x="13" y="517"/>
                  <a:pt x="19" y="537"/>
                </a:cubicBezTo>
                <a:cubicBezTo>
                  <a:pt x="32" y="569"/>
                  <a:pt x="13" y="595"/>
                  <a:pt x="32" y="621"/>
                </a:cubicBezTo>
                <a:cubicBezTo>
                  <a:pt x="39" y="634"/>
                  <a:pt x="58" y="640"/>
                  <a:pt x="65" y="647"/>
                </a:cubicBezTo>
                <a:cubicBezTo>
                  <a:pt x="97" y="666"/>
                  <a:pt x="123" y="684"/>
                  <a:pt x="129" y="723"/>
                </a:cubicBezTo>
                <a:cubicBezTo>
                  <a:pt x="136" y="762"/>
                  <a:pt x="142" y="788"/>
                  <a:pt x="162" y="827"/>
                </a:cubicBezTo>
                <a:cubicBezTo>
                  <a:pt x="181" y="878"/>
                  <a:pt x="226" y="898"/>
                  <a:pt x="226" y="956"/>
                </a:cubicBezTo>
                <a:cubicBezTo>
                  <a:pt x="226" y="982"/>
                  <a:pt x="220" y="995"/>
                  <a:pt x="220" y="1014"/>
                </a:cubicBezTo>
                <a:cubicBezTo>
                  <a:pt x="220" y="1034"/>
                  <a:pt x="239" y="1034"/>
                  <a:pt x="252" y="1040"/>
                </a:cubicBezTo>
                <a:cubicBezTo>
                  <a:pt x="278" y="1059"/>
                  <a:pt x="291" y="1072"/>
                  <a:pt x="323" y="1092"/>
                </a:cubicBezTo>
                <a:cubicBezTo>
                  <a:pt x="349" y="1105"/>
                  <a:pt x="369" y="1131"/>
                  <a:pt x="369" y="1163"/>
                </a:cubicBezTo>
                <a:cubicBezTo>
                  <a:pt x="369" y="1182"/>
                  <a:pt x="362" y="1195"/>
                  <a:pt x="362" y="1215"/>
                </a:cubicBezTo>
                <a:cubicBezTo>
                  <a:pt x="356" y="1227"/>
                  <a:pt x="362" y="1240"/>
                  <a:pt x="362" y="1253"/>
                </a:cubicBezTo>
                <a:cubicBezTo>
                  <a:pt x="356" y="1273"/>
                  <a:pt x="336" y="1279"/>
                  <a:pt x="336" y="1305"/>
                </a:cubicBezTo>
                <a:cubicBezTo>
                  <a:pt x="336" y="1409"/>
                  <a:pt x="336" y="1409"/>
                  <a:pt x="336" y="1409"/>
                </a:cubicBezTo>
                <a:cubicBezTo>
                  <a:pt x="336" y="1428"/>
                  <a:pt x="349" y="1441"/>
                  <a:pt x="356" y="1460"/>
                </a:cubicBezTo>
                <a:cubicBezTo>
                  <a:pt x="369" y="1486"/>
                  <a:pt x="375" y="1506"/>
                  <a:pt x="388" y="1531"/>
                </a:cubicBezTo>
                <a:cubicBezTo>
                  <a:pt x="401" y="1551"/>
                  <a:pt x="420" y="1564"/>
                  <a:pt x="420" y="1590"/>
                </a:cubicBezTo>
                <a:cubicBezTo>
                  <a:pt x="420" y="1615"/>
                  <a:pt x="408" y="1635"/>
                  <a:pt x="408" y="1661"/>
                </a:cubicBezTo>
                <a:cubicBezTo>
                  <a:pt x="408" y="1680"/>
                  <a:pt x="453" y="1732"/>
                  <a:pt x="453" y="1745"/>
                </a:cubicBezTo>
                <a:cubicBezTo>
                  <a:pt x="517" y="1777"/>
                  <a:pt x="563" y="1784"/>
                  <a:pt x="634" y="1810"/>
                </a:cubicBezTo>
                <a:cubicBezTo>
                  <a:pt x="653" y="1816"/>
                  <a:pt x="673" y="1816"/>
                  <a:pt x="686" y="1829"/>
                </a:cubicBezTo>
                <a:cubicBezTo>
                  <a:pt x="698" y="1848"/>
                  <a:pt x="698" y="1861"/>
                  <a:pt x="698" y="1887"/>
                </a:cubicBezTo>
                <a:cubicBezTo>
                  <a:pt x="698" y="1913"/>
                  <a:pt x="705" y="1932"/>
                  <a:pt x="705" y="1958"/>
                </a:cubicBezTo>
                <a:cubicBezTo>
                  <a:pt x="705" y="1997"/>
                  <a:pt x="673" y="2017"/>
                  <a:pt x="673" y="2062"/>
                </a:cubicBezTo>
                <a:cubicBezTo>
                  <a:pt x="673" y="2094"/>
                  <a:pt x="686" y="2107"/>
                  <a:pt x="686" y="2139"/>
                </a:cubicBezTo>
                <a:cubicBezTo>
                  <a:pt x="686" y="2172"/>
                  <a:pt x="673" y="2185"/>
                  <a:pt x="673" y="2217"/>
                </a:cubicBezTo>
                <a:cubicBezTo>
                  <a:pt x="673" y="2307"/>
                  <a:pt x="673" y="2307"/>
                  <a:pt x="673" y="2307"/>
                </a:cubicBezTo>
                <a:cubicBezTo>
                  <a:pt x="673" y="2321"/>
                  <a:pt x="686" y="2327"/>
                  <a:pt x="686" y="2340"/>
                </a:cubicBezTo>
                <a:cubicBezTo>
                  <a:pt x="686" y="2437"/>
                  <a:pt x="686" y="2437"/>
                  <a:pt x="686" y="2437"/>
                </a:cubicBezTo>
                <a:cubicBezTo>
                  <a:pt x="731" y="2437"/>
                  <a:pt x="750" y="2456"/>
                  <a:pt x="789" y="2469"/>
                </a:cubicBezTo>
                <a:cubicBezTo>
                  <a:pt x="841" y="2489"/>
                  <a:pt x="886" y="2482"/>
                  <a:pt x="938" y="2489"/>
                </a:cubicBezTo>
                <a:cubicBezTo>
                  <a:pt x="977" y="2502"/>
                  <a:pt x="1015" y="2508"/>
                  <a:pt x="1054" y="2521"/>
                </a:cubicBezTo>
                <a:cubicBezTo>
                  <a:pt x="1093" y="2540"/>
                  <a:pt x="1106" y="2566"/>
                  <a:pt x="1145" y="2586"/>
                </a:cubicBezTo>
                <a:cubicBezTo>
                  <a:pt x="1184" y="2605"/>
                  <a:pt x="1216" y="2598"/>
                  <a:pt x="1268" y="2605"/>
                </a:cubicBezTo>
                <a:cubicBezTo>
                  <a:pt x="1332" y="2611"/>
                  <a:pt x="1365" y="2637"/>
                  <a:pt x="1423" y="2657"/>
                </a:cubicBezTo>
                <a:cubicBezTo>
                  <a:pt x="1488" y="2676"/>
                  <a:pt x="1533" y="2676"/>
                  <a:pt x="1591" y="2709"/>
                </a:cubicBezTo>
                <a:cubicBezTo>
                  <a:pt x="1649" y="2741"/>
                  <a:pt x="1675" y="2779"/>
                  <a:pt x="1733" y="2825"/>
                </a:cubicBezTo>
                <a:cubicBezTo>
                  <a:pt x="1766" y="2857"/>
                  <a:pt x="1779" y="2877"/>
                  <a:pt x="1817" y="2896"/>
                </a:cubicBezTo>
                <a:cubicBezTo>
                  <a:pt x="1850" y="2915"/>
                  <a:pt x="1876" y="2928"/>
                  <a:pt x="1908" y="2954"/>
                </a:cubicBezTo>
                <a:cubicBezTo>
                  <a:pt x="1973" y="3006"/>
                  <a:pt x="2024" y="3019"/>
                  <a:pt x="2102" y="3058"/>
                </a:cubicBezTo>
                <a:cubicBezTo>
                  <a:pt x="2115" y="3064"/>
                  <a:pt x="2121" y="3077"/>
                  <a:pt x="2128" y="3090"/>
                </a:cubicBezTo>
                <a:cubicBezTo>
                  <a:pt x="2141" y="3116"/>
                  <a:pt x="2147" y="3129"/>
                  <a:pt x="2154" y="3155"/>
                </a:cubicBezTo>
                <a:close/>
              </a:path>
            </a:pathLst>
          </a:custGeom>
          <a:solidFill>
            <a:srgbClr val="ABABAB"/>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3" name="Freeform 91"/>
          <p:cNvSpPr>
            <a:spLocks noChangeArrowheads="1"/>
          </p:cNvSpPr>
          <p:nvPr/>
        </p:nvSpPr>
        <p:spPr bwMode="auto">
          <a:xfrm>
            <a:off x="6349799" y="4423174"/>
            <a:ext cx="1215125" cy="1057386"/>
          </a:xfrm>
          <a:custGeom>
            <a:avLst/>
            <a:gdLst>
              <a:gd name="T0" fmla="*/ 356 w 2885"/>
              <a:gd name="T1" fmla="*/ 0 h 2510"/>
              <a:gd name="T2" fmla="*/ 530 w 2885"/>
              <a:gd name="T3" fmla="*/ 84 h 2510"/>
              <a:gd name="T4" fmla="*/ 718 w 2885"/>
              <a:gd name="T5" fmla="*/ 265 h 2510"/>
              <a:gd name="T6" fmla="*/ 841 w 2885"/>
              <a:gd name="T7" fmla="*/ 394 h 2510"/>
              <a:gd name="T8" fmla="*/ 1048 w 2885"/>
              <a:gd name="T9" fmla="*/ 472 h 2510"/>
              <a:gd name="T10" fmla="*/ 1261 w 2885"/>
              <a:gd name="T11" fmla="*/ 388 h 2510"/>
              <a:gd name="T12" fmla="*/ 1384 w 2885"/>
              <a:gd name="T13" fmla="*/ 394 h 2510"/>
              <a:gd name="T14" fmla="*/ 1578 w 2885"/>
              <a:gd name="T15" fmla="*/ 478 h 2510"/>
              <a:gd name="T16" fmla="*/ 1791 w 2885"/>
              <a:gd name="T17" fmla="*/ 601 h 2510"/>
              <a:gd name="T18" fmla="*/ 1766 w 2885"/>
              <a:gd name="T19" fmla="*/ 465 h 2510"/>
              <a:gd name="T20" fmla="*/ 1772 w 2885"/>
              <a:gd name="T21" fmla="*/ 304 h 2510"/>
              <a:gd name="T22" fmla="*/ 1791 w 2885"/>
              <a:gd name="T23" fmla="*/ 232 h 2510"/>
              <a:gd name="T24" fmla="*/ 2037 w 2885"/>
              <a:gd name="T25" fmla="*/ 355 h 2510"/>
              <a:gd name="T26" fmla="*/ 2121 w 2885"/>
              <a:gd name="T27" fmla="*/ 569 h 2510"/>
              <a:gd name="T28" fmla="*/ 2289 w 2885"/>
              <a:gd name="T29" fmla="*/ 802 h 2510"/>
              <a:gd name="T30" fmla="*/ 2341 w 2885"/>
              <a:gd name="T31" fmla="*/ 957 h 2510"/>
              <a:gd name="T32" fmla="*/ 2425 w 2885"/>
              <a:gd name="T33" fmla="*/ 1164 h 2510"/>
              <a:gd name="T34" fmla="*/ 2619 w 2885"/>
              <a:gd name="T35" fmla="*/ 1565 h 2510"/>
              <a:gd name="T36" fmla="*/ 2826 w 2885"/>
              <a:gd name="T37" fmla="*/ 2024 h 2510"/>
              <a:gd name="T38" fmla="*/ 2884 w 2885"/>
              <a:gd name="T39" fmla="*/ 2250 h 2510"/>
              <a:gd name="T40" fmla="*/ 2729 w 2885"/>
              <a:gd name="T41" fmla="*/ 2386 h 2510"/>
              <a:gd name="T42" fmla="*/ 2613 w 2885"/>
              <a:gd name="T43" fmla="*/ 2366 h 2510"/>
              <a:gd name="T44" fmla="*/ 2516 w 2885"/>
              <a:gd name="T45" fmla="*/ 2308 h 2510"/>
              <a:gd name="T46" fmla="*/ 2250 w 2885"/>
              <a:gd name="T47" fmla="*/ 2198 h 2510"/>
              <a:gd name="T48" fmla="*/ 2005 w 2885"/>
              <a:gd name="T49" fmla="*/ 2153 h 2510"/>
              <a:gd name="T50" fmla="*/ 1571 w 2885"/>
              <a:gd name="T51" fmla="*/ 2509 h 2510"/>
              <a:gd name="T52" fmla="*/ 1410 w 2885"/>
              <a:gd name="T53" fmla="*/ 2334 h 2510"/>
              <a:gd name="T54" fmla="*/ 1390 w 2885"/>
              <a:gd name="T55" fmla="*/ 2153 h 2510"/>
              <a:gd name="T56" fmla="*/ 1390 w 2885"/>
              <a:gd name="T57" fmla="*/ 2069 h 2510"/>
              <a:gd name="T58" fmla="*/ 1216 w 2885"/>
              <a:gd name="T59" fmla="*/ 1914 h 2510"/>
              <a:gd name="T60" fmla="*/ 976 w 2885"/>
              <a:gd name="T61" fmla="*/ 1830 h 2510"/>
              <a:gd name="T62" fmla="*/ 808 w 2885"/>
              <a:gd name="T63" fmla="*/ 1771 h 2510"/>
              <a:gd name="T64" fmla="*/ 666 w 2885"/>
              <a:gd name="T65" fmla="*/ 1675 h 2510"/>
              <a:gd name="T66" fmla="*/ 685 w 2885"/>
              <a:gd name="T67" fmla="*/ 1616 h 2510"/>
              <a:gd name="T68" fmla="*/ 459 w 2885"/>
              <a:gd name="T69" fmla="*/ 1545 h 2510"/>
              <a:gd name="T70" fmla="*/ 375 w 2885"/>
              <a:gd name="T71" fmla="*/ 1558 h 2510"/>
              <a:gd name="T72" fmla="*/ 285 w 2885"/>
              <a:gd name="T73" fmla="*/ 1429 h 2510"/>
              <a:gd name="T74" fmla="*/ 162 w 2885"/>
              <a:gd name="T75" fmla="*/ 1299 h 2510"/>
              <a:gd name="T76" fmla="*/ 492 w 2885"/>
              <a:gd name="T77" fmla="*/ 931 h 2510"/>
              <a:gd name="T78" fmla="*/ 155 w 2885"/>
              <a:gd name="T79" fmla="*/ 1151 h 2510"/>
              <a:gd name="T80" fmla="*/ 0 w 2885"/>
              <a:gd name="T81" fmla="*/ 1196 h 2510"/>
              <a:gd name="T82" fmla="*/ 26 w 2885"/>
              <a:gd name="T83" fmla="*/ 1138 h 2510"/>
              <a:gd name="T84" fmla="*/ 90 w 2885"/>
              <a:gd name="T85" fmla="*/ 1106 h 2510"/>
              <a:gd name="T86" fmla="*/ 65 w 2885"/>
              <a:gd name="T87" fmla="*/ 1041 h 2510"/>
              <a:gd name="T88" fmla="*/ 6 w 2885"/>
              <a:gd name="T89" fmla="*/ 989 h 2510"/>
              <a:gd name="T90" fmla="*/ 52 w 2885"/>
              <a:gd name="T91" fmla="*/ 840 h 2510"/>
              <a:gd name="T92" fmla="*/ 129 w 2885"/>
              <a:gd name="T93" fmla="*/ 692 h 2510"/>
              <a:gd name="T94" fmla="*/ 200 w 2885"/>
              <a:gd name="T95" fmla="*/ 653 h 2510"/>
              <a:gd name="T96" fmla="*/ 226 w 2885"/>
              <a:gd name="T97" fmla="*/ 498 h 2510"/>
              <a:gd name="T98" fmla="*/ 272 w 2885"/>
              <a:gd name="T99" fmla="*/ 239 h 25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85" h="2510">
                <a:moveTo>
                  <a:pt x="356" y="0"/>
                </a:moveTo>
                <a:lnTo>
                  <a:pt x="356" y="0"/>
                </a:lnTo>
                <a:cubicBezTo>
                  <a:pt x="407" y="19"/>
                  <a:pt x="433" y="19"/>
                  <a:pt x="479" y="32"/>
                </a:cubicBezTo>
                <a:cubicBezTo>
                  <a:pt x="504" y="38"/>
                  <a:pt x="511" y="64"/>
                  <a:pt x="530" y="84"/>
                </a:cubicBezTo>
                <a:cubicBezTo>
                  <a:pt x="556" y="110"/>
                  <a:pt x="576" y="129"/>
                  <a:pt x="601" y="161"/>
                </a:cubicBezTo>
                <a:cubicBezTo>
                  <a:pt x="640" y="207"/>
                  <a:pt x="679" y="226"/>
                  <a:pt x="718" y="265"/>
                </a:cubicBezTo>
                <a:cubicBezTo>
                  <a:pt x="744" y="297"/>
                  <a:pt x="744" y="323"/>
                  <a:pt x="769" y="355"/>
                </a:cubicBezTo>
                <a:cubicBezTo>
                  <a:pt x="789" y="381"/>
                  <a:pt x="815" y="381"/>
                  <a:pt x="841" y="394"/>
                </a:cubicBezTo>
                <a:cubicBezTo>
                  <a:pt x="886" y="414"/>
                  <a:pt x="918" y="426"/>
                  <a:pt x="970" y="439"/>
                </a:cubicBezTo>
                <a:cubicBezTo>
                  <a:pt x="996" y="452"/>
                  <a:pt x="1015" y="472"/>
                  <a:pt x="1048" y="472"/>
                </a:cubicBezTo>
                <a:cubicBezTo>
                  <a:pt x="1080" y="472"/>
                  <a:pt x="1093" y="452"/>
                  <a:pt x="1125" y="439"/>
                </a:cubicBezTo>
                <a:cubicBezTo>
                  <a:pt x="1177" y="420"/>
                  <a:pt x="1209" y="407"/>
                  <a:pt x="1261" y="388"/>
                </a:cubicBezTo>
                <a:cubicBezTo>
                  <a:pt x="1294" y="381"/>
                  <a:pt x="1313" y="362"/>
                  <a:pt x="1345" y="362"/>
                </a:cubicBezTo>
                <a:cubicBezTo>
                  <a:pt x="1364" y="362"/>
                  <a:pt x="1371" y="381"/>
                  <a:pt x="1384" y="394"/>
                </a:cubicBezTo>
                <a:cubicBezTo>
                  <a:pt x="1416" y="414"/>
                  <a:pt x="1436" y="420"/>
                  <a:pt x="1475" y="433"/>
                </a:cubicBezTo>
                <a:cubicBezTo>
                  <a:pt x="1513" y="446"/>
                  <a:pt x="1539" y="459"/>
                  <a:pt x="1578" y="478"/>
                </a:cubicBezTo>
                <a:cubicBezTo>
                  <a:pt x="1617" y="504"/>
                  <a:pt x="1649" y="504"/>
                  <a:pt x="1688" y="536"/>
                </a:cubicBezTo>
                <a:cubicBezTo>
                  <a:pt x="1720" y="569"/>
                  <a:pt x="1746" y="601"/>
                  <a:pt x="1791" y="601"/>
                </a:cubicBezTo>
                <a:cubicBezTo>
                  <a:pt x="1804" y="601"/>
                  <a:pt x="1811" y="595"/>
                  <a:pt x="1824" y="595"/>
                </a:cubicBezTo>
                <a:cubicBezTo>
                  <a:pt x="1766" y="465"/>
                  <a:pt x="1766" y="465"/>
                  <a:pt x="1766" y="465"/>
                </a:cubicBezTo>
                <a:cubicBezTo>
                  <a:pt x="1785" y="439"/>
                  <a:pt x="1798" y="414"/>
                  <a:pt x="1798" y="381"/>
                </a:cubicBezTo>
                <a:cubicBezTo>
                  <a:pt x="1798" y="349"/>
                  <a:pt x="1772" y="336"/>
                  <a:pt x="1772" y="304"/>
                </a:cubicBezTo>
                <a:cubicBezTo>
                  <a:pt x="1772" y="278"/>
                  <a:pt x="1785" y="258"/>
                  <a:pt x="1791" y="232"/>
                </a:cubicBezTo>
                <a:lnTo>
                  <a:pt x="1791" y="232"/>
                </a:lnTo>
                <a:cubicBezTo>
                  <a:pt x="1811" y="245"/>
                  <a:pt x="1830" y="252"/>
                  <a:pt x="1850" y="265"/>
                </a:cubicBezTo>
                <a:cubicBezTo>
                  <a:pt x="1921" y="304"/>
                  <a:pt x="1966" y="310"/>
                  <a:pt x="2037" y="355"/>
                </a:cubicBezTo>
                <a:cubicBezTo>
                  <a:pt x="2102" y="394"/>
                  <a:pt x="2134" y="452"/>
                  <a:pt x="2134" y="530"/>
                </a:cubicBezTo>
                <a:cubicBezTo>
                  <a:pt x="2134" y="549"/>
                  <a:pt x="2121" y="556"/>
                  <a:pt x="2121" y="569"/>
                </a:cubicBezTo>
                <a:cubicBezTo>
                  <a:pt x="2121" y="601"/>
                  <a:pt x="2147" y="607"/>
                  <a:pt x="2160" y="640"/>
                </a:cubicBezTo>
                <a:cubicBezTo>
                  <a:pt x="2199" y="711"/>
                  <a:pt x="2238" y="743"/>
                  <a:pt x="2289" y="802"/>
                </a:cubicBezTo>
                <a:cubicBezTo>
                  <a:pt x="2322" y="834"/>
                  <a:pt x="2348" y="860"/>
                  <a:pt x="2348" y="905"/>
                </a:cubicBezTo>
                <a:cubicBezTo>
                  <a:pt x="2348" y="924"/>
                  <a:pt x="2341" y="937"/>
                  <a:pt x="2341" y="957"/>
                </a:cubicBezTo>
                <a:cubicBezTo>
                  <a:pt x="2341" y="983"/>
                  <a:pt x="2341" y="995"/>
                  <a:pt x="2341" y="1021"/>
                </a:cubicBezTo>
                <a:cubicBezTo>
                  <a:pt x="2380" y="1073"/>
                  <a:pt x="2393" y="1106"/>
                  <a:pt x="2425" y="1164"/>
                </a:cubicBezTo>
                <a:cubicBezTo>
                  <a:pt x="2484" y="1261"/>
                  <a:pt x="2529" y="1312"/>
                  <a:pt x="2574" y="1416"/>
                </a:cubicBezTo>
                <a:cubicBezTo>
                  <a:pt x="2600" y="1468"/>
                  <a:pt x="2593" y="1513"/>
                  <a:pt x="2619" y="1565"/>
                </a:cubicBezTo>
                <a:cubicBezTo>
                  <a:pt x="2658" y="1649"/>
                  <a:pt x="2697" y="1687"/>
                  <a:pt x="2729" y="1771"/>
                </a:cubicBezTo>
                <a:cubicBezTo>
                  <a:pt x="2774" y="1862"/>
                  <a:pt x="2787" y="1920"/>
                  <a:pt x="2826" y="2024"/>
                </a:cubicBezTo>
                <a:cubicBezTo>
                  <a:pt x="2852" y="2095"/>
                  <a:pt x="2884" y="2134"/>
                  <a:pt x="2884" y="2211"/>
                </a:cubicBezTo>
                <a:cubicBezTo>
                  <a:pt x="2884" y="2250"/>
                  <a:pt x="2884" y="2250"/>
                  <a:pt x="2884" y="2250"/>
                </a:cubicBezTo>
                <a:cubicBezTo>
                  <a:pt x="2884" y="2289"/>
                  <a:pt x="2884" y="2321"/>
                  <a:pt x="2859" y="2347"/>
                </a:cubicBezTo>
                <a:cubicBezTo>
                  <a:pt x="2826" y="2386"/>
                  <a:pt x="2781" y="2386"/>
                  <a:pt x="2729" y="2386"/>
                </a:cubicBezTo>
                <a:cubicBezTo>
                  <a:pt x="2684" y="2386"/>
                  <a:pt x="2684" y="2386"/>
                  <a:pt x="2684" y="2386"/>
                </a:cubicBezTo>
                <a:cubicBezTo>
                  <a:pt x="2658" y="2386"/>
                  <a:pt x="2639" y="2373"/>
                  <a:pt x="2613" y="2366"/>
                </a:cubicBezTo>
                <a:cubicBezTo>
                  <a:pt x="2587" y="2366"/>
                  <a:pt x="2568" y="2373"/>
                  <a:pt x="2548" y="2354"/>
                </a:cubicBezTo>
                <a:cubicBezTo>
                  <a:pt x="2529" y="2341"/>
                  <a:pt x="2529" y="2321"/>
                  <a:pt x="2516" y="2308"/>
                </a:cubicBezTo>
                <a:cubicBezTo>
                  <a:pt x="2464" y="2257"/>
                  <a:pt x="2432" y="2218"/>
                  <a:pt x="2361" y="2211"/>
                </a:cubicBezTo>
                <a:cubicBezTo>
                  <a:pt x="2322" y="2205"/>
                  <a:pt x="2296" y="2211"/>
                  <a:pt x="2250" y="2198"/>
                </a:cubicBezTo>
                <a:cubicBezTo>
                  <a:pt x="2231" y="2198"/>
                  <a:pt x="2225" y="2185"/>
                  <a:pt x="2205" y="2179"/>
                </a:cubicBezTo>
                <a:cubicBezTo>
                  <a:pt x="2128" y="2153"/>
                  <a:pt x="2082" y="2153"/>
                  <a:pt x="2005" y="2153"/>
                </a:cubicBezTo>
                <a:cubicBezTo>
                  <a:pt x="1843" y="2153"/>
                  <a:pt x="1759" y="2257"/>
                  <a:pt x="1656" y="2379"/>
                </a:cubicBezTo>
                <a:cubicBezTo>
                  <a:pt x="1617" y="2431"/>
                  <a:pt x="1617" y="2477"/>
                  <a:pt x="1571" y="2509"/>
                </a:cubicBezTo>
                <a:cubicBezTo>
                  <a:pt x="1539" y="2477"/>
                  <a:pt x="1533" y="2451"/>
                  <a:pt x="1500" y="2418"/>
                </a:cubicBezTo>
                <a:cubicBezTo>
                  <a:pt x="1468" y="2379"/>
                  <a:pt x="1436" y="2373"/>
                  <a:pt x="1410" y="2334"/>
                </a:cubicBezTo>
                <a:cubicBezTo>
                  <a:pt x="1384" y="2295"/>
                  <a:pt x="1390" y="2263"/>
                  <a:pt x="1390" y="2211"/>
                </a:cubicBezTo>
                <a:cubicBezTo>
                  <a:pt x="1390" y="2153"/>
                  <a:pt x="1390" y="2153"/>
                  <a:pt x="1390" y="2153"/>
                </a:cubicBezTo>
                <a:cubicBezTo>
                  <a:pt x="1390" y="2147"/>
                  <a:pt x="1390" y="2147"/>
                  <a:pt x="1390" y="2140"/>
                </a:cubicBezTo>
                <a:cubicBezTo>
                  <a:pt x="1390" y="2114"/>
                  <a:pt x="1390" y="2101"/>
                  <a:pt x="1390" y="2069"/>
                </a:cubicBezTo>
                <a:cubicBezTo>
                  <a:pt x="1390" y="2024"/>
                  <a:pt x="1332" y="2017"/>
                  <a:pt x="1294" y="1991"/>
                </a:cubicBezTo>
                <a:cubicBezTo>
                  <a:pt x="1248" y="1985"/>
                  <a:pt x="1235" y="1953"/>
                  <a:pt x="1216" y="1914"/>
                </a:cubicBezTo>
                <a:cubicBezTo>
                  <a:pt x="1209" y="1933"/>
                  <a:pt x="1209" y="1946"/>
                  <a:pt x="1203" y="1966"/>
                </a:cubicBezTo>
                <a:cubicBezTo>
                  <a:pt x="1099" y="1933"/>
                  <a:pt x="1061" y="1888"/>
                  <a:pt x="976" y="1830"/>
                </a:cubicBezTo>
                <a:cubicBezTo>
                  <a:pt x="944" y="1804"/>
                  <a:pt x="925" y="1771"/>
                  <a:pt x="886" y="1771"/>
                </a:cubicBezTo>
                <a:cubicBezTo>
                  <a:pt x="808" y="1771"/>
                  <a:pt x="808" y="1771"/>
                  <a:pt x="808" y="1771"/>
                </a:cubicBezTo>
                <a:cubicBezTo>
                  <a:pt x="776" y="1771"/>
                  <a:pt x="776" y="1739"/>
                  <a:pt x="750" y="1713"/>
                </a:cubicBezTo>
                <a:cubicBezTo>
                  <a:pt x="724" y="1694"/>
                  <a:pt x="699" y="1687"/>
                  <a:pt x="666" y="1675"/>
                </a:cubicBezTo>
                <a:cubicBezTo>
                  <a:pt x="679" y="1636"/>
                  <a:pt x="718" y="1629"/>
                  <a:pt x="737" y="1590"/>
                </a:cubicBezTo>
                <a:cubicBezTo>
                  <a:pt x="718" y="1603"/>
                  <a:pt x="711" y="1616"/>
                  <a:pt x="685" y="1616"/>
                </a:cubicBezTo>
                <a:cubicBezTo>
                  <a:pt x="660" y="1616"/>
                  <a:pt x="653" y="1590"/>
                  <a:pt x="627" y="1584"/>
                </a:cubicBezTo>
                <a:cubicBezTo>
                  <a:pt x="563" y="1558"/>
                  <a:pt x="524" y="1545"/>
                  <a:pt x="459" y="1545"/>
                </a:cubicBezTo>
                <a:cubicBezTo>
                  <a:pt x="407" y="1545"/>
                  <a:pt x="407" y="1545"/>
                  <a:pt x="407" y="1545"/>
                </a:cubicBezTo>
                <a:cubicBezTo>
                  <a:pt x="394" y="1545"/>
                  <a:pt x="388" y="1558"/>
                  <a:pt x="375" y="1558"/>
                </a:cubicBezTo>
                <a:cubicBezTo>
                  <a:pt x="349" y="1558"/>
                  <a:pt x="343" y="1526"/>
                  <a:pt x="336" y="1506"/>
                </a:cubicBezTo>
                <a:cubicBezTo>
                  <a:pt x="323" y="1468"/>
                  <a:pt x="310" y="1455"/>
                  <a:pt x="285" y="1429"/>
                </a:cubicBezTo>
                <a:cubicBezTo>
                  <a:pt x="259" y="1397"/>
                  <a:pt x="239" y="1383"/>
                  <a:pt x="213" y="1358"/>
                </a:cubicBezTo>
                <a:cubicBezTo>
                  <a:pt x="194" y="1332"/>
                  <a:pt x="162" y="1325"/>
                  <a:pt x="162" y="1299"/>
                </a:cubicBezTo>
                <a:cubicBezTo>
                  <a:pt x="162" y="1209"/>
                  <a:pt x="246" y="1170"/>
                  <a:pt x="330" y="1125"/>
                </a:cubicBezTo>
                <a:cubicBezTo>
                  <a:pt x="414" y="1080"/>
                  <a:pt x="459" y="1028"/>
                  <a:pt x="492" y="931"/>
                </a:cubicBezTo>
                <a:cubicBezTo>
                  <a:pt x="414" y="983"/>
                  <a:pt x="369" y="1002"/>
                  <a:pt x="291" y="1054"/>
                </a:cubicBezTo>
                <a:cubicBezTo>
                  <a:pt x="239" y="1086"/>
                  <a:pt x="207" y="1106"/>
                  <a:pt x="155" y="1151"/>
                </a:cubicBezTo>
                <a:cubicBezTo>
                  <a:pt x="136" y="1170"/>
                  <a:pt x="142" y="1215"/>
                  <a:pt x="110" y="1215"/>
                </a:cubicBezTo>
                <a:cubicBezTo>
                  <a:pt x="65" y="1215"/>
                  <a:pt x="32" y="1202"/>
                  <a:pt x="0" y="1196"/>
                </a:cubicBezTo>
                <a:lnTo>
                  <a:pt x="0" y="1196"/>
                </a:lnTo>
                <a:cubicBezTo>
                  <a:pt x="6" y="1177"/>
                  <a:pt x="6" y="1151"/>
                  <a:pt x="26" y="1138"/>
                </a:cubicBezTo>
                <a:cubicBezTo>
                  <a:pt x="39" y="1125"/>
                  <a:pt x="58" y="1131"/>
                  <a:pt x="78" y="1118"/>
                </a:cubicBezTo>
                <a:cubicBezTo>
                  <a:pt x="84" y="1118"/>
                  <a:pt x="90" y="1118"/>
                  <a:pt x="90" y="1106"/>
                </a:cubicBezTo>
                <a:cubicBezTo>
                  <a:pt x="90" y="1093"/>
                  <a:pt x="84" y="1086"/>
                  <a:pt x="78" y="1073"/>
                </a:cubicBezTo>
                <a:cubicBezTo>
                  <a:pt x="78" y="1060"/>
                  <a:pt x="71" y="1047"/>
                  <a:pt x="65" y="1041"/>
                </a:cubicBezTo>
                <a:cubicBezTo>
                  <a:pt x="45" y="1021"/>
                  <a:pt x="26" y="1028"/>
                  <a:pt x="13" y="1015"/>
                </a:cubicBezTo>
                <a:cubicBezTo>
                  <a:pt x="6" y="1008"/>
                  <a:pt x="6" y="1002"/>
                  <a:pt x="6" y="989"/>
                </a:cubicBezTo>
                <a:cubicBezTo>
                  <a:pt x="6" y="950"/>
                  <a:pt x="32" y="931"/>
                  <a:pt x="45" y="892"/>
                </a:cubicBezTo>
                <a:cubicBezTo>
                  <a:pt x="52" y="873"/>
                  <a:pt x="52" y="860"/>
                  <a:pt x="52" y="840"/>
                </a:cubicBezTo>
                <a:cubicBezTo>
                  <a:pt x="58" y="821"/>
                  <a:pt x="71" y="808"/>
                  <a:pt x="78" y="789"/>
                </a:cubicBezTo>
                <a:cubicBezTo>
                  <a:pt x="90" y="750"/>
                  <a:pt x="90" y="718"/>
                  <a:pt x="129" y="692"/>
                </a:cubicBezTo>
                <a:lnTo>
                  <a:pt x="129" y="692"/>
                </a:lnTo>
                <a:cubicBezTo>
                  <a:pt x="155" y="672"/>
                  <a:pt x="181" y="679"/>
                  <a:pt x="200" y="653"/>
                </a:cubicBezTo>
                <a:cubicBezTo>
                  <a:pt x="220" y="633"/>
                  <a:pt x="226" y="614"/>
                  <a:pt x="226" y="588"/>
                </a:cubicBezTo>
                <a:cubicBezTo>
                  <a:pt x="226" y="498"/>
                  <a:pt x="226" y="498"/>
                  <a:pt x="226" y="498"/>
                </a:cubicBezTo>
                <a:cubicBezTo>
                  <a:pt x="226" y="420"/>
                  <a:pt x="213" y="375"/>
                  <a:pt x="239" y="304"/>
                </a:cubicBezTo>
                <a:cubicBezTo>
                  <a:pt x="252" y="278"/>
                  <a:pt x="259" y="265"/>
                  <a:pt x="272" y="239"/>
                </a:cubicBezTo>
                <a:cubicBezTo>
                  <a:pt x="304" y="142"/>
                  <a:pt x="343" y="103"/>
                  <a:pt x="356" y="0"/>
                </a:cubicBezTo>
              </a:path>
            </a:pathLst>
          </a:custGeom>
          <a:solidFill>
            <a:srgbClr val="9B9B9B"/>
          </a:solidFill>
          <a:ln w="6350" cap="flat" cmpd="sng">
            <a:solidFill>
              <a:schemeClr val="bg2"/>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64" name="Freeform 92"/>
          <p:cNvSpPr>
            <a:spLocks noChangeArrowheads="1"/>
          </p:cNvSpPr>
          <p:nvPr/>
        </p:nvSpPr>
        <p:spPr bwMode="auto">
          <a:xfrm>
            <a:off x="5797713" y="4348984"/>
            <a:ext cx="50129" cy="50129"/>
          </a:xfrm>
          <a:custGeom>
            <a:avLst/>
            <a:gdLst>
              <a:gd name="T0" fmla="*/ 118133 w 117"/>
              <a:gd name="T1" fmla="*/ 0 h 118"/>
              <a:gd name="T2" fmla="*/ 118133 w 117"/>
              <a:gd name="T3" fmla="*/ 0 h 118"/>
              <a:gd name="T4" fmla="*/ 85544 w 117"/>
              <a:gd name="T5" fmla="*/ 13128 h 118"/>
              <a:gd name="T6" fmla="*/ 45827 w 117"/>
              <a:gd name="T7" fmla="*/ 6059 h 118"/>
              <a:gd name="T8" fmla="*/ 13239 w 117"/>
              <a:gd name="T9" fmla="*/ 0 h 118"/>
              <a:gd name="T10" fmla="*/ 0 w 117"/>
              <a:gd name="T11" fmla="*/ 32315 h 118"/>
              <a:gd name="T12" fmla="*/ 6110 w 117"/>
              <a:gd name="T13" fmla="*/ 65640 h 118"/>
              <a:gd name="T14" fmla="*/ 13239 w 117"/>
              <a:gd name="T15" fmla="*/ 71699 h 118"/>
              <a:gd name="T16" fmla="*/ 25460 w 117"/>
              <a:gd name="T17" fmla="*/ 84827 h 118"/>
              <a:gd name="T18" fmla="*/ 45827 w 117"/>
              <a:gd name="T19" fmla="*/ 97955 h 118"/>
              <a:gd name="T20" fmla="*/ 59066 w 117"/>
              <a:gd name="T21" fmla="*/ 104014 h 118"/>
              <a:gd name="T22" fmla="*/ 65177 w 117"/>
              <a:gd name="T23" fmla="*/ 118152 h 118"/>
              <a:gd name="T24" fmla="*/ 85544 w 117"/>
              <a:gd name="T25" fmla="*/ 111083 h 118"/>
              <a:gd name="T26" fmla="*/ 98783 w 117"/>
              <a:gd name="T27" fmla="*/ 97955 h 118"/>
              <a:gd name="T28" fmla="*/ 98783 w 117"/>
              <a:gd name="T29" fmla="*/ 84827 h 118"/>
              <a:gd name="T30" fmla="*/ 104894 w 117"/>
              <a:gd name="T31" fmla="*/ 78768 h 118"/>
              <a:gd name="T32" fmla="*/ 104894 w 117"/>
              <a:gd name="T33" fmla="*/ 65640 h 118"/>
              <a:gd name="T34" fmla="*/ 111004 w 117"/>
              <a:gd name="T35" fmla="*/ 45443 h 118"/>
              <a:gd name="T36" fmla="*/ 118133 w 117"/>
              <a:gd name="T37" fmla="*/ 45443 h 118"/>
              <a:gd name="T38" fmla="*/ 118133 w 117"/>
              <a:gd name="T39" fmla="*/ 0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17" h="118">
                <a:moveTo>
                  <a:pt x="116" y="0"/>
                </a:moveTo>
                <a:lnTo>
                  <a:pt x="116" y="0"/>
                </a:lnTo>
                <a:cubicBezTo>
                  <a:pt x="103" y="6"/>
                  <a:pt x="97" y="13"/>
                  <a:pt x="84" y="13"/>
                </a:cubicBezTo>
                <a:cubicBezTo>
                  <a:pt x="71" y="13"/>
                  <a:pt x="58" y="13"/>
                  <a:pt x="45" y="6"/>
                </a:cubicBezTo>
                <a:cubicBezTo>
                  <a:pt x="32" y="0"/>
                  <a:pt x="25" y="0"/>
                  <a:pt x="13" y="0"/>
                </a:cubicBezTo>
                <a:cubicBezTo>
                  <a:pt x="0" y="6"/>
                  <a:pt x="0" y="19"/>
                  <a:pt x="0" y="32"/>
                </a:cubicBezTo>
                <a:cubicBezTo>
                  <a:pt x="0" y="45"/>
                  <a:pt x="0" y="65"/>
                  <a:pt x="6" y="65"/>
                </a:cubicBezTo>
                <a:cubicBezTo>
                  <a:pt x="13" y="71"/>
                  <a:pt x="13" y="71"/>
                  <a:pt x="13" y="71"/>
                </a:cubicBezTo>
                <a:cubicBezTo>
                  <a:pt x="13" y="78"/>
                  <a:pt x="19" y="78"/>
                  <a:pt x="25" y="84"/>
                </a:cubicBezTo>
                <a:cubicBezTo>
                  <a:pt x="32" y="91"/>
                  <a:pt x="38" y="91"/>
                  <a:pt x="45" y="97"/>
                </a:cubicBezTo>
                <a:cubicBezTo>
                  <a:pt x="51" y="103"/>
                  <a:pt x="45" y="103"/>
                  <a:pt x="58" y="103"/>
                </a:cubicBezTo>
                <a:cubicBezTo>
                  <a:pt x="58" y="110"/>
                  <a:pt x="58" y="110"/>
                  <a:pt x="64" y="117"/>
                </a:cubicBezTo>
                <a:cubicBezTo>
                  <a:pt x="71" y="117"/>
                  <a:pt x="84" y="110"/>
                  <a:pt x="84" y="110"/>
                </a:cubicBezTo>
                <a:cubicBezTo>
                  <a:pt x="90" y="103"/>
                  <a:pt x="90" y="103"/>
                  <a:pt x="97" y="97"/>
                </a:cubicBezTo>
                <a:cubicBezTo>
                  <a:pt x="97" y="91"/>
                  <a:pt x="97" y="84"/>
                  <a:pt x="97" y="84"/>
                </a:cubicBezTo>
                <a:cubicBezTo>
                  <a:pt x="103" y="78"/>
                  <a:pt x="97" y="78"/>
                  <a:pt x="103" y="78"/>
                </a:cubicBezTo>
                <a:cubicBezTo>
                  <a:pt x="109" y="71"/>
                  <a:pt x="103" y="71"/>
                  <a:pt x="103" y="65"/>
                </a:cubicBezTo>
                <a:cubicBezTo>
                  <a:pt x="103" y="58"/>
                  <a:pt x="109" y="52"/>
                  <a:pt x="109" y="45"/>
                </a:cubicBezTo>
                <a:cubicBezTo>
                  <a:pt x="116" y="45"/>
                  <a:pt x="116" y="45"/>
                  <a:pt x="116" y="45"/>
                </a:cubicBezTo>
                <a:lnTo>
                  <a:pt x="116" y="0"/>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5" name="Freeform 93"/>
          <p:cNvSpPr>
            <a:spLocks noChangeArrowheads="1"/>
          </p:cNvSpPr>
          <p:nvPr/>
        </p:nvSpPr>
        <p:spPr bwMode="auto">
          <a:xfrm>
            <a:off x="5766299" y="4164508"/>
            <a:ext cx="103600" cy="143703"/>
          </a:xfrm>
          <a:custGeom>
            <a:avLst/>
            <a:gdLst>
              <a:gd name="T0" fmla="*/ 213113 w 247"/>
              <a:gd name="T1" fmla="*/ 33178 h 338"/>
              <a:gd name="T2" fmla="*/ 213113 w 247"/>
              <a:gd name="T3" fmla="*/ 33178 h 338"/>
              <a:gd name="T4" fmla="*/ 110058 w 247"/>
              <a:gd name="T5" fmla="*/ 0 h 338"/>
              <a:gd name="T6" fmla="*/ 39021 w 247"/>
              <a:gd name="T7" fmla="*/ 65351 h 338"/>
              <a:gd name="T8" fmla="*/ 39021 w 247"/>
              <a:gd name="T9" fmla="*/ 97524 h 338"/>
              <a:gd name="T10" fmla="*/ 0 w 247"/>
              <a:gd name="T11" fmla="*/ 162876 h 338"/>
              <a:gd name="T12" fmla="*/ 32017 w 247"/>
              <a:gd name="T13" fmla="*/ 221189 h 338"/>
              <a:gd name="T14" fmla="*/ 58031 w 247"/>
              <a:gd name="T15" fmla="*/ 273470 h 338"/>
              <a:gd name="T16" fmla="*/ 78041 w 247"/>
              <a:gd name="T17" fmla="*/ 292573 h 338"/>
              <a:gd name="T18" fmla="*/ 116062 w 247"/>
              <a:gd name="T19" fmla="*/ 338822 h 338"/>
              <a:gd name="T20" fmla="*/ 194103 w 247"/>
              <a:gd name="T21" fmla="*/ 292573 h 338"/>
              <a:gd name="T22" fmla="*/ 246130 w 247"/>
              <a:gd name="T23" fmla="*/ 130703 h 338"/>
              <a:gd name="T24" fmla="*/ 239127 w 247"/>
              <a:gd name="T25" fmla="*/ 97524 h 338"/>
              <a:gd name="T26" fmla="*/ 246130 w 247"/>
              <a:gd name="T27" fmla="*/ 78422 h 338"/>
              <a:gd name="T28" fmla="*/ 213113 w 247"/>
              <a:gd name="T29" fmla="*/ 33178 h 3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47" h="338">
                <a:moveTo>
                  <a:pt x="213" y="33"/>
                </a:moveTo>
                <a:lnTo>
                  <a:pt x="213" y="33"/>
                </a:lnTo>
                <a:cubicBezTo>
                  <a:pt x="175" y="13"/>
                  <a:pt x="155" y="0"/>
                  <a:pt x="110" y="0"/>
                </a:cubicBezTo>
                <a:cubicBezTo>
                  <a:pt x="71" y="0"/>
                  <a:pt x="39" y="26"/>
                  <a:pt x="39" y="65"/>
                </a:cubicBezTo>
                <a:cubicBezTo>
                  <a:pt x="39" y="78"/>
                  <a:pt x="39" y="84"/>
                  <a:pt x="39" y="97"/>
                </a:cubicBezTo>
                <a:cubicBezTo>
                  <a:pt x="32" y="123"/>
                  <a:pt x="0" y="136"/>
                  <a:pt x="0" y="162"/>
                </a:cubicBezTo>
                <a:cubicBezTo>
                  <a:pt x="0" y="188"/>
                  <a:pt x="19" y="201"/>
                  <a:pt x="32" y="220"/>
                </a:cubicBezTo>
                <a:cubicBezTo>
                  <a:pt x="45" y="239"/>
                  <a:pt x="45" y="253"/>
                  <a:pt x="58" y="272"/>
                </a:cubicBezTo>
                <a:cubicBezTo>
                  <a:pt x="65" y="278"/>
                  <a:pt x="71" y="285"/>
                  <a:pt x="78" y="291"/>
                </a:cubicBezTo>
                <a:cubicBezTo>
                  <a:pt x="91" y="311"/>
                  <a:pt x="97" y="337"/>
                  <a:pt x="116" y="337"/>
                </a:cubicBezTo>
                <a:cubicBezTo>
                  <a:pt x="155" y="337"/>
                  <a:pt x="168" y="311"/>
                  <a:pt x="194" y="291"/>
                </a:cubicBezTo>
                <a:cubicBezTo>
                  <a:pt x="239" y="246"/>
                  <a:pt x="246" y="194"/>
                  <a:pt x="246" y="130"/>
                </a:cubicBezTo>
                <a:cubicBezTo>
                  <a:pt x="246" y="117"/>
                  <a:pt x="239" y="110"/>
                  <a:pt x="239" y="97"/>
                </a:cubicBezTo>
                <a:cubicBezTo>
                  <a:pt x="239" y="84"/>
                  <a:pt x="246" y="84"/>
                  <a:pt x="246" y="78"/>
                </a:cubicBezTo>
                <a:cubicBezTo>
                  <a:pt x="246" y="65"/>
                  <a:pt x="220" y="46"/>
                  <a:pt x="213" y="33"/>
                </a:cubicBez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6" name="Freeform 79"/>
          <p:cNvSpPr>
            <a:spLocks noChangeArrowheads="1"/>
          </p:cNvSpPr>
          <p:nvPr/>
        </p:nvSpPr>
        <p:spPr bwMode="auto">
          <a:xfrm>
            <a:off x="10424088" y="1584540"/>
            <a:ext cx="1625037" cy="1365809"/>
          </a:xfrm>
          <a:custGeom>
            <a:avLst/>
            <a:gdLst>
              <a:gd name="T0" fmla="*/ 2200031 w 4089"/>
              <a:gd name="T1" fmla="*/ 770674 h 3435"/>
              <a:gd name="T2" fmla="*/ 2025949 w 4089"/>
              <a:gd name="T3" fmla="*/ 317278 h 3435"/>
              <a:gd name="T4" fmla="*/ 2025949 w 4089"/>
              <a:gd name="T5" fmla="*/ 317278 h 3435"/>
              <a:gd name="T6" fmla="*/ 1779834 w 4089"/>
              <a:gd name="T7" fmla="*/ 71062 h 3435"/>
              <a:gd name="T8" fmla="*/ 1928904 w 4089"/>
              <a:gd name="T9" fmla="*/ 175153 h 3435"/>
              <a:gd name="T10" fmla="*/ 1591746 w 4089"/>
              <a:gd name="T11" fmla="*/ 91080 h 3435"/>
              <a:gd name="T12" fmla="*/ 1591746 w 4089"/>
              <a:gd name="T13" fmla="*/ 91080 h 3435"/>
              <a:gd name="T14" fmla="*/ 214100 w 4089"/>
              <a:gd name="T15" fmla="*/ 2271987 h 3435"/>
              <a:gd name="T16" fmla="*/ 26012 w 4089"/>
              <a:gd name="T17" fmla="*/ 2129863 h 3435"/>
              <a:gd name="T18" fmla="*/ 363170 w 4089"/>
              <a:gd name="T19" fmla="*/ 1960715 h 3435"/>
              <a:gd name="T20" fmla="*/ 621291 w 4089"/>
              <a:gd name="T21" fmla="*/ 1682472 h 3435"/>
              <a:gd name="T22" fmla="*/ 802376 w 4089"/>
              <a:gd name="T23" fmla="*/ 1379206 h 3435"/>
              <a:gd name="T24" fmla="*/ 835391 w 4089"/>
              <a:gd name="T25" fmla="*/ 1268109 h 3435"/>
              <a:gd name="T26" fmla="*/ 970455 w 4089"/>
              <a:gd name="T27" fmla="*/ 1138996 h 3435"/>
              <a:gd name="T28" fmla="*/ 1255588 w 4089"/>
              <a:gd name="T29" fmla="*/ 757663 h 3435"/>
              <a:gd name="T30" fmla="*/ 1436673 w 4089"/>
              <a:gd name="T31" fmla="*/ 362317 h 3435"/>
              <a:gd name="T32" fmla="*/ 1533719 w 4089"/>
              <a:gd name="T33" fmla="*/ 602527 h 3435"/>
              <a:gd name="T34" fmla="*/ 1559731 w 4089"/>
              <a:gd name="T35" fmla="*/ 789691 h 3435"/>
              <a:gd name="T36" fmla="*/ 1766828 w 4089"/>
              <a:gd name="T37" fmla="*/ 453397 h 3435"/>
              <a:gd name="T38" fmla="*/ 1947913 w 4089"/>
              <a:gd name="T39" fmla="*/ 614537 h 3435"/>
              <a:gd name="T40" fmla="*/ 2213037 w 4089"/>
              <a:gd name="T41" fmla="*/ 860753 h 3435"/>
              <a:gd name="T42" fmla="*/ 2452149 w 4089"/>
              <a:gd name="T43" fmla="*/ 970849 h 3435"/>
              <a:gd name="T44" fmla="*/ 2304080 w 4089"/>
              <a:gd name="T45" fmla="*/ 1249092 h 3435"/>
              <a:gd name="T46" fmla="*/ 2284070 w 4089"/>
              <a:gd name="T47" fmla="*/ 1437257 h 3435"/>
              <a:gd name="T48" fmla="*/ 2291074 w 4089"/>
              <a:gd name="T49" fmla="*/ 1547353 h 3435"/>
              <a:gd name="T50" fmla="*/ 2504173 w 4089"/>
              <a:gd name="T51" fmla="*/ 1527336 h 3435"/>
              <a:gd name="T52" fmla="*/ 2789307 w 4089"/>
              <a:gd name="T53" fmla="*/ 1644438 h 3435"/>
              <a:gd name="T54" fmla="*/ 2899359 w 4089"/>
              <a:gd name="T55" fmla="*/ 1728512 h 3435"/>
              <a:gd name="T56" fmla="*/ 2976395 w 4089"/>
              <a:gd name="T57" fmla="*/ 1611409 h 3435"/>
              <a:gd name="T58" fmla="*/ 3112458 w 4089"/>
              <a:gd name="T59" fmla="*/ 1876641 h 3435"/>
              <a:gd name="T60" fmla="*/ 3280537 w 4089"/>
              <a:gd name="T61" fmla="*/ 1844613 h 3435"/>
              <a:gd name="T62" fmla="*/ 3384586 w 4089"/>
              <a:gd name="T63" fmla="*/ 1870636 h 3435"/>
              <a:gd name="T64" fmla="*/ 3655713 w 4089"/>
              <a:gd name="T65" fmla="*/ 2025772 h 3435"/>
              <a:gd name="T66" fmla="*/ 3843801 w 4089"/>
              <a:gd name="T67" fmla="*/ 2083823 h 3435"/>
              <a:gd name="T68" fmla="*/ 4063904 w 4089"/>
              <a:gd name="T69" fmla="*/ 2226948 h 3435"/>
              <a:gd name="T70" fmla="*/ 3571674 w 4089"/>
              <a:gd name="T71" fmla="*/ 2556236 h 3435"/>
              <a:gd name="T72" fmla="*/ 3242519 w 4089"/>
              <a:gd name="T73" fmla="*/ 2563242 h 3435"/>
              <a:gd name="T74" fmla="*/ 3073440 w 4089"/>
              <a:gd name="T75" fmla="*/ 2537219 h 3435"/>
              <a:gd name="T76" fmla="*/ 3151477 w 4089"/>
              <a:gd name="T77" fmla="*/ 2873513 h 3435"/>
              <a:gd name="T78" fmla="*/ 3274534 w 4089"/>
              <a:gd name="T79" fmla="*/ 2932565 h 3435"/>
              <a:gd name="T80" fmla="*/ 3274534 w 4089"/>
              <a:gd name="T81" fmla="*/ 3119729 h 3435"/>
              <a:gd name="T82" fmla="*/ 3371580 w 4089"/>
              <a:gd name="T83" fmla="*/ 3132740 h 3435"/>
              <a:gd name="T84" fmla="*/ 3002407 w 4089"/>
              <a:gd name="T85" fmla="*/ 3242836 h 3435"/>
              <a:gd name="T86" fmla="*/ 2517180 w 4089"/>
              <a:gd name="T87" fmla="*/ 3197797 h 3435"/>
              <a:gd name="T88" fmla="*/ 2304080 w 4089"/>
              <a:gd name="T89" fmla="*/ 3177779 h 3435"/>
              <a:gd name="T90" fmla="*/ 2375113 w 4089"/>
              <a:gd name="T91" fmla="*/ 3384961 h 3435"/>
              <a:gd name="T92" fmla="*/ 2465155 w 4089"/>
              <a:gd name="T93" fmla="*/ 3384961 h 3435"/>
              <a:gd name="T94" fmla="*/ 1850867 w 4089"/>
              <a:gd name="T95" fmla="*/ 3184786 h 3435"/>
              <a:gd name="T96" fmla="*/ 1527716 w 4089"/>
              <a:gd name="T97" fmla="*/ 3229825 h 3435"/>
              <a:gd name="T98" fmla="*/ 1216570 w 4089"/>
              <a:gd name="T99" fmla="*/ 3203802 h 3435"/>
              <a:gd name="T100" fmla="*/ 835391 w 4089"/>
              <a:gd name="T101" fmla="*/ 3184786 h 3435"/>
              <a:gd name="T102" fmla="*/ 434203 w 4089"/>
              <a:gd name="T103" fmla="*/ 3332915 h 3435"/>
              <a:gd name="T104" fmla="*/ 252118 w 4089"/>
              <a:gd name="T105" fmla="*/ 3313898 h 3435"/>
              <a:gd name="T106" fmla="*/ 175082 w 4089"/>
              <a:gd name="T107" fmla="*/ 2990616 h 3435"/>
              <a:gd name="T108" fmla="*/ 207097 w 4089"/>
              <a:gd name="T109" fmla="*/ 2544225 h 343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089" h="3435">
                <a:moveTo>
                  <a:pt x="2128" y="653"/>
                </a:moveTo>
                <a:lnTo>
                  <a:pt x="2128" y="653"/>
                </a:lnTo>
                <a:lnTo>
                  <a:pt x="2122" y="660"/>
                </a:lnTo>
                <a:cubicBezTo>
                  <a:pt x="2122" y="666"/>
                  <a:pt x="2135" y="673"/>
                  <a:pt x="2135" y="679"/>
                </a:cubicBezTo>
                <a:cubicBezTo>
                  <a:pt x="2148" y="718"/>
                  <a:pt x="2160" y="737"/>
                  <a:pt x="2160" y="770"/>
                </a:cubicBezTo>
                <a:cubicBezTo>
                  <a:pt x="2180" y="770"/>
                  <a:pt x="2186" y="770"/>
                  <a:pt x="2199" y="770"/>
                </a:cubicBezTo>
                <a:cubicBezTo>
                  <a:pt x="2232" y="770"/>
                  <a:pt x="2232" y="737"/>
                  <a:pt x="2232" y="711"/>
                </a:cubicBezTo>
                <a:cubicBezTo>
                  <a:pt x="2232" y="698"/>
                  <a:pt x="2219" y="705"/>
                  <a:pt x="2212" y="698"/>
                </a:cubicBezTo>
                <a:cubicBezTo>
                  <a:pt x="2199" y="686"/>
                  <a:pt x="2206" y="679"/>
                  <a:pt x="2199" y="666"/>
                </a:cubicBezTo>
                <a:cubicBezTo>
                  <a:pt x="2180" y="640"/>
                  <a:pt x="2154" y="660"/>
                  <a:pt x="2128" y="653"/>
                </a:cubicBezTo>
                <a:close/>
                <a:moveTo>
                  <a:pt x="2025" y="317"/>
                </a:moveTo>
                <a:lnTo>
                  <a:pt x="2025" y="317"/>
                </a:lnTo>
                <a:cubicBezTo>
                  <a:pt x="2012" y="317"/>
                  <a:pt x="2005" y="317"/>
                  <a:pt x="1992" y="317"/>
                </a:cubicBezTo>
                <a:cubicBezTo>
                  <a:pt x="1992" y="323"/>
                  <a:pt x="1992" y="323"/>
                  <a:pt x="1992" y="323"/>
                </a:cubicBezTo>
                <a:cubicBezTo>
                  <a:pt x="1992" y="343"/>
                  <a:pt x="2005" y="349"/>
                  <a:pt x="2005" y="362"/>
                </a:cubicBezTo>
                <a:cubicBezTo>
                  <a:pt x="2018" y="349"/>
                  <a:pt x="2025" y="343"/>
                  <a:pt x="2044" y="336"/>
                </a:cubicBezTo>
                <a:cubicBezTo>
                  <a:pt x="2051" y="330"/>
                  <a:pt x="2051" y="330"/>
                  <a:pt x="2051" y="330"/>
                </a:cubicBezTo>
                <a:cubicBezTo>
                  <a:pt x="2044" y="323"/>
                  <a:pt x="2031" y="323"/>
                  <a:pt x="2025" y="317"/>
                </a:cubicBezTo>
                <a:close/>
                <a:moveTo>
                  <a:pt x="1928" y="0"/>
                </a:moveTo>
                <a:lnTo>
                  <a:pt x="1928" y="0"/>
                </a:lnTo>
                <a:cubicBezTo>
                  <a:pt x="1915" y="0"/>
                  <a:pt x="1908" y="13"/>
                  <a:pt x="1902" y="19"/>
                </a:cubicBezTo>
                <a:cubicBezTo>
                  <a:pt x="1882" y="32"/>
                  <a:pt x="1863" y="26"/>
                  <a:pt x="1850" y="39"/>
                </a:cubicBezTo>
                <a:cubicBezTo>
                  <a:pt x="1831" y="45"/>
                  <a:pt x="1824" y="52"/>
                  <a:pt x="1811" y="58"/>
                </a:cubicBezTo>
                <a:cubicBezTo>
                  <a:pt x="1798" y="65"/>
                  <a:pt x="1779" y="58"/>
                  <a:pt x="1779" y="71"/>
                </a:cubicBezTo>
                <a:cubicBezTo>
                  <a:pt x="1779" y="91"/>
                  <a:pt x="1785" y="97"/>
                  <a:pt x="1785" y="117"/>
                </a:cubicBezTo>
                <a:cubicBezTo>
                  <a:pt x="1785" y="142"/>
                  <a:pt x="1779" y="155"/>
                  <a:pt x="1772" y="181"/>
                </a:cubicBezTo>
                <a:cubicBezTo>
                  <a:pt x="1779" y="214"/>
                  <a:pt x="1779" y="214"/>
                  <a:pt x="1779" y="214"/>
                </a:cubicBezTo>
                <a:cubicBezTo>
                  <a:pt x="1779" y="265"/>
                  <a:pt x="1779" y="265"/>
                  <a:pt x="1779" y="265"/>
                </a:cubicBezTo>
                <a:cubicBezTo>
                  <a:pt x="1798" y="239"/>
                  <a:pt x="1805" y="214"/>
                  <a:pt x="1831" y="201"/>
                </a:cubicBezTo>
                <a:cubicBezTo>
                  <a:pt x="1863" y="181"/>
                  <a:pt x="1889" y="188"/>
                  <a:pt x="1928" y="175"/>
                </a:cubicBezTo>
                <a:cubicBezTo>
                  <a:pt x="1953" y="162"/>
                  <a:pt x="1953" y="136"/>
                  <a:pt x="1966" y="110"/>
                </a:cubicBezTo>
                <a:cubicBezTo>
                  <a:pt x="1979" y="71"/>
                  <a:pt x="1986" y="52"/>
                  <a:pt x="1999" y="19"/>
                </a:cubicBezTo>
                <a:cubicBezTo>
                  <a:pt x="1992" y="19"/>
                  <a:pt x="1986" y="19"/>
                  <a:pt x="1979" y="19"/>
                </a:cubicBezTo>
                <a:cubicBezTo>
                  <a:pt x="1973" y="19"/>
                  <a:pt x="1973" y="7"/>
                  <a:pt x="1966" y="7"/>
                </a:cubicBezTo>
                <a:cubicBezTo>
                  <a:pt x="1953" y="0"/>
                  <a:pt x="1941" y="0"/>
                  <a:pt x="1928" y="0"/>
                </a:cubicBezTo>
                <a:close/>
                <a:moveTo>
                  <a:pt x="1591" y="91"/>
                </a:moveTo>
                <a:lnTo>
                  <a:pt x="1591" y="91"/>
                </a:lnTo>
                <a:cubicBezTo>
                  <a:pt x="1591" y="97"/>
                  <a:pt x="1591" y="110"/>
                  <a:pt x="1585" y="117"/>
                </a:cubicBezTo>
                <a:cubicBezTo>
                  <a:pt x="1591" y="117"/>
                  <a:pt x="1591" y="117"/>
                  <a:pt x="1591" y="117"/>
                </a:cubicBezTo>
                <a:cubicBezTo>
                  <a:pt x="1611" y="117"/>
                  <a:pt x="1624" y="110"/>
                  <a:pt x="1649" y="117"/>
                </a:cubicBezTo>
                <a:cubicBezTo>
                  <a:pt x="1649" y="97"/>
                  <a:pt x="1637" y="84"/>
                  <a:pt x="1649" y="71"/>
                </a:cubicBezTo>
                <a:cubicBezTo>
                  <a:pt x="1624" y="78"/>
                  <a:pt x="1611" y="91"/>
                  <a:pt x="1591" y="91"/>
                </a:cubicBezTo>
                <a:close/>
                <a:moveTo>
                  <a:pt x="52" y="2535"/>
                </a:moveTo>
                <a:lnTo>
                  <a:pt x="52" y="2535"/>
                </a:lnTo>
                <a:cubicBezTo>
                  <a:pt x="84" y="2503"/>
                  <a:pt x="104" y="2483"/>
                  <a:pt x="143" y="2451"/>
                </a:cubicBezTo>
                <a:cubicBezTo>
                  <a:pt x="149" y="2419"/>
                  <a:pt x="149" y="2393"/>
                  <a:pt x="168" y="2361"/>
                </a:cubicBezTo>
                <a:cubicBezTo>
                  <a:pt x="188" y="2328"/>
                  <a:pt x="214" y="2309"/>
                  <a:pt x="214" y="2270"/>
                </a:cubicBezTo>
                <a:cubicBezTo>
                  <a:pt x="214" y="2250"/>
                  <a:pt x="188" y="2257"/>
                  <a:pt x="168" y="2244"/>
                </a:cubicBezTo>
                <a:cubicBezTo>
                  <a:pt x="156" y="2238"/>
                  <a:pt x="162" y="2225"/>
                  <a:pt x="156" y="2212"/>
                </a:cubicBezTo>
                <a:cubicBezTo>
                  <a:pt x="143" y="2238"/>
                  <a:pt x="143" y="2257"/>
                  <a:pt x="136" y="2283"/>
                </a:cubicBezTo>
                <a:cubicBezTo>
                  <a:pt x="97" y="2276"/>
                  <a:pt x="78" y="2257"/>
                  <a:pt x="52" y="2238"/>
                </a:cubicBezTo>
                <a:cubicBezTo>
                  <a:pt x="33" y="2225"/>
                  <a:pt x="0" y="2231"/>
                  <a:pt x="0" y="2205"/>
                </a:cubicBezTo>
                <a:cubicBezTo>
                  <a:pt x="0" y="2173"/>
                  <a:pt x="13" y="2160"/>
                  <a:pt x="26" y="2128"/>
                </a:cubicBezTo>
                <a:cubicBezTo>
                  <a:pt x="39" y="2076"/>
                  <a:pt x="52" y="2044"/>
                  <a:pt x="91" y="2005"/>
                </a:cubicBezTo>
                <a:cubicBezTo>
                  <a:pt x="136" y="1959"/>
                  <a:pt x="188" y="1940"/>
                  <a:pt x="207" y="1869"/>
                </a:cubicBezTo>
                <a:cubicBezTo>
                  <a:pt x="214" y="1869"/>
                  <a:pt x="214" y="1869"/>
                  <a:pt x="214" y="1869"/>
                </a:cubicBezTo>
                <a:cubicBezTo>
                  <a:pt x="214" y="1908"/>
                  <a:pt x="214" y="1908"/>
                  <a:pt x="214" y="1908"/>
                </a:cubicBezTo>
                <a:cubicBezTo>
                  <a:pt x="214" y="1934"/>
                  <a:pt x="240" y="1934"/>
                  <a:pt x="266" y="1940"/>
                </a:cubicBezTo>
                <a:cubicBezTo>
                  <a:pt x="298" y="1947"/>
                  <a:pt x="324" y="1959"/>
                  <a:pt x="363" y="1959"/>
                </a:cubicBezTo>
                <a:cubicBezTo>
                  <a:pt x="388" y="1959"/>
                  <a:pt x="388" y="1959"/>
                  <a:pt x="388" y="1959"/>
                </a:cubicBezTo>
                <a:cubicBezTo>
                  <a:pt x="414" y="1959"/>
                  <a:pt x="427" y="1947"/>
                  <a:pt x="453" y="1927"/>
                </a:cubicBezTo>
                <a:cubicBezTo>
                  <a:pt x="511" y="1895"/>
                  <a:pt x="537" y="1843"/>
                  <a:pt x="537" y="1778"/>
                </a:cubicBezTo>
                <a:cubicBezTo>
                  <a:pt x="537" y="1759"/>
                  <a:pt x="531" y="1753"/>
                  <a:pt x="531" y="1733"/>
                </a:cubicBezTo>
                <a:cubicBezTo>
                  <a:pt x="531" y="1720"/>
                  <a:pt x="557" y="1727"/>
                  <a:pt x="576" y="1720"/>
                </a:cubicBezTo>
                <a:cubicBezTo>
                  <a:pt x="595" y="1707"/>
                  <a:pt x="602" y="1694"/>
                  <a:pt x="621" y="1681"/>
                </a:cubicBezTo>
                <a:cubicBezTo>
                  <a:pt x="654" y="1656"/>
                  <a:pt x="673" y="1636"/>
                  <a:pt x="692" y="1597"/>
                </a:cubicBezTo>
                <a:cubicBezTo>
                  <a:pt x="699" y="1565"/>
                  <a:pt x="692" y="1546"/>
                  <a:pt x="705" y="1520"/>
                </a:cubicBezTo>
                <a:cubicBezTo>
                  <a:pt x="718" y="1474"/>
                  <a:pt x="777" y="1462"/>
                  <a:pt x="777" y="1410"/>
                </a:cubicBezTo>
                <a:cubicBezTo>
                  <a:pt x="777" y="1384"/>
                  <a:pt x="777" y="1384"/>
                  <a:pt x="777" y="1384"/>
                </a:cubicBezTo>
                <a:cubicBezTo>
                  <a:pt x="777" y="1390"/>
                  <a:pt x="777" y="1397"/>
                  <a:pt x="783" y="1403"/>
                </a:cubicBezTo>
                <a:cubicBezTo>
                  <a:pt x="796" y="1397"/>
                  <a:pt x="802" y="1390"/>
                  <a:pt x="802" y="1378"/>
                </a:cubicBezTo>
                <a:cubicBezTo>
                  <a:pt x="802" y="1371"/>
                  <a:pt x="796" y="1365"/>
                  <a:pt x="796" y="1358"/>
                </a:cubicBezTo>
                <a:cubicBezTo>
                  <a:pt x="815" y="1345"/>
                  <a:pt x="815" y="1313"/>
                  <a:pt x="835" y="1313"/>
                </a:cubicBezTo>
                <a:cubicBezTo>
                  <a:pt x="854" y="1313"/>
                  <a:pt x="854" y="1332"/>
                  <a:pt x="861" y="1345"/>
                </a:cubicBezTo>
                <a:cubicBezTo>
                  <a:pt x="861" y="1339"/>
                  <a:pt x="861" y="1339"/>
                  <a:pt x="861" y="1339"/>
                </a:cubicBezTo>
                <a:cubicBezTo>
                  <a:pt x="861" y="1319"/>
                  <a:pt x="867" y="1306"/>
                  <a:pt x="867" y="1281"/>
                </a:cubicBezTo>
                <a:cubicBezTo>
                  <a:pt x="861" y="1274"/>
                  <a:pt x="847" y="1267"/>
                  <a:pt x="835" y="1267"/>
                </a:cubicBezTo>
                <a:cubicBezTo>
                  <a:pt x="828" y="1267"/>
                  <a:pt x="822" y="1281"/>
                  <a:pt x="809" y="1281"/>
                </a:cubicBezTo>
                <a:cubicBezTo>
                  <a:pt x="809" y="1274"/>
                  <a:pt x="809" y="1274"/>
                  <a:pt x="809" y="1274"/>
                </a:cubicBezTo>
                <a:cubicBezTo>
                  <a:pt x="828" y="1255"/>
                  <a:pt x="841" y="1242"/>
                  <a:pt x="854" y="1216"/>
                </a:cubicBezTo>
                <a:cubicBezTo>
                  <a:pt x="861" y="1197"/>
                  <a:pt x="861" y="1183"/>
                  <a:pt x="873" y="1171"/>
                </a:cubicBezTo>
                <a:cubicBezTo>
                  <a:pt x="893" y="1151"/>
                  <a:pt x="906" y="1145"/>
                  <a:pt x="932" y="1145"/>
                </a:cubicBezTo>
                <a:cubicBezTo>
                  <a:pt x="945" y="1138"/>
                  <a:pt x="964" y="1151"/>
                  <a:pt x="970" y="1138"/>
                </a:cubicBezTo>
                <a:cubicBezTo>
                  <a:pt x="990" y="1119"/>
                  <a:pt x="977" y="1099"/>
                  <a:pt x="990" y="1074"/>
                </a:cubicBezTo>
                <a:cubicBezTo>
                  <a:pt x="1003" y="1086"/>
                  <a:pt x="1003" y="1093"/>
                  <a:pt x="1009" y="1106"/>
                </a:cubicBezTo>
                <a:cubicBezTo>
                  <a:pt x="1035" y="1067"/>
                  <a:pt x="1035" y="1035"/>
                  <a:pt x="1061" y="1002"/>
                </a:cubicBezTo>
                <a:cubicBezTo>
                  <a:pt x="1093" y="970"/>
                  <a:pt x="1139" y="970"/>
                  <a:pt x="1158" y="931"/>
                </a:cubicBezTo>
                <a:cubicBezTo>
                  <a:pt x="1177" y="899"/>
                  <a:pt x="1177" y="879"/>
                  <a:pt x="1190" y="854"/>
                </a:cubicBezTo>
                <a:cubicBezTo>
                  <a:pt x="1210" y="809"/>
                  <a:pt x="1223" y="783"/>
                  <a:pt x="1255" y="757"/>
                </a:cubicBezTo>
                <a:cubicBezTo>
                  <a:pt x="1268" y="744"/>
                  <a:pt x="1287" y="744"/>
                  <a:pt x="1300" y="731"/>
                </a:cubicBezTo>
                <a:cubicBezTo>
                  <a:pt x="1320" y="698"/>
                  <a:pt x="1320" y="673"/>
                  <a:pt x="1326" y="634"/>
                </a:cubicBezTo>
                <a:cubicBezTo>
                  <a:pt x="1326" y="614"/>
                  <a:pt x="1339" y="602"/>
                  <a:pt x="1339" y="582"/>
                </a:cubicBezTo>
                <a:cubicBezTo>
                  <a:pt x="1339" y="563"/>
                  <a:pt x="1339" y="563"/>
                  <a:pt x="1339" y="563"/>
                </a:cubicBezTo>
                <a:cubicBezTo>
                  <a:pt x="1326" y="563"/>
                  <a:pt x="1320" y="563"/>
                  <a:pt x="1313" y="556"/>
                </a:cubicBezTo>
                <a:cubicBezTo>
                  <a:pt x="1365" y="485"/>
                  <a:pt x="1410" y="446"/>
                  <a:pt x="1436" y="362"/>
                </a:cubicBezTo>
                <a:cubicBezTo>
                  <a:pt x="1488" y="388"/>
                  <a:pt x="1520" y="420"/>
                  <a:pt x="1520" y="479"/>
                </a:cubicBezTo>
                <a:cubicBezTo>
                  <a:pt x="1520" y="505"/>
                  <a:pt x="1468" y="491"/>
                  <a:pt x="1468" y="511"/>
                </a:cubicBezTo>
                <a:cubicBezTo>
                  <a:pt x="1468" y="530"/>
                  <a:pt x="1475" y="530"/>
                  <a:pt x="1475" y="550"/>
                </a:cubicBezTo>
                <a:cubicBezTo>
                  <a:pt x="1481" y="550"/>
                  <a:pt x="1481" y="550"/>
                  <a:pt x="1481" y="550"/>
                </a:cubicBezTo>
                <a:cubicBezTo>
                  <a:pt x="1494" y="550"/>
                  <a:pt x="1501" y="543"/>
                  <a:pt x="1514" y="537"/>
                </a:cubicBezTo>
                <a:cubicBezTo>
                  <a:pt x="1527" y="563"/>
                  <a:pt x="1533" y="576"/>
                  <a:pt x="1533" y="602"/>
                </a:cubicBezTo>
                <a:cubicBezTo>
                  <a:pt x="1533" y="647"/>
                  <a:pt x="1494" y="660"/>
                  <a:pt x="1468" y="698"/>
                </a:cubicBezTo>
                <a:cubicBezTo>
                  <a:pt x="1456" y="711"/>
                  <a:pt x="1462" y="724"/>
                  <a:pt x="1449" y="744"/>
                </a:cubicBezTo>
                <a:cubicBezTo>
                  <a:pt x="1436" y="757"/>
                  <a:pt x="1423" y="763"/>
                  <a:pt x="1423" y="783"/>
                </a:cubicBezTo>
                <a:cubicBezTo>
                  <a:pt x="1423" y="795"/>
                  <a:pt x="1436" y="802"/>
                  <a:pt x="1442" y="821"/>
                </a:cubicBezTo>
                <a:cubicBezTo>
                  <a:pt x="1449" y="841"/>
                  <a:pt x="1456" y="860"/>
                  <a:pt x="1475" y="860"/>
                </a:cubicBezTo>
                <a:cubicBezTo>
                  <a:pt x="1520" y="860"/>
                  <a:pt x="1533" y="821"/>
                  <a:pt x="1559" y="789"/>
                </a:cubicBezTo>
                <a:cubicBezTo>
                  <a:pt x="1591" y="744"/>
                  <a:pt x="1624" y="724"/>
                  <a:pt x="1656" y="679"/>
                </a:cubicBezTo>
                <a:cubicBezTo>
                  <a:pt x="1669" y="653"/>
                  <a:pt x="1682" y="640"/>
                  <a:pt x="1701" y="614"/>
                </a:cubicBezTo>
                <a:cubicBezTo>
                  <a:pt x="1727" y="589"/>
                  <a:pt x="1740" y="563"/>
                  <a:pt x="1779" y="563"/>
                </a:cubicBezTo>
                <a:cubicBezTo>
                  <a:pt x="1805" y="563"/>
                  <a:pt x="1779" y="550"/>
                  <a:pt x="1760" y="524"/>
                </a:cubicBezTo>
                <a:cubicBezTo>
                  <a:pt x="1747" y="511"/>
                  <a:pt x="1734" y="498"/>
                  <a:pt x="1734" y="479"/>
                </a:cubicBezTo>
                <a:cubicBezTo>
                  <a:pt x="1734" y="466"/>
                  <a:pt x="1760" y="466"/>
                  <a:pt x="1766" y="453"/>
                </a:cubicBezTo>
                <a:cubicBezTo>
                  <a:pt x="1779" y="433"/>
                  <a:pt x="1772" y="414"/>
                  <a:pt x="1792" y="401"/>
                </a:cubicBezTo>
                <a:cubicBezTo>
                  <a:pt x="1818" y="388"/>
                  <a:pt x="1837" y="395"/>
                  <a:pt x="1863" y="395"/>
                </a:cubicBezTo>
                <a:cubicBezTo>
                  <a:pt x="1895" y="395"/>
                  <a:pt x="1902" y="433"/>
                  <a:pt x="1915" y="459"/>
                </a:cubicBezTo>
                <a:cubicBezTo>
                  <a:pt x="1934" y="485"/>
                  <a:pt x="1953" y="498"/>
                  <a:pt x="1953" y="524"/>
                </a:cubicBezTo>
                <a:cubicBezTo>
                  <a:pt x="1953" y="550"/>
                  <a:pt x="1928" y="556"/>
                  <a:pt x="1928" y="576"/>
                </a:cubicBezTo>
                <a:cubicBezTo>
                  <a:pt x="1928" y="595"/>
                  <a:pt x="1947" y="595"/>
                  <a:pt x="1947" y="614"/>
                </a:cubicBezTo>
                <a:cubicBezTo>
                  <a:pt x="1966" y="679"/>
                  <a:pt x="1979" y="711"/>
                  <a:pt x="2005" y="776"/>
                </a:cubicBezTo>
                <a:cubicBezTo>
                  <a:pt x="2012" y="789"/>
                  <a:pt x="2025" y="789"/>
                  <a:pt x="2044" y="795"/>
                </a:cubicBezTo>
                <a:cubicBezTo>
                  <a:pt x="2063" y="809"/>
                  <a:pt x="2076" y="821"/>
                  <a:pt x="2102" y="828"/>
                </a:cubicBezTo>
                <a:cubicBezTo>
                  <a:pt x="2128" y="841"/>
                  <a:pt x="2141" y="847"/>
                  <a:pt x="2160" y="873"/>
                </a:cubicBezTo>
                <a:cubicBezTo>
                  <a:pt x="2173" y="879"/>
                  <a:pt x="2180" y="893"/>
                  <a:pt x="2193" y="893"/>
                </a:cubicBezTo>
                <a:cubicBezTo>
                  <a:pt x="2212" y="893"/>
                  <a:pt x="2206" y="873"/>
                  <a:pt x="2212" y="860"/>
                </a:cubicBezTo>
                <a:cubicBezTo>
                  <a:pt x="2219" y="834"/>
                  <a:pt x="2225" y="821"/>
                  <a:pt x="2244" y="802"/>
                </a:cubicBezTo>
                <a:cubicBezTo>
                  <a:pt x="2270" y="828"/>
                  <a:pt x="2283" y="847"/>
                  <a:pt x="2296" y="879"/>
                </a:cubicBezTo>
                <a:cubicBezTo>
                  <a:pt x="2303" y="905"/>
                  <a:pt x="2296" y="931"/>
                  <a:pt x="2316" y="931"/>
                </a:cubicBezTo>
                <a:cubicBezTo>
                  <a:pt x="2335" y="931"/>
                  <a:pt x="2335" y="905"/>
                  <a:pt x="2348" y="905"/>
                </a:cubicBezTo>
                <a:cubicBezTo>
                  <a:pt x="2374" y="905"/>
                  <a:pt x="2380" y="931"/>
                  <a:pt x="2400" y="938"/>
                </a:cubicBezTo>
                <a:cubicBezTo>
                  <a:pt x="2426" y="944"/>
                  <a:pt x="2451" y="944"/>
                  <a:pt x="2451" y="970"/>
                </a:cubicBezTo>
                <a:cubicBezTo>
                  <a:pt x="2451" y="1002"/>
                  <a:pt x="2451" y="1002"/>
                  <a:pt x="2451" y="1002"/>
                </a:cubicBezTo>
                <a:cubicBezTo>
                  <a:pt x="2451" y="1015"/>
                  <a:pt x="2445" y="1022"/>
                  <a:pt x="2445" y="1041"/>
                </a:cubicBezTo>
                <a:cubicBezTo>
                  <a:pt x="2445" y="1061"/>
                  <a:pt x="2445" y="1067"/>
                  <a:pt x="2445" y="1093"/>
                </a:cubicBezTo>
                <a:cubicBezTo>
                  <a:pt x="2451" y="1106"/>
                  <a:pt x="2451" y="1112"/>
                  <a:pt x="2451" y="1125"/>
                </a:cubicBezTo>
                <a:cubicBezTo>
                  <a:pt x="2451" y="1151"/>
                  <a:pt x="2432" y="1164"/>
                  <a:pt x="2413" y="1183"/>
                </a:cubicBezTo>
                <a:cubicBezTo>
                  <a:pt x="2374" y="1209"/>
                  <a:pt x="2342" y="1216"/>
                  <a:pt x="2303" y="1248"/>
                </a:cubicBezTo>
                <a:cubicBezTo>
                  <a:pt x="2290" y="1255"/>
                  <a:pt x="2277" y="1261"/>
                  <a:pt x="2270" y="1274"/>
                </a:cubicBezTo>
                <a:cubicBezTo>
                  <a:pt x="2296" y="1281"/>
                  <a:pt x="2316" y="1274"/>
                  <a:pt x="2342" y="1281"/>
                </a:cubicBezTo>
                <a:cubicBezTo>
                  <a:pt x="2355" y="1287"/>
                  <a:pt x="2348" y="1300"/>
                  <a:pt x="2355" y="1313"/>
                </a:cubicBezTo>
                <a:cubicBezTo>
                  <a:pt x="2367" y="1332"/>
                  <a:pt x="2387" y="1339"/>
                  <a:pt x="2387" y="1358"/>
                </a:cubicBezTo>
                <a:cubicBezTo>
                  <a:pt x="2387" y="1371"/>
                  <a:pt x="2361" y="1365"/>
                  <a:pt x="2348" y="1371"/>
                </a:cubicBezTo>
                <a:cubicBezTo>
                  <a:pt x="2316" y="1390"/>
                  <a:pt x="2296" y="1403"/>
                  <a:pt x="2283" y="1436"/>
                </a:cubicBezTo>
                <a:cubicBezTo>
                  <a:pt x="2290" y="1436"/>
                  <a:pt x="2290" y="1436"/>
                  <a:pt x="2290" y="1436"/>
                </a:cubicBezTo>
                <a:cubicBezTo>
                  <a:pt x="2316" y="1436"/>
                  <a:pt x="2322" y="1429"/>
                  <a:pt x="2348" y="1429"/>
                </a:cubicBezTo>
                <a:cubicBezTo>
                  <a:pt x="2367" y="1429"/>
                  <a:pt x="2380" y="1442"/>
                  <a:pt x="2400" y="1442"/>
                </a:cubicBezTo>
                <a:cubicBezTo>
                  <a:pt x="2406" y="1442"/>
                  <a:pt x="2406" y="1442"/>
                  <a:pt x="2406" y="1449"/>
                </a:cubicBezTo>
                <a:cubicBezTo>
                  <a:pt x="2406" y="1468"/>
                  <a:pt x="2393" y="1468"/>
                  <a:pt x="2380" y="1481"/>
                </a:cubicBezTo>
                <a:cubicBezTo>
                  <a:pt x="2348" y="1507"/>
                  <a:pt x="2309" y="1507"/>
                  <a:pt x="2290" y="1546"/>
                </a:cubicBezTo>
                <a:cubicBezTo>
                  <a:pt x="2296" y="1546"/>
                  <a:pt x="2303" y="1546"/>
                  <a:pt x="2303" y="1546"/>
                </a:cubicBezTo>
                <a:cubicBezTo>
                  <a:pt x="2329" y="1546"/>
                  <a:pt x="2342" y="1546"/>
                  <a:pt x="2361" y="1546"/>
                </a:cubicBezTo>
                <a:cubicBezTo>
                  <a:pt x="2400" y="1546"/>
                  <a:pt x="2426" y="1539"/>
                  <a:pt x="2464" y="1559"/>
                </a:cubicBezTo>
                <a:cubicBezTo>
                  <a:pt x="2490" y="1571"/>
                  <a:pt x="2503" y="1591"/>
                  <a:pt x="2529" y="1604"/>
                </a:cubicBezTo>
                <a:cubicBezTo>
                  <a:pt x="2516" y="1578"/>
                  <a:pt x="2503" y="1565"/>
                  <a:pt x="2503" y="1533"/>
                </a:cubicBezTo>
                <a:cubicBezTo>
                  <a:pt x="2503" y="1526"/>
                  <a:pt x="2503" y="1526"/>
                  <a:pt x="2503" y="1526"/>
                </a:cubicBezTo>
                <a:cubicBezTo>
                  <a:pt x="2516" y="1526"/>
                  <a:pt x="2523" y="1533"/>
                  <a:pt x="2529" y="1533"/>
                </a:cubicBezTo>
                <a:cubicBezTo>
                  <a:pt x="2607" y="1533"/>
                  <a:pt x="2646" y="1487"/>
                  <a:pt x="2704" y="1429"/>
                </a:cubicBezTo>
                <a:cubicBezTo>
                  <a:pt x="2723" y="1410"/>
                  <a:pt x="2730" y="1397"/>
                  <a:pt x="2749" y="1378"/>
                </a:cubicBezTo>
                <a:cubicBezTo>
                  <a:pt x="2788" y="1416"/>
                  <a:pt x="2781" y="1449"/>
                  <a:pt x="2788" y="1500"/>
                </a:cubicBezTo>
                <a:cubicBezTo>
                  <a:pt x="2794" y="1546"/>
                  <a:pt x="2852" y="1552"/>
                  <a:pt x="2852" y="1597"/>
                </a:cubicBezTo>
                <a:cubicBezTo>
                  <a:pt x="2852" y="1630"/>
                  <a:pt x="2820" y="1636"/>
                  <a:pt x="2788" y="1643"/>
                </a:cubicBezTo>
                <a:cubicBezTo>
                  <a:pt x="2768" y="1643"/>
                  <a:pt x="2755" y="1649"/>
                  <a:pt x="2736" y="1656"/>
                </a:cubicBezTo>
                <a:cubicBezTo>
                  <a:pt x="2717" y="1662"/>
                  <a:pt x="2697" y="1656"/>
                  <a:pt x="2684" y="1675"/>
                </a:cubicBezTo>
                <a:lnTo>
                  <a:pt x="2691" y="1675"/>
                </a:lnTo>
                <a:cubicBezTo>
                  <a:pt x="2717" y="1675"/>
                  <a:pt x="2730" y="1669"/>
                  <a:pt x="2755" y="1669"/>
                </a:cubicBezTo>
                <a:cubicBezTo>
                  <a:pt x="2794" y="1669"/>
                  <a:pt x="2820" y="1675"/>
                  <a:pt x="2852" y="1694"/>
                </a:cubicBezTo>
                <a:cubicBezTo>
                  <a:pt x="2872" y="1707"/>
                  <a:pt x="2878" y="1720"/>
                  <a:pt x="2898" y="1727"/>
                </a:cubicBezTo>
                <a:cubicBezTo>
                  <a:pt x="2904" y="1720"/>
                  <a:pt x="2904" y="1720"/>
                  <a:pt x="2904" y="1714"/>
                </a:cubicBezTo>
                <a:cubicBezTo>
                  <a:pt x="2904" y="1675"/>
                  <a:pt x="2904" y="1675"/>
                  <a:pt x="2904" y="1675"/>
                </a:cubicBezTo>
                <a:cubicBezTo>
                  <a:pt x="2904" y="1649"/>
                  <a:pt x="2904" y="1630"/>
                  <a:pt x="2904" y="1604"/>
                </a:cubicBezTo>
                <a:cubicBezTo>
                  <a:pt x="2911" y="1604"/>
                  <a:pt x="2911" y="1597"/>
                  <a:pt x="2911" y="1597"/>
                </a:cubicBezTo>
                <a:cubicBezTo>
                  <a:pt x="2924" y="1597"/>
                  <a:pt x="2930" y="1610"/>
                  <a:pt x="2943" y="1610"/>
                </a:cubicBezTo>
                <a:cubicBezTo>
                  <a:pt x="2975" y="1610"/>
                  <a:pt x="2975" y="1610"/>
                  <a:pt x="2975" y="1610"/>
                </a:cubicBezTo>
                <a:cubicBezTo>
                  <a:pt x="2995" y="1610"/>
                  <a:pt x="3001" y="1623"/>
                  <a:pt x="3014" y="1636"/>
                </a:cubicBezTo>
                <a:cubicBezTo>
                  <a:pt x="3040" y="1649"/>
                  <a:pt x="3066" y="1643"/>
                  <a:pt x="3079" y="1669"/>
                </a:cubicBezTo>
                <a:cubicBezTo>
                  <a:pt x="3098" y="1694"/>
                  <a:pt x="3098" y="1720"/>
                  <a:pt x="3105" y="1759"/>
                </a:cubicBezTo>
                <a:cubicBezTo>
                  <a:pt x="3118" y="1778"/>
                  <a:pt x="3137" y="1785"/>
                  <a:pt x="3137" y="1804"/>
                </a:cubicBezTo>
                <a:cubicBezTo>
                  <a:pt x="3137" y="1830"/>
                  <a:pt x="3111" y="1843"/>
                  <a:pt x="3111" y="1869"/>
                </a:cubicBezTo>
                <a:cubicBezTo>
                  <a:pt x="3111" y="1875"/>
                  <a:pt x="3111" y="1875"/>
                  <a:pt x="3111" y="1875"/>
                </a:cubicBezTo>
                <a:cubicBezTo>
                  <a:pt x="3118" y="1875"/>
                  <a:pt x="3118" y="1882"/>
                  <a:pt x="3124" y="1882"/>
                </a:cubicBezTo>
                <a:cubicBezTo>
                  <a:pt x="3137" y="1882"/>
                  <a:pt x="3137" y="1862"/>
                  <a:pt x="3143" y="1850"/>
                </a:cubicBezTo>
                <a:cubicBezTo>
                  <a:pt x="3150" y="1837"/>
                  <a:pt x="3156" y="1830"/>
                  <a:pt x="3169" y="1817"/>
                </a:cubicBezTo>
                <a:cubicBezTo>
                  <a:pt x="3176" y="1798"/>
                  <a:pt x="3182" y="1785"/>
                  <a:pt x="3202" y="1785"/>
                </a:cubicBezTo>
                <a:cubicBezTo>
                  <a:pt x="3227" y="1785"/>
                  <a:pt x="3227" y="1817"/>
                  <a:pt x="3247" y="1824"/>
                </a:cubicBezTo>
                <a:cubicBezTo>
                  <a:pt x="3260" y="1830"/>
                  <a:pt x="3266" y="1837"/>
                  <a:pt x="3279" y="1843"/>
                </a:cubicBezTo>
                <a:cubicBezTo>
                  <a:pt x="3286" y="1850"/>
                  <a:pt x="3299" y="1856"/>
                  <a:pt x="3299" y="1862"/>
                </a:cubicBezTo>
                <a:cubicBezTo>
                  <a:pt x="3299" y="1875"/>
                  <a:pt x="3286" y="1875"/>
                  <a:pt x="3279" y="1888"/>
                </a:cubicBezTo>
                <a:cubicBezTo>
                  <a:pt x="3292" y="1895"/>
                  <a:pt x="3312" y="1895"/>
                  <a:pt x="3318" y="1908"/>
                </a:cubicBezTo>
                <a:cubicBezTo>
                  <a:pt x="3331" y="1927"/>
                  <a:pt x="3318" y="1959"/>
                  <a:pt x="3338" y="1959"/>
                </a:cubicBezTo>
                <a:cubicBezTo>
                  <a:pt x="3350" y="1959"/>
                  <a:pt x="3350" y="1940"/>
                  <a:pt x="3357" y="1927"/>
                </a:cubicBezTo>
                <a:cubicBezTo>
                  <a:pt x="3363" y="1901"/>
                  <a:pt x="3370" y="1895"/>
                  <a:pt x="3383" y="1869"/>
                </a:cubicBezTo>
                <a:cubicBezTo>
                  <a:pt x="3389" y="1856"/>
                  <a:pt x="3389" y="1830"/>
                  <a:pt x="3409" y="1830"/>
                </a:cubicBezTo>
                <a:cubicBezTo>
                  <a:pt x="3422" y="1830"/>
                  <a:pt x="3428" y="1843"/>
                  <a:pt x="3441" y="1856"/>
                </a:cubicBezTo>
                <a:cubicBezTo>
                  <a:pt x="3473" y="1901"/>
                  <a:pt x="3499" y="1921"/>
                  <a:pt x="3545" y="1953"/>
                </a:cubicBezTo>
                <a:cubicBezTo>
                  <a:pt x="3577" y="1966"/>
                  <a:pt x="3609" y="1973"/>
                  <a:pt x="3609" y="2005"/>
                </a:cubicBezTo>
                <a:cubicBezTo>
                  <a:pt x="3609" y="2069"/>
                  <a:pt x="3609" y="2069"/>
                  <a:pt x="3609" y="2069"/>
                </a:cubicBezTo>
                <a:cubicBezTo>
                  <a:pt x="3622" y="2050"/>
                  <a:pt x="3629" y="2024"/>
                  <a:pt x="3654" y="2024"/>
                </a:cubicBezTo>
                <a:cubicBezTo>
                  <a:pt x="3661" y="2024"/>
                  <a:pt x="3661" y="2037"/>
                  <a:pt x="3667" y="2044"/>
                </a:cubicBezTo>
                <a:cubicBezTo>
                  <a:pt x="3680" y="2050"/>
                  <a:pt x="3700" y="2050"/>
                  <a:pt x="3700" y="2063"/>
                </a:cubicBezTo>
                <a:cubicBezTo>
                  <a:pt x="3706" y="2089"/>
                  <a:pt x="3693" y="2128"/>
                  <a:pt x="3719" y="2128"/>
                </a:cubicBezTo>
                <a:cubicBezTo>
                  <a:pt x="3738" y="2128"/>
                  <a:pt x="3745" y="2115"/>
                  <a:pt x="3764" y="2115"/>
                </a:cubicBezTo>
                <a:cubicBezTo>
                  <a:pt x="3790" y="2115"/>
                  <a:pt x="3790" y="2115"/>
                  <a:pt x="3790" y="2115"/>
                </a:cubicBezTo>
                <a:cubicBezTo>
                  <a:pt x="3810" y="2115"/>
                  <a:pt x="3816" y="2082"/>
                  <a:pt x="3842" y="2082"/>
                </a:cubicBezTo>
                <a:cubicBezTo>
                  <a:pt x="3855" y="2082"/>
                  <a:pt x="3868" y="2082"/>
                  <a:pt x="3881" y="2082"/>
                </a:cubicBezTo>
                <a:cubicBezTo>
                  <a:pt x="3920" y="2082"/>
                  <a:pt x="3945" y="2057"/>
                  <a:pt x="3984" y="2057"/>
                </a:cubicBezTo>
                <a:cubicBezTo>
                  <a:pt x="4010" y="2057"/>
                  <a:pt x="4010" y="2057"/>
                  <a:pt x="4010" y="2057"/>
                </a:cubicBezTo>
                <a:cubicBezTo>
                  <a:pt x="4029" y="2057"/>
                  <a:pt x="4036" y="2082"/>
                  <a:pt x="4042" y="2095"/>
                </a:cubicBezTo>
                <a:cubicBezTo>
                  <a:pt x="4062" y="2128"/>
                  <a:pt x="4081" y="2147"/>
                  <a:pt x="4081" y="2179"/>
                </a:cubicBezTo>
                <a:cubicBezTo>
                  <a:pt x="4081" y="2199"/>
                  <a:pt x="4062" y="2205"/>
                  <a:pt x="4062" y="2225"/>
                </a:cubicBezTo>
                <a:cubicBezTo>
                  <a:pt x="4062" y="2250"/>
                  <a:pt x="4088" y="2257"/>
                  <a:pt x="4088" y="2283"/>
                </a:cubicBezTo>
                <a:cubicBezTo>
                  <a:pt x="4088" y="2309"/>
                  <a:pt x="4075" y="2315"/>
                  <a:pt x="4055" y="2335"/>
                </a:cubicBezTo>
                <a:cubicBezTo>
                  <a:pt x="4036" y="2354"/>
                  <a:pt x="4023" y="2367"/>
                  <a:pt x="3997" y="2380"/>
                </a:cubicBezTo>
                <a:cubicBezTo>
                  <a:pt x="3939" y="2412"/>
                  <a:pt x="3900" y="2425"/>
                  <a:pt x="3829" y="2445"/>
                </a:cubicBezTo>
                <a:cubicBezTo>
                  <a:pt x="3777" y="2457"/>
                  <a:pt x="3751" y="2464"/>
                  <a:pt x="3700" y="2477"/>
                </a:cubicBezTo>
                <a:cubicBezTo>
                  <a:pt x="3641" y="2496"/>
                  <a:pt x="3622" y="2522"/>
                  <a:pt x="3570" y="2554"/>
                </a:cubicBezTo>
                <a:cubicBezTo>
                  <a:pt x="3557" y="2567"/>
                  <a:pt x="3545" y="2567"/>
                  <a:pt x="3525" y="2567"/>
                </a:cubicBezTo>
                <a:cubicBezTo>
                  <a:pt x="3493" y="2567"/>
                  <a:pt x="3486" y="2542"/>
                  <a:pt x="3454" y="2542"/>
                </a:cubicBezTo>
                <a:cubicBezTo>
                  <a:pt x="3434" y="2542"/>
                  <a:pt x="3428" y="2548"/>
                  <a:pt x="3415" y="2548"/>
                </a:cubicBezTo>
                <a:cubicBezTo>
                  <a:pt x="3396" y="2548"/>
                  <a:pt x="3383" y="2535"/>
                  <a:pt x="3363" y="2535"/>
                </a:cubicBezTo>
                <a:cubicBezTo>
                  <a:pt x="3325" y="2535"/>
                  <a:pt x="3305" y="2574"/>
                  <a:pt x="3266" y="2574"/>
                </a:cubicBezTo>
                <a:cubicBezTo>
                  <a:pt x="3253" y="2574"/>
                  <a:pt x="3241" y="2567"/>
                  <a:pt x="3241" y="2561"/>
                </a:cubicBezTo>
                <a:cubicBezTo>
                  <a:pt x="3241" y="2535"/>
                  <a:pt x="3241" y="2535"/>
                  <a:pt x="3241" y="2535"/>
                </a:cubicBezTo>
                <a:cubicBezTo>
                  <a:pt x="3234" y="2509"/>
                  <a:pt x="3202" y="2509"/>
                  <a:pt x="3176" y="2503"/>
                </a:cubicBezTo>
                <a:cubicBezTo>
                  <a:pt x="3156" y="2503"/>
                  <a:pt x="3143" y="2490"/>
                  <a:pt x="3124" y="2490"/>
                </a:cubicBezTo>
                <a:cubicBezTo>
                  <a:pt x="3105" y="2490"/>
                  <a:pt x="3092" y="2496"/>
                  <a:pt x="3085" y="2509"/>
                </a:cubicBezTo>
                <a:cubicBezTo>
                  <a:pt x="3092" y="2516"/>
                  <a:pt x="3098" y="2516"/>
                  <a:pt x="3105" y="2522"/>
                </a:cubicBezTo>
                <a:cubicBezTo>
                  <a:pt x="3092" y="2535"/>
                  <a:pt x="3085" y="2535"/>
                  <a:pt x="3072" y="2535"/>
                </a:cubicBezTo>
                <a:cubicBezTo>
                  <a:pt x="3053" y="2535"/>
                  <a:pt x="3046" y="2529"/>
                  <a:pt x="3027" y="2529"/>
                </a:cubicBezTo>
                <a:cubicBezTo>
                  <a:pt x="3001" y="2529"/>
                  <a:pt x="2995" y="2548"/>
                  <a:pt x="2975" y="2561"/>
                </a:cubicBezTo>
                <a:cubicBezTo>
                  <a:pt x="2943" y="2587"/>
                  <a:pt x="2917" y="2606"/>
                  <a:pt x="2917" y="2645"/>
                </a:cubicBezTo>
                <a:cubicBezTo>
                  <a:pt x="2917" y="2671"/>
                  <a:pt x="2943" y="2684"/>
                  <a:pt x="2950" y="2710"/>
                </a:cubicBezTo>
                <a:cubicBezTo>
                  <a:pt x="2969" y="2781"/>
                  <a:pt x="2975" y="2845"/>
                  <a:pt x="3040" y="2865"/>
                </a:cubicBezTo>
                <a:cubicBezTo>
                  <a:pt x="3085" y="2865"/>
                  <a:pt x="3105" y="2871"/>
                  <a:pt x="3150" y="2871"/>
                </a:cubicBezTo>
                <a:cubicBezTo>
                  <a:pt x="3182" y="2871"/>
                  <a:pt x="3189" y="2820"/>
                  <a:pt x="3227" y="2820"/>
                </a:cubicBezTo>
                <a:cubicBezTo>
                  <a:pt x="3247" y="2820"/>
                  <a:pt x="3247" y="2845"/>
                  <a:pt x="3266" y="2865"/>
                </a:cubicBezTo>
                <a:cubicBezTo>
                  <a:pt x="3292" y="2884"/>
                  <a:pt x="3318" y="2871"/>
                  <a:pt x="3350" y="2878"/>
                </a:cubicBezTo>
                <a:cubicBezTo>
                  <a:pt x="3350" y="2904"/>
                  <a:pt x="3350" y="2904"/>
                  <a:pt x="3350" y="2904"/>
                </a:cubicBezTo>
                <a:cubicBezTo>
                  <a:pt x="3344" y="2917"/>
                  <a:pt x="3331" y="2917"/>
                  <a:pt x="3312" y="2917"/>
                </a:cubicBezTo>
                <a:cubicBezTo>
                  <a:pt x="3299" y="2917"/>
                  <a:pt x="3292" y="2930"/>
                  <a:pt x="3273" y="2930"/>
                </a:cubicBezTo>
                <a:cubicBezTo>
                  <a:pt x="3247" y="2930"/>
                  <a:pt x="3247" y="2930"/>
                  <a:pt x="3247" y="2930"/>
                </a:cubicBezTo>
                <a:cubicBezTo>
                  <a:pt x="3227" y="2930"/>
                  <a:pt x="3227" y="2930"/>
                  <a:pt x="3227" y="2930"/>
                </a:cubicBezTo>
                <a:cubicBezTo>
                  <a:pt x="3234" y="2942"/>
                  <a:pt x="3241" y="2949"/>
                  <a:pt x="3241" y="2962"/>
                </a:cubicBezTo>
                <a:cubicBezTo>
                  <a:pt x="3241" y="2981"/>
                  <a:pt x="3215" y="2981"/>
                  <a:pt x="3208" y="3007"/>
                </a:cubicBezTo>
                <a:cubicBezTo>
                  <a:pt x="3253" y="3026"/>
                  <a:pt x="3247" y="3072"/>
                  <a:pt x="3273" y="3117"/>
                </a:cubicBezTo>
                <a:cubicBezTo>
                  <a:pt x="3292" y="3091"/>
                  <a:pt x="3299" y="3078"/>
                  <a:pt x="3312" y="3052"/>
                </a:cubicBezTo>
                <a:cubicBezTo>
                  <a:pt x="3318" y="3033"/>
                  <a:pt x="3318" y="3014"/>
                  <a:pt x="3338" y="3014"/>
                </a:cubicBezTo>
                <a:cubicBezTo>
                  <a:pt x="3363" y="3014"/>
                  <a:pt x="3376" y="3046"/>
                  <a:pt x="3389" y="3072"/>
                </a:cubicBezTo>
                <a:cubicBezTo>
                  <a:pt x="3402" y="3091"/>
                  <a:pt x="3422" y="3098"/>
                  <a:pt x="3422" y="3124"/>
                </a:cubicBezTo>
                <a:cubicBezTo>
                  <a:pt x="3422" y="3137"/>
                  <a:pt x="3402" y="3137"/>
                  <a:pt x="3396" y="3137"/>
                </a:cubicBezTo>
                <a:cubicBezTo>
                  <a:pt x="3383" y="3137"/>
                  <a:pt x="3376" y="3130"/>
                  <a:pt x="3370" y="3130"/>
                </a:cubicBezTo>
                <a:cubicBezTo>
                  <a:pt x="3357" y="3130"/>
                  <a:pt x="3363" y="3149"/>
                  <a:pt x="3357" y="3162"/>
                </a:cubicBezTo>
                <a:cubicBezTo>
                  <a:pt x="3331" y="3175"/>
                  <a:pt x="3312" y="3175"/>
                  <a:pt x="3286" y="3182"/>
                </a:cubicBezTo>
                <a:cubicBezTo>
                  <a:pt x="3247" y="3195"/>
                  <a:pt x="3227" y="3208"/>
                  <a:pt x="3189" y="3208"/>
                </a:cubicBezTo>
                <a:cubicBezTo>
                  <a:pt x="3105" y="3208"/>
                  <a:pt x="3008" y="3065"/>
                  <a:pt x="3105" y="3201"/>
                </a:cubicBezTo>
                <a:cubicBezTo>
                  <a:pt x="3098" y="3208"/>
                  <a:pt x="3098" y="3208"/>
                  <a:pt x="3098" y="3208"/>
                </a:cubicBezTo>
                <a:cubicBezTo>
                  <a:pt x="3059" y="3214"/>
                  <a:pt x="3040" y="3233"/>
                  <a:pt x="3001" y="3240"/>
                </a:cubicBezTo>
                <a:cubicBezTo>
                  <a:pt x="2924" y="3259"/>
                  <a:pt x="2865" y="3246"/>
                  <a:pt x="2801" y="3298"/>
                </a:cubicBezTo>
                <a:cubicBezTo>
                  <a:pt x="2788" y="3318"/>
                  <a:pt x="2768" y="3324"/>
                  <a:pt x="2743" y="3324"/>
                </a:cubicBezTo>
                <a:cubicBezTo>
                  <a:pt x="2710" y="3324"/>
                  <a:pt x="2704" y="3305"/>
                  <a:pt x="2678" y="3285"/>
                </a:cubicBezTo>
                <a:cubicBezTo>
                  <a:pt x="2620" y="3253"/>
                  <a:pt x="2594" y="3240"/>
                  <a:pt x="2529" y="3214"/>
                </a:cubicBezTo>
                <a:cubicBezTo>
                  <a:pt x="2536" y="3208"/>
                  <a:pt x="2542" y="3201"/>
                  <a:pt x="2542" y="3195"/>
                </a:cubicBezTo>
                <a:cubicBezTo>
                  <a:pt x="2536" y="3195"/>
                  <a:pt x="2529" y="3195"/>
                  <a:pt x="2516" y="3195"/>
                </a:cubicBezTo>
                <a:cubicBezTo>
                  <a:pt x="2477" y="3195"/>
                  <a:pt x="2464" y="3162"/>
                  <a:pt x="2445" y="3130"/>
                </a:cubicBezTo>
                <a:cubicBezTo>
                  <a:pt x="2432" y="3104"/>
                  <a:pt x="2400" y="3111"/>
                  <a:pt x="2374" y="3091"/>
                </a:cubicBezTo>
                <a:cubicBezTo>
                  <a:pt x="2361" y="3085"/>
                  <a:pt x="2361" y="3072"/>
                  <a:pt x="2342" y="3072"/>
                </a:cubicBezTo>
                <a:cubicBezTo>
                  <a:pt x="2322" y="3072"/>
                  <a:pt x="2322" y="3091"/>
                  <a:pt x="2303" y="3098"/>
                </a:cubicBezTo>
                <a:cubicBezTo>
                  <a:pt x="2283" y="3111"/>
                  <a:pt x="2257" y="3104"/>
                  <a:pt x="2257" y="3124"/>
                </a:cubicBezTo>
                <a:cubicBezTo>
                  <a:pt x="2257" y="3149"/>
                  <a:pt x="2277" y="3156"/>
                  <a:pt x="2303" y="3175"/>
                </a:cubicBezTo>
                <a:cubicBezTo>
                  <a:pt x="2309" y="3182"/>
                  <a:pt x="2322" y="3182"/>
                  <a:pt x="2322" y="3188"/>
                </a:cubicBezTo>
                <a:cubicBezTo>
                  <a:pt x="2322" y="3201"/>
                  <a:pt x="2309" y="3201"/>
                  <a:pt x="2296" y="3208"/>
                </a:cubicBezTo>
                <a:cubicBezTo>
                  <a:pt x="2283" y="3214"/>
                  <a:pt x="2277" y="3221"/>
                  <a:pt x="2270" y="3233"/>
                </a:cubicBezTo>
                <a:cubicBezTo>
                  <a:pt x="2283" y="3259"/>
                  <a:pt x="2283" y="3279"/>
                  <a:pt x="2296" y="3305"/>
                </a:cubicBezTo>
                <a:cubicBezTo>
                  <a:pt x="2309" y="3318"/>
                  <a:pt x="2316" y="3324"/>
                  <a:pt x="2322" y="3343"/>
                </a:cubicBezTo>
                <a:cubicBezTo>
                  <a:pt x="2335" y="3363"/>
                  <a:pt x="2361" y="3363"/>
                  <a:pt x="2374" y="3382"/>
                </a:cubicBezTo>
                <a:cubicBezTo>
                  <a:pt x="2374" y="3363"/>
                  <a:pt x="2380" y="3350"/>
                  <a:pt x="2387" y="3330"/>
                </a:cubicBezTo>
                <a:cubicBezTo>
                  <a:pt x="2393" y="3318"/>
                  <a:pt x="2400" y="3305"/>
                  <a:pt x="2406" y="3305"/>
                </a:cubicBezTo>
                <a:cubicBezTo>
                  <a:pt x="2426" y="3305"/>
                  <a:pt x="2439" y="3318"/>
                  <a:pt x="2458" y="3324"/>
                </a:cubicBezTo>
                <a:cubicBezTo>
                  <a:pt x="2510" y="3330"/>
                  <a:pt x="2548" y="3343"/>
                  <a:pt x="2581" y="3382"/>
                </a:cubicBezTo>
                <a:cubicBezTo>
                  <a:pt x="2536" y="3382"/>
                  <a:pt x="2510" y="3382"/>
                  <a:pt x="2464" y="3382"/>
                </a:cubicBezTo>
                <a:cubicBezTo>
                  <a:pt x="2400" y="3382"/>
                  <a:pt x="2367" y="3402"/>
                  <a:pt x="2303" y="3402"/>
                </a:cubicBezTo>
                <a:cubicBezTo>
                  <a:pt x="2232" y="3402"/>
                  <a:pt x="2206" y="3350"/>
                  <a:pt x="2148" y="3311"/>
                </a:cubicBezTo>
                <a:cubicBezTo>
                  <a:pt x="2083" y="3272"/>
                  <a:pt x="2012" y="3279"/>
                  <a:pt x="1986" y="3201"/>
                </a:cubicBezTo>
                <a:cubicBezTo>
                  <a:pt x="1973" y="3188"/>
                  <a:pt x="1960" y="3182"/>
                  <a:pt x="1941" y="3182"/>
                </a:cubicBezTo>
                <a:cubicBezTo>
                  <a:pt x="1921" y="3182"/>
                  <a:pt x="1921" y="3214"/>
                  <a:pt x="1902" y="3214"/>
                </a:cubicBezTo>
                <a:cubicBezTo>
                  <a:pt x="1882" y="3214"/>
                  <a:pt x="1869" y="3195"/>
                  <a:pt x="1850" y="3182"/>
                </a:cubicBezTo>
                <a:cubicBezTo>
                  <a:pt x="1837" y="3195"/>
                  <a:pt x="1831" y="3221"/>
                  <a:pt x="1811" y="3221"/>
                </a:cubicBezTo>
                <a:cubicBezTo>
                  <a:pt x="1779" y="3221"/>
                  <a:pt x="1766" y="3201"/>
                  <a:pt x="1740" y="3201"/>
                </a:cubicBezTo>
                <a:cubicBezTo>
                  <a:pt x="1721" y="3201"/>
                  <a:pt x="1714" y="3227"/>
                  <a:pt x="1688" y="3227"/>
                </a:cubicBezTo>
                <a:cubicBezTo>
                  <a:pt x="1675" y="3227"/>
                  <a:pt x="1675" y="3201"/>
                  <a:pt x="1656" y="3195"/>
                </a:cubicBezTo>
                <a:cubicBezTo>
                  <a:pt x="1624" y="3188"/>
                  <a:pt x="1604" y="3175"/>
                  <a:pt x="1572" y="3175"/>
                </a:cubicBezTo>
                <a:cubicBezTo>
                  <a:pt x="1546" y="3175"/>
                  <a:pt x="1553" y="3227"/>
                  <a:pt x="1527" y="3227"/>
                </a:cubicBezTo>
                <a:cubicBezTo>
                  <a:pt x="1501" y="3227"/>
                  <a:pt x="1501" y="3188"/>
                  <a:pt x="1481" y="3182"/>
                </a:cubicBezTo>
                <a:cubicBezTo>
                  <a:pt x="1456" y="3175"/>
                  <a:pt x="1430" y="3182"/>
                  <a:pt x="1417" y="3156"/>
                </a:cubicBezTo>
                <a:cubicBezTo>
                  <a:pt x="1391" y="3182"/>
                  <a:pt x="1372" y="3201"/>
                  <a:pt x="1346" y="3233"/>
                </a:cubicBezTo>
                <a:cubicBezTo>
                  <a:pt x="1294" y="3201"/>
                  <a:pt x="1294" y="3117"/>
                  <a:pt x="1229" y="3117"/>
                </a:cubicBezTo>
                <a:cubicBezTo>
                  <a:pt x="1223" y="3117"/>
                  <a:pt x="1216" y="3130"/>
                  <a:pt x="1216" y="3143"/>
                </a:cubicBezTo>
                <a:cubicBezTo>
                  <a:pt x="1216" y="3201"/>
                  <a:pt x="1216" y="3201"/>
                  <a:pt x="1216" y="3201"/>
                </a:cubicBezTo>
                <a:cubicBezTo>
                  <a:pt x="1216" y="3214"/>
                  <a:pt x="1229" y="3221"/>
                  <a:pt x="1236" y="3240"/>
                </a:cubicBezTo>
                <a:cubicBezTo>
                  <a:pt x="1197" y="3246"/>
                  <a:pt x="1177" y="3253"/>
                  <a:pt x="1145" y="3272"/>
                </a:cubicBezTo>
                <a:cubicBezTo>
                  <a:pt x="1113" y="3240"/>
                  <a:pt x="1100" y="3221"/>
                  <a:pt x="1067" y="3182"/>
                </a:cubicBezTo>
                <a:cubicBezTo>
                  <a:pt x="1054" y="3169"/>
                  <a:pt x="1048" y="3149"/>
                  <a:pt x="1029" y="3149"/>
                </a:cubicBezTo>
                <a:cubicBezTo>
                  <a:pt x="990" y="3149"/>
                  <a:pt x="970" y="3175"/>
                  <a:pt x="925" y="3175"/>
                </a:cubicBezTo>
                <a:cubicBezTo>
                  <a:pt x="893" y="3175"/>
                  <a:pt x="867" y="3182"/>
                  <a:pt x="835" y="3182"/>
                </a:cubicBezTo>
                <a:cubicBezTo>
                  <a:pt x="822" y="3182"/>
                  <a:pt x="815" y="3169"/>
                  <a:pt x="809" y="3169"/>
                </a:cubicBezTo>
                <a:cubicBezTo>
                  <a:pt x="763" y="3169"/>
                  <a:pt x="763" y="3233"/>
                  <a:pt x="744" y="3272"/>
                </a:cubicBezTo>
                <a:cubicBezTo>
                  <a:pt x="705" y="3253"/>
                  <a:pt x="692" y="3221"/>
                  <a:pt x="660" y="3195"/>
                </a:cubicBezTo>
                <a:cubicBezTo>
                  <a:pt x="621" y="3169"/>
                  <a:pt x="582" y="3175"/>
                  <a:pt x="544" y="3156"/>
                </a:cubicBezTo>
                <a:cubicBezTo>
                  <a:pt x="524" y="3188"/>
                  <a:pt x="492" y="3188"/>
                  <a:pt x="479" y="3214"/>
                </a:cubicBezTo>
                <a:cubicBezTo>
                  <a:pt x="453" y="3259"/>
                  <a:pt x="472" y="3298"/>
                  <a:pt x="434" y="3330"/>
                </a:cubicBezTo>
                <a:cubicBezTo>
                  <a:pt x="408" y="3363"/>
                  <a:pt x="369" y="3337"/>
                  <a:pt x="330" y="3350"/>
                </a:cubicBezTo>
                <a:cubicBezTo>
                  <a:pt x="298" y="3363"/>
                  <a:pt x="298" y="3402"/>
                  <a:pt x="291" y="3434"/>
                </a:cubicBezTo>
                <a:cubicBezTo>
                  <a:pt x="266" y="3414"/>
                  <a:pt x="266" y="3402"/>
                  <a:pt x="246" y="3376"/>
                </a:cubicBezTo>
                <a:cubicBezTo>
                  <a:pt x="240" y="3369"/>
                  <a:pt x="233" y="3363"/>
                  <a:pt x="233" y="3356"/>
                </a:cubicBezTo>
                <a:cubicBezTo>
                  <a:pt x="233" y="3337"/>
                  <a:pt x="240" y="3324"/>
                  <a:pt x="252" y="3311"/>
                </a:cubicBezTo>
                <a:cubicBezTo>
                  <a:pt x="259" y="3292"/>
                  <a:pt x="266" y="3279"/>
                  <a:pt x="266" y="3259"/>
                </a:cubicBezTo>
                <a:cubicBezTo>
                  <a:pt x="272" y="3253"/>
                  <a:pt x="278" y="3246"/>
                  <a:pt x="278" y="3233"/>
                </a:cubicBezTo>
                <a:cubicBezTo>
                  <a:pt x="278" y="3214"/>
                  <a:pt x="278" y="3188"/>
                  <a:pt x="259" y="3182"/>
                </a:cubicBezTo>
                <a:cubicBezTo>
                  <a:pt x="233" y="3169"/>
                  <a:pt x="207" y="3162"/>
                  <a:pt x="194" y="3130"/>
                </a:cubicBezTo>
                <a:cubicBezTo>
                  <a:pt x="182" y="3098"/>
                  <a:pt x="194" y="3072"/>
                  <a:pt x="188" y="3040"/>
                </a:cubicBezTo>
                <a:cubicBezTo>
                  <a:pt x="188" y="3020"/>
                  <a:pt x="175" y="3007"/>
                  <a:pt x="175" y="2988"/>
                </a:cubicBezTo>
                <a:cubicBezTo>
                  <a:pt x="175" y="2930"/>
                  <a:pt x="214" y="2897"/>
                  <a:pt x="220" y="2839"/>
                </a:cubicBezTo>
                <a:cubicBezTo>
                  <a:pt x="220" y="2820"/>
                  <a:pt x="214" y="2800"/>
                  <a:pt x="227" y="2781"/>
                </a:cubicBezTo>
                <a:cubicBezTo>
                  <a:pt x="233" y="2761"/>
                  <a:pt x="246" y="2748"/>
                  <a:pt x="259" y="2723"/>
                </a:cubicBezTo>
                <a:cubicBezTo>
                  <a:pt x="266" y="2710"/>
                  <a:pt x="272" y="2703"/>
                  <a:pt x="272" y="2690"/>
                </a:cubicBezTo>
                <a:cubicBezTo>
                  <a:pt x="272" y="2651"/>
                  <a:pt x="252" y="2632"/>
                  <a:pt x="240" y="2600"/>
                </a:cubicBezTo>
                <a:cubicBezTo>
                  <a:pt x="227" y="2574"/>
                  <a:pt x="220" y="2561"/>
                  <a:pt x="207" y="2542"/>
                </a:cubicBezTo>
                <a:cubicBezTo>
                  <a:pt x="110" y="2554"/>
                  <a:pt x="110" y="2554"/>
                  <a:pt x="110" y="2554"/>
                </a:cubicBezTo>
                <a:cubicBezTo>
                  <a:pt x="91" y="2554"/>
                  <a:pt x="71" y="2548"/>
                  <a:pt x="52" y="2535"/>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7" name="Freeform 81"/>
          <p:cNvSpPr>
            <a:spLocks noChangeArrowheads="1"/>
          </p:cNvSpPr>
          <p:nvPr/>
        </p:nvSpPr>
        <p:spPr bwMode="auto">
          <a:xfrm>
            <a:off x="7964620" y="2592677"/>
            <a:ext cx="2575166" cy="1732244"/>
          </a:xfrm>
          <a:custGeom>
            <a:avLst/>
            <a:gdLst>
              <a:gd name="T0" fmla="*/ 5938563 w 6480"/>
              <a:gd name="T1" fmla="*/ 103033 h 4359"/>
              <a:gd name="T2" fmla="*/ 6106636 w 6480"/>
              <a:gd name="T3" fmla="*/ 686220 h 4359"/>
              <a:gd name="T4" fmla="*/ 5783496 w 6480"/>
              <a:gd name="T5" fmla="*/ 142046 h 4359"/>
              <a:gd name="T6" fmla="*/ 5654440 w 6480"/>
              <a:gd name="T7" fmla="*/ 614197 h 4359"/>
              <a:gd name="T8" fmla="*/ 4800072 w 6480"/>
              <a:gd name="T9" fmla="*/ 401129 h 4359"/>
              <a:gd name="T10" fmla="*/ 4514949 w 6480"/>
              <a:gd name="T11" fmla="*/ 918294 h 4359"/>
              <a:gd name="T12" fmla="*/ 4016734 w 6480"/>
              <a:gd name="T13" fmla="*/ 1474472 h 4359"/>
              <a:gd name="T14" fmla="*/ 3654577 w 6480"/>
              <a:gd name="T15" fmla="*/ 1934620 h 4359"/>
              <a:gd name="T16" fmla="*/ 2820217 w 6480"/>
              <a:gd name="T17" fmla="*/ 2134684 h 4359"/>
              <a:gd name="T18" fmla="*/ 2328005 w 6480"/>
              <a:gd name="T19" fmla="*/ 2276729 h 4359"/>
              <a:gd name="T20" fmla="*/ 2140924 w 6480"/>
              <a:gd name="T21" fmla="*/ 2315742 h 4359"/>
              <a:gd name="T22" fmla="*/ 2062890 w 6480"/>
              <a:gd name="T23" fmla="*/ 2612837 h 4359"/>
              <a:gd name="T24" fmla="*/ 2269980 w 6480"/>
              <a:gd name="T25" fmla="*/ 2540814 h 4359"/>
              <a:gd name="T26" fmla="*/ 2380027 w 6480"/>
              <a:gd name="T27" fmla="*/ 2877922 h 4359"/>
              <a:gd name="T28" fmla="*/ 2211955 w 6480"/>
              <a:gd name="T29" fmla="*/ 2993959 h 4359"/>
              <a:gd name="T30" fmla="*/ 1881812 w 6480"/>
              <a:gd name="T31" fmla="*/ 3051978 h 4359"/>
              <a:gd name="T32" fmla="*/ 1862804 w 6480"/>
              <a:gd name="T33" fmla="*/ 3090990 h 4359"/>
              <a:gd name="T34" fmla="*/ 1706737 w 6480"/>
              <a:gd name="T35" fmla="*/ 3350073 h 4359"/>
              <a:gd name="T36" fmla="*/ 1661717 w 6480"/>
              <a:gd name="T37" fmla="*/ 3421096 h 4359"/>
              <a:gd name="T38" fmla="*/ 1829790 w 6480"/>
              <a:gd name="T39" fmla="*/ 3667175 h 4359"/>
              <a:gd name="T40" fmla="*/ 2004865 w 6480"/>
              <a:gd name="T41" fmla="*/ 3731195 h 4359"/>
              <a:gd name="T42" fmla="*/ 1739751 w 6480"/>
              <a:gd name="T43" fmla="*/ 3544135 h 4359"/>
              <a:gd name="T44" fmla="*/ 1571678 w 6480"/>
              <a:gd name="T45" fmla="*/ 3544135 h 4359"/>
              <a:gd name="T46" fmla="*/ 1745753 w 6480"/>
              <a:gd name="T47" fmla="*/ 3828227 h 4359"/>
              <a:gd name="T48" fmla="*/ 1299561 w 6480"/>
              <a:gd name="T49" fmla="*/ 3621160 h 4359"/>
              <a:gd name="T50" fmla="*/ 1234533 w 6480"/>
              <a:gd name="T51" fmla="*/ 3828227 h 4359"/>
              <a:gd name="T52" fmla="*/ 1137491 w 6480"/>
              <a:gd name="T53" fmla="*/ 3596152 h 4359"/>
              <a:gd name="T54" fmla="*/ 827357 w 6480"/>
              <a:gd name="T55" fmla="*/ 3376082 h 4359"/>
              <a:gd name="T56" fmla="*/ 672290 w 6480"/>
              <a:gd name="T57" fmla="*/ 3492119 h 4359"/>
              <a:gd name="T58" fmla="*/ 285123 w 6480"/>
              <a:gd name="T59" fmla="*/ 3363077 h 4359"/>
              <a:gd name="T60" fmla="*/ 7003 w 6480"/>
              <a:gd name="T61" fmla="*/ 3253042 h 4359"/>
              <a:gd name="T62" fmla="*/ 446193 w 6480"/>
              <a:gd name="T63" fmla="*/ 3861237 h 4359"/>
              <a:gd name="T64" fmla="*/ 1079466 w 6480"/>
              <a:gd name="T65" fmla="*/ 4359397 h 4359"/>
              <a:gd name="T66" fmla="*/ 1506650 w 6480"/>
              <a:gd name="T67" fmla="*/ 4178339 h 4359"/>
              <a:gd name="T68" fmla="*/ 2419044 w 6480"/>
              <a:gd name="T69" fmla="*/ 4204347 h 4359"/>
              <a:gd name="T70" fmla="*/ 3027307 w 6480"/>
              <a:gd name="T71" fmla="*/ 3647168 h 4359"/>
              <a:gd name="T72" fmla="*/ 3745617 w 6480"/>
              <a:gd name="T73" fmla="*/ 3589150 h 4359"/>
              <a:gd name="T74" fmla="*/ 4107773 w 6480"/>
              <a:gd name="T75" fmla="*/ 3887245 h 4359"/>
              <a:gd name="T76" fmla="*/ 4618994 w 6480"/>
              <a:gd name="T77" fmla="*/ 3790214 h 4359"/>
              <a:gd name="T78" fmla="*/ 5291284 w 6480"/>
              <a:gd name="T79" fmla="*/ 3744200 h 4359"/>
              <a:gd name="T80" fmla="*/ 5466359 w 6480"/>
              <a:gd name="T81" fmla="*/ 3311061 h 4359"/>
              <a:gd name="T82" fmla="*/ 5738477 w 6480"/>
              <a:gd name="T83" fmla="*/ 2864918 h 4359"/>
              <a:gd name="T84" fmla="*/ 5893544 w 6480"/>
              <a:gd name="T85" fmla="*/ 2709868 h 4359"/>
              <a:gd name="T86" fmla="*/ 5886541 w 6480"/>
              <a:gd name="T87" fmla="*/ 2386765 h 4359"/>
              <a:gd name="T88" fmla="*/ 6145652 w 6480"/>
              <a:gd name="T89" fmla="*/ 2115678 h 4359"/>
              <a:gd name="T90" fmla="*/ 6430776 w 6480"/>
              <a:gd name="T91" fmla="*/ 1636524 h 4359"/>
              <a:gd name="T92" fmla="*/ 6449784 w 6480"/>
              <a:gd name="T93" fmla="*/ 1015325 h 4359"/>
              <a:gd name="T94" fmla="*/ 6456787 w 6480"/>
              <a:gd name="T95" fmla="*/ 724232 h 4359"/>
              <a:gd name="T96" fmla="*/ 6417770 w 6480"/>
              <a:gd name="T97" fmla="*/ 246079 h 4359"/>
              <a:gd name="T98" fmla="*/ 1849798 w 6480"/>
              <a:gd name="T99" fmla="*/ 2354754 h 4359"/>
              <a:gd name="T100" fmla="*/ 1926832 w 6480"/>
              <a:gd name="T101" fmla="*/ 2547816 h 4359"/>
              <a:gd name="T102" fmla="*/ 1855801 w 6480"/>
              <a:gd name="T103" fmla="*/ 2469791 h 4359"/>
              <a:gd name="T104" fmla="*/ 2056888 w 6480"/>
              <a:gd name="T105" fmla="*/ 2650849 h 4359"/>
              <a:gd name="T106" fmla="*/ 2075896 w 6480"/>
              <a:gd name="T107" fmla="*/ 2767887 h 4359"/>
              <a:gd name="T108" fmla="*/ 2230963 w 6480"/>
              <a:gd name="T109" fmla="*/ 2812901 h 4359"/>
              <a:gd name="T110" fmla="*/ 2172938 w 6480"/>
              <a:gd name="T111" fmla="*/ 2825905 h 4359"/>
              <a:gd name="T112" fmla="*/ 1784770 w 6480"/>
              <a:gd name="T113" fmla="*/ 2896928 h 4359"/>
              <a:gd name="T114" fmla="*/ 2017871 w 6480"/>
              <a:gd name="T115" fmla="*/ 2793895 h 4359"/>
              <a:gd name="T116" fmla="*/ 2133921 w 6480"/>
              <a:gd name="T117" fmla="*/ 2857916 h 4359"/>
              <a:gd name="T118" fmla="*/ 2088902 w 6480"/>
              <a:gd name="T119" fmla="*/ 2896928 h 4359"/>
              <a:gd name="T120" fmla="*/ 1732748 w 6480"/>
              <a:gd name="T121" fmla="*/ 2980955 h 435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480" h="4359">
                <a:moveTo>
                  <a:pt x="6240" y="0"/>
                </a:moveTo>
                <a:lnTo>
                  <a:pt x="6240" y="0"/>
                </a:lnTo>
                <a:cubicBezTo>
                  <a:pt x="6234" y="0"/>
                  <a:pt x="6227" y="7"/>
                  <a:pt x="6227" y="13"/>
                </a:cubicBezTo>
                <a:cubicBezTo>
                  <a:pt x="6201" y="32"/>
                  <a:pt x="6195" y="58"/>
                  <a:pt x="6163" y="71"/>
                </a:cubicBezTo>
                <a:cubicBezTo>
                  <a:pt x="6130" y="84"/>
                  <a:pt x="6104" y="84"/>
                  <a:pt x="6065" y="84"/>
                </a:cubicBezTo>
                <a:cubicBezTo>
                  <a:pt x="6033" y="84"/>
                  <a:pt x="6020" y="58"/>
                  <a:pt x="5981" y="45"/>
                </a:cubicBezTo>
                <a:cubicBezTo>
                  <a:pt x="5968" y="65"/>
                  <a:pt x="5956" y="84"/>
                  <a:pt x="5936" y="103"/>
                </a:cubicBezTo>
                <a:cubicBezTo>
                  <a:pt x="6001" y="194"/>
                  <a:pt x="6059" y="252"/>
                  <a:pt x="6059" y="362"/>
                </a:cubicBezTo>
                <a:cubicBezTo>
                  <a:pt x="6059" y="453"/>
                  <a:pt x="6059" y="453"/>
                  <a:pt x="6059" y="453"/>
                </a:cubicBezTo>
                <a:cubicBezTo>
                  <a:pt x="6059" y="517"/>
                  <a:pt x="6072" y="563"/>
                  <a:pt x="6111" y="621"/>
                </a:cubicBezTo>
                <a:cubicBezTo>
                  <a:pt x="6130" y="647"/>
                  <a:pt x="6175" y="653"/>
                  <a:pt x="6175" y="692"/>
                </a:cubicBezTo>
                <a:cubicBezTo>
                  <a:pt x="6175" y="698"/>
                  <a:pt x="6169" y="705"/>
                  <a:pt x="6163" y="705"/>
                </a:cubicBezTo>
                <a:cubicBezTo>
                  <a:pt x="6137" y="705"/>
                  <a:pt x="6130" y="686"/>
                  <a:pt x="6104" y="686"/>
                </a:cubicBezTo>
                <a:cubicBezTo>
                  <a:pt x="6085" y="686"/>
                  <a:pt x="6072" y="692"/>
                  <a:pt x="6059" y="692"/>
                </a:cubicBezTo>
                <a:cubicBezTo>
                  <a:pt x="6020" y="692"/>
                  <a:pt x="6014" y="660"/>
                  <a:pt x="5981" y="640"/>
                </a:cubicBezTo>
                <a:cubicBezTo>
                  <a:pt x="5949" y="621"/>
                  <a:pt x="5917" y="640"/>
                  <a:pt x="5884" y="627"/>
                </a:cubicBezTo>
                <a:cubicBezTo>
                  <a:pt x="5891" y="537"/>
                  <a:pt x="5813" y="491"/>
                  <a:pt x="5813" y="395"/>
                </a:cubicBezTo>
                <a:cubicBezTo>
                  <a:pt x="5813" y="291"/>
                  <a:pt x="5813" y="291"/>
                  <a:pt x="5813" y="291"/>
                </a:cubicBezTo>
                <a:cubicBezTo>
                  <a:pt x="5813" y="246"/>
                  <a:pt x="5787" y="220"/>
                  <a:pt x="5768" y="181"/>
                </a:cubicBezTo>
                <a:cubicBezTo>
                  <a:pt x="5768" y="175"/>
                  <a:pt x="5781" y="149"/>
                  <a:pt x="5781" y="142"/>
                </a:cubicBezTo>
                <a:cubicBezTo>
                  <a:pt x="5716" y="116"/>
                  <a:pt x="5716" y="116"/>
                  <a:pt x="5716" y="116"/>
                </a:cubicBezTo>
                <a:cubicBezTo>
                  <a:pt x="5697" y="123"/>
                  <a:pt x="5619" y="168"/>
                  <a:pt x="5606" y="181"/>
                </a:cubicBezTo>
                <a:cubicBezTo>
                  <a:pt x="5580" y="201"/>
                  <a:pt x="5593" y="233"/>
                  <a:pt x="5580" y="265"/>
                </a:cubicBezTo>
                <a:cubicBezTo>
                  <a:pt x="5574" y="278"/>
                  <a:pt x="5548" y="278"/>
                  <a:pt x="5548" y="298"/>
                </a:cubicBezTo>
                <a:cubicBezTo>
                  <a:pt x="5548" y="343"/>
                  <a:pt x="5580" y="362"/>
                  <a:pt x="5580" y="407"/>
                </a:cubicBezTo>
                <a:cubicBezTo>
                  <a:pt x="5580" y="530"/>
                  <a:pt x="5580" y="530"/>
                  <a:pt x="5580" y="530"/>
                </a:cubicBezTo>
                <a:cubicBezTo>
                  <a:pt x="5580" y="576"/>
                  <a:pt x="5606" y="602"/>
                  <a:pt x="5652" y="614"/>
                </a:cubicBezTo>
                <a:cubicBezTo>
                  <a:pt x="5632" y="692"/>
                  <a:pt x="5600" y="718"/>
                  <a:pt x="5574" y="789"/>
                </a:cubicBezTo>
                <a:cubicBezTo>
                  <a:pt x="5548" y="854"/>
                  <a:pt x="5548" y="899"/>
                  <a:pt x="5503" y="944"/>
                </a:cubicBezTo>
                <a:cubicBezTo>
                  <a:pt x="5464" y="996"/>
                  <a:pt x="5425" y="1002"/>
                  <a:pt x="5373" y="1028"/>
                </a:cubicBezTo>
                <a:cubicBezTo>
                  <a:pt x="5154" y="757"/>
                  <a:pt x="5154" y="757"/>
                  <a:pt x="5154" y="757"/>
                </a:cubicBezTo>
                <a:cubicBezTo>
                  <a:pt x="5121" y="737"/>
                  <a:pt x="5095" y="731"/>
                  <a:pt x="5063" y="724"/>
                </a:cubicBezTo>
                <a:cubicBezTo>
                  <a:pt x="5063" y="621"/>
                  <a:pt x="5044" y="537"/>
                  <a:pt x="4960" y="472"/>
                </a:cubicBezTo>
                <a:cubicBezTo>
                  <a:pt x="4908" y="427"/>
                  <a:pt x="4856" y="433"/>
                  <a:pt x="4798" y="401"/>
                </a:cubicBezTo>
                <a:cubicBezTo>
                  <a:pt x="4778" y="407"/>
                  <a:pt x="4759" y="420"/>
                  <a:pt x="4733" y="420"/>
                </a:cubicBezTo>
                <a:cubicBezTo>
                  <a:pt x="4714" y="427"/>
                  <a:pt x="4701" y="427"/>
                  <a:pt x="4688" y="433"/>
                </a:cubicBezTo>
                <a:cubicBezTo>
                  <a:pt x="4701" y="472"/>
                  <a:pt x="4701" y="498"/>
                  <a:pt x="4701" y="537"/>
                </a:cubicBezTo>
                <a:cubicBezTo>
                  <a:pt x="4701" y="621"/>
                  <a:pt x="4675" y="666"/>
                  <a:pt x="4636" y="737"/>
                </a:cubicBezTo>
                <a:cubicBezTo>
                  <a:pt x="4610" y="783"/>
                  <a:pt x="4604" y="815"/>
                  <a:pt x="4571" y="860"/>
                </a:cubicBezTo>
                <a:cubicBezTo>
                  <a:pt x="4552" y="886"/>
                  <a:pt x="4533" y="893"/>
                  <a:pt x="4513" y="918"/>
                </a:cubicBezTo>
                <a:cubicBezTo>
                  <a:pt x="4500" y="944"/>
                  <a:pt x="4500" y="957"/>
                  <a:pt x="4487" y="977"/>
                </a:cubicBezTo>
                <a:cubicBezTo>
                  <a:pt x="4423" y="1061"/>
                  <a:pt x="4378" y="1099"/>
                  <a:pt x="4300" y="1158"/>
                </a:cubicBezTo>
                <a:cubicBezTo>
                  <a:pt x="4242" y="1203"/>
                  <a:pt x="4216" y="1229"/>
                  <a:pt x="4158" y="1267"/>
                </a:cubicBezTo>
                <a:cubicBezTo>
                  <a:pt x="4132" y="1287"/>
                  <a:pt x="4106" y="1281"/>
                  <a:pt x="4099" y="1306"/>
                </a:cubicBezTo>
                <a:cubicBezTo>
                  <a:pt x="4099" y="1319"/>
                  <a:pt x="4099" y="1319"/>
                  <a:pt x="4099" y="1319"/>
                </a:cubicBezTo>
                <a:cubicBezTo>
                  <a:pt x="4086" y="1352"/>
                  <a:pt x="4080" y="1371"/>
                  <a:pt x="4067" y="1410"/>
                </a:cubicBezTo>
                <a:cubicBezTo>
                  <a:pt x="4054" y="1436"/>
                  <a:pt x="4041" y="1449"/>
                  <a:pt x="4015" y="1474"/>
                </a:cubicBezTo>
                <a:cubicBezTo>
                  <a:pt x="3996" y="1494"/>
                  <a:pt x="3970" y="1500"/>
                  <a:pt x="3970" y="1533"/>
                </a:cubicBezTo>
                <a:cubicBezTo>
                  <a:pt x="3970" y="1546"/>
                  <a:pt x="3970" y="1546"/>
                  <a:pt x="3970" y="1546"/>
                </a:cubicBezTo>
                <a:cubicBezTo>
                  <a:pt x="3970" y="1571"/>
                  <a:pt x="3951" y="1578"/>
                  <a:pt x="3938" y="1591"/>
                </a:cubicBezTo>
                <a:cubicBezTo>
                  <a:pt x="3918" y="1610"/>
                  <a:pt x="3912" y="1630"/>
                  <a:pt x="3892" y="1649"/>
                </a:cubicBezTo>
                <a:cubicBezTo>
                  <a:pt x="3847" y="1675"/>
                  <a:pt x="3841" y="1714"/>
                  <a:pt x="3802" y="1740"/>
                </a:cubicBezTo>
                <a:cubicBezTo>
                  <a:pt x="3763" y="1772"/>
                  <a:pt x="3737" y="1785"/>
                  <a:pt x="3718" y="1824"/>
                </a:cubicBezTo>
                <a:cubicBezTo>
                  <a:pt x="3698" y="1869"/>
                  <a:pt x="3698" y="1908"/>
                  <a:pt x="3653" y="1934"/>
                </a:cubicBezTo>
                <a:cubicBezTo>
                  <a:pt x="3627" y="1947"/>
                  <a:pt x="3614" y="1959"/>
                  <a:pt x="3588" y="1973"/>
                </a:cubicBezTo>
                <a:cubicBezTo>
                  <a:pt x="3550" y="1992"/>
                  <a:pt x="3530" y="1992"/>
                  <a:pt x="3485" y="1998"/>
                </a:cubicBezTo>
                <a:cubicBezTo>
                  <a:pt x="3395" y="2011"/>
                  <a:pt x="3343" y="2031"/>
                  <a:pt x="3246" y="2050"/>
                </a:cubicBezTo>
                <a:cubicBezTo>
                  <a:pt x="3207" y="2076"/>
                  <a:pt x="3175" y="2089"/>
                  <a:pt x="3129" y="2089"/>
                </a:cubicBezTo>
                <a:cubicBezTo>
                  <a:pt x="3097" y="2089"/>
                  <a:pt x="3097" y="2089"/>
                  <a:pt x="3097" y="2089"/>
                </a:cubicBezTo>
                <a:cubicBezTo>
                  <a:pt x="3039" y="2089"/>
                  <a:pt x="3013" y="2108"/>
                  <a:pt x="2955" y="2115"/>
                </a:cubicBezTo>
                <a:cubicBezTo>
                  <a:pt x="2903" y="2128"/>
                  <a:pt x="2871" y="2128"/>
                  <a:pt x="2819" y="2134"/>
                </a:cubicBezTo>
                <a:cubicBezTo>
                  <a:pt x="2780" y="2147"/>
                  <a:pt x="2761" y="2154"/>
                  <a:pt x="2722" y="2173"/>
                </a:cubicBezTo>
                <a:cubicBezTo>
                  <a:pt x="2683" y="2186"/>
                  <a:pt x="2657" y="2186"/>
                  <a:pt x="2618" y="2199"/>
                </a:cubicBezTo>
                <a:cubicBezTo>
                  <a:pt x="2547" y="2218"/>
                  <a:pt x="2508" y="2225"/>
                  <a:pt x="2437" y="2238"/>
                </a:cubicBezTo>
                <a:cubicBezTo>
                  <a:pt x="2392" y="2244"/>
                  <a:pt x="2373" y="2257"/>
                  <a:pt x="2327" y="2257"/>
                </a:cubicBezTo>
                <a:cubicBezTo>
                  <a:pt x="2295" y="2257"/>
                  <a:pt x="2295" y="2257"/>
                  <a:pt x="2295" y="2257"/>
                </a:cubicBezTo>
                <a:cubicBezTo>
                  <a:pt x="2263" y="2250"/>
                  <a:pt x="2263" y="2250"/>
                  <a:pt x="2263" y="2250"/>
                </a:cubicBezTo>
                <a:cubicBezTo>
                  <a:pt x="2205" y="2250"/>
                  <a:pt x="2321" y="2276"/>
                  <a:pt x="2327" y="2276"/>
                </a:cubicBezTo>
                <a:cubicBezTo>
                  <a:pt x="2347" y="2283"/>
                  <a:pt x="2366" y="2276"/>
                  <a:pt x="2373" y="2289"/>
                </a:cubicBezTo>
                <a:cubicBezTo>
                  <a:pt x="2386" y="2302"/>
                  <a:pt x="2373" y="2315"/>
                  <a:pt x="2379" y="2328"/>
                </a:cubicBezTo>
                <a:lnTo>
                  <a:pt x="2373" y="2322"/>
                </a:lnTo>
                <a:cubicBezTo>
                  <a:pt x="2327" y="2322"/>
                  <a:pt x="2327" y="2322"/>
                  <a:pt x="2327" y="2322"/>
                </a:cubicBezTo>
                <a:cubicBezTo>
                  <a:pt x="2282" y="2322"/>
                  <a:pt x="2276" y="2276"/>
                  <a:pt x="2237" y="2276"/>
                </a:cubicBezTo>
                <a:cubicBezTo>
                  <a:pt x="2217" y="2276"/>
                  <a:pt x="2217" y="2296"/>
                  <a:pt x="2205" y="2302"/>
                </a:cubicBezTo>
                <a:cubicBezTo>
                  <a:pt x="2185" y="2309"/>
                  <a:pt x="2166" y="2302"/>
                  <a:pt x="2140" y="2315"/>
                </a:cubicBezTo>
                <a:cubicBezTo>
                  <a:pt x="2088" y="2347"/>
                  <a:pt x="2062" y="2373"/>
                  <a:pt x="2004" y="2399"/>
                </a:cubicBezTo>
                <a:cubicBezTo>
                  <a:pt x="2004" y="2438"/>
                  <a:pt x="1985" y="2457"/>
                  <a:pt x="1985" y="2489"/>
                </a:cubicBezTo>
                <a:cubicBezTo>
                  <a:pt x="1985" y="2534"/>
                  <a:pt x="1985" y="2534"/>
                  <a:pt x="1985" y="2534"/>
                </a:cubicBezTo>
                <a:cubicBezTo>
                  <a:pt x="1985" y="2553"/>
                  <a:pt x="1972" y="2566"/>
                  <a:pt x="1972" y="2586"/>
                </a:cubicBezTo>
                <a:cubicBezTo>
                  <a:pt x="1972" y="2592"/>
                  <a:pt x="1978" y="2586"/>
                  <a:pt x="1978" y="2592"/>
                </a:cubicBezTo>
                <a:cubicBezTo>
                  <a:pt x="1991" y="2612"/>
                  <a:pt x="2004" y="2625"/>
                  <a:pt x="2023" y="2625"/>
                </a:cubicBezTo>
                <a:cubicBezTo>
                  <a:pt x="2036" y="2625"/>
                  <a:pt x="2049" y="2612"/>
                  <a:pt x="2062" y="2612"/>
                </a:cubicBezTo>
                <a:cubicBezTo>
                  <a:pt x="2075" y="2637"/>
                  <a:pt x="2082" y="2657"/>
                  <a:pt x="2107" y="2657"/>
                </a:cubicBezTo>
                <a:cubicBezTo>
                  <a:pt x="2146" y="2657"/>
                  <a:pt x="2159" y="2644"/>
                  <a:pt x="2191" y="2625"/>
                </a:cubicBezTo>
                <a:cubicBezTo>
                  <a:pt x="2205" y="2612"/>
                  <a:pt x="2211" y="2599"/>
                  <a:pt x="2230" y="2592"/>
                </a:cubicBezTo>
                <a:cubicBezTo>
                  <a:pt x="2243" y="2592"/>
                  <a:pt x="2263" y="2592"/>
                  <a:pt x="2263" y="2579"/>
                </a:cubicBezTo>
                <a:cubicBezTo>
                  <a:pt x="2263" y="2560"/>
                  <a:pt x="2250" y="2553"/>
                  <a:pt x="2250" y="2534"/>
                </a:cubicBezTo>
                <a:cubicBezTo>
                  <a:pt x="2250" y="2502"/>
                  <a:pt x="2263" y="2476"/>
                  <a:pt x="2295" y="2457"/>
                </a:cubicBezTo>
                <a:cubicBezTo>
                  <a:pt x="2289" y="2495"/>
                  <a:pt x="2269" y="2508"/>
                  <a:pt x="2269" y="2540"/>
                </a:cubicBezTo>
                <a:cubicBezTo>
                  <a:pt x="2269" y="2560"/>
                  <a:pt x="2289" y="2560"/>
                  <a:pt x="2289" y="2579"/>
                </a:cubicBezTo>
                <a:cubicBezTo>
                  <a:pt x="2289" y="2592"/>
                  <a:pt x="2276" y="2592"/>
                  <a:pt x="2263" y="2599"/>
                </a:cubicBezTo>
                <a:cubicBezTo>
                  <a:pt x="2237" y="2612"/>
                  <a:pt x="2230" y="2625"/>
                  <a:pt x="2217" y="2650"/>
                </a:cubicBezTo>
                <a:cubicBezTo>
                  <a:pt x="2211" y="2663"/>
                  <a:pt x="2191" y="2670"/>
                  <a:pt x="2191" y="2689"/>
                </a:cubicBezTo>
                <a:cubicBezTo>
                  <a:pt x="2191" y="2722"/>
                  <a:pt x="2217" y="2735"/>
                  <a:pt x="2243" y="2760"/>
                </a:cubicBezTo>
                <a:cubicBezTo>
                  <a:pt x="2263" y="2780"/>
                  <a:pt x="2256" y="2812"/>
                  <a:pt x="2289" y="2838"/>
                </a:cubicBezTo>
                <a:cubicBezTo>
                  <a:pt x="2321" y="2857"/>
                  <a:pt x="2340" y="2870"/>
                  <a:pt x="2379" y="2877"/>
                </a:cubicBezTo>
                <a:cubicBezTo>
                  <a:pt x="2398" y="2877"/>
                  <a:pt x="2431" y="2870"/>
                  <a:pt x="2431" y="2890"/>
                </a:cubicBezTo>
                <a:cubicBezTo>
                  <a:pt x="2431" y="2903"/>
                  <a:pt x="2424" y="2909"/>
                  <a:pt x="2418" y="2909"/>
                </a:cubicBezTo>
                <a:cubicBezTo>
                  <a:pt x="2373" y="2909"/>
                  <a:pt x="2347" y="2877"/>
                  <a:pt x="2301" y="2877"/>
                </a:cubicBezTo>
                <a:cubicBezTo>
                  <a:pt x="2269" y="2877"/>
                  <a:pt x="2269" y="2877"/>
                  <a:pt x="2269" y="2877"/>
                </a:cubicBezTo>
                <a:cubicBezTo>
                  <a:pt x="2250" y="2877"/>
                  <a:pt x="2243" y="2896"/>
                  <a:pt x="2243" y="2916"/>
                </a:cubicBezTo>
                <a:cubicBezTo>
                  <a:pt x="2243" y="2961"/>
                  <a:pt x="2243" y="2961"/>
                  <a:pt x="2243" y="2961"/>
                </a:cubicBezTo>
                <a:cubicBezTo>
                  <a:pt x="2243" y="2980"/>
                  <a:pt x="2230" y="2993"/>
                  <a:pt x="2211" y="2993"/>
                </a:cubicBezTo>
                <a:cubicBezTo>
                  <a:pt x="2191" y="2993"/>
                  <a:pt x="2185" y="2987"/>
                  <a:pt x="2159" y="2987"/>
                </a:cubicBezTo>
                <a:cubicBezTo>
                  <a:pt x="2140" y="2987"/>
                  <a:pt x="2133" y="3006"/>
                  <a:pt x="2114" y="3006"/>
                </a:cubicBezTo>
                <a:cubicBezTo>
                  <a:pt x="2088" y="3019"/>
                  <a:pt x="2075" y="3013"/>
                  <a:pt x="2049" y="3013"/>
                </a:cubicBezTo>
                <a:cubicBezTo>
                  <a:pt x="2017" y="3019"/>
                  <a:pt x="2004" y="3038"/>
                  <a:pt x="1972" y="3038"/>
                </a:cubicBezTo>
                <a:cubicBezTo>
                  <a:pt x="1933" y="3038"/>
                  <a:pt x="1933" y="3038"/>
                  <a:pt x="1933" y="3038"/>
                </a:cubicBezTo>
                <a:cubicBezTo>
                  <a:pt x="1926" y="3038"/>
                  <a:pt x="1926" y="3038"/>
                  <a:pt x="1920" y="3038"/>
                </a:cubicBezTo>
                <a:cubicBezTo>
                  <a:pt x="1901" y="3038"/>
                  <a:pt x="1894" y="3051"/>
                  <a:pt x="1881" y="3051"/>
                </a:cubicBezTo>
                <a:cubicBezTo>
                  <a:pt x="1849" y="3051"/>
                  <a:pt x="1836" y="3019"/>
                  <a:pt x="1797" y="3019"/>
                </a:cubicBezTo>
                <a:lnTo>
                  <a:pt x="1791" y="3019"/>
                </a:lnTo>
                <a:cubicBezTo>
                  <a:pt x="1784" y="3025"/>
                  <a:pt x="1784" y="3025"/>
                  <a:pt x="1784" y="3025"/>
                </a:cubicBezTo>
                <a:cubicBezTo>
                  <a:pt x="1803" y="3032"/>
                  <a:pt x="1816" y="3045"/>
                  <a:pt x="1829" y="3051"/>
                </a:cubicBezTo>
                <a:cubicBezTo>
                  <a:pt x="1849" y="3058"/>
                  <a:pt x="1868" y="3064"/>
                  <a:pt x="1868" y="3077"/>
                </a:cubicBezTo>
                <a:cubicBezTo>
                  <a:pt x="1868" y="3090"/>
                  <a:pt x="1868" y="3090"/>
                  <a:pt x="1868" y="3090"/>
                </a:cubicBezTo>
                <a:cubicBezTo>
                  <a:pt x="1862" y="3090"/>
                  <a:pt x="1862" y="3090"/>
                  <a:pt x="1862" y="3090"/>
                </a:cubicBezTo>
                <a:cubicBezTo>
                  <a:pt x="1849" y="3090"/>
                  <a:pt x="1842" y="3084"/>
                  <a:pt x="1836" y="3084"/>
                </a:cubicBezTo>
                <a:cubicBezTo>
                  <a:pt x="1816" y="3084"/>
                  <a:pt x="1810" y="3090"/>
                  <a:pt x="1791" y="3090"/>
                </a:cubicBezTo>
                <a:cubicBezTo>
                  <a:pt x="1778" y="3090"/>
                  <a:pt x="1771" y="3084"/>
                  <a:pt x="1758" y="3077"/>
                </a:cubicBezTo>
                <a:cubicBezTo>
                  <a:pt x="1745" y="3077"/>
                  <a:pt x="1745" y="3077"/>
                  <a:pt x="1745" y="3077"/>
                </a:cubicBezTo>
                <a:cubicBezTo>
                  <a:pt x="1745" y="3142"/>
                  <a:pt x="1745" y="3142"/>
                  <a:pt x="1745" y="3142"/>
                </a:cubicBezTo>
                <a:cubicBezTo>
                  <a:pt x="1745" y="3213"/>
                  <a:pt x="1681" y="3239"/>
                  <a:pt x="1661" y="3304"/>
                </a:cubicBezTo>
                <a:cubicBezTo>
                  <a:pt x="1681" y="3317"/>
                  <a:pt x="1706" y="3323"/>
                  <a:pt x="1706" y="3349"/>
                </a:cubicBezTo>
                <a:cubicBezTo>
                  <a:pt x="1706" y="3407"/>
                  <a:pt x="1706" y="3407"/>
                  <a:pt x="1706" y="3407"/>
                </a:cubicBezTo>
                <a:cubicBezTo>
                  <a:pt x="1706" y="3413"/>
                  <a:pt x="1713" y="3420"/>
                  <a:pt x="1713" y="3427"/>
                </a:cubicBezTo>
                <a:cubicBezTo>
                  <a:pt x="1713" y="3427"/>
                  <a:pt x="1713" y="3427"/>
                  <a:pt x="1706" y="3427"/>
                </a:cubicBezTo>
                <a:cubicBezTo>
                  <a:pt x="1681" y="3427"/>
                  <a:pt x="1681" y="3381"/>
                  <a:pt x="1648" y="3381"/>
                </a:cubicBezTo>
                <a:cubicBezTo>
                  <a:pt x="1635" y="3381"/>
                  <a:pt x="1635" y="3381"/>
                  <a:pt x="1635" y="3381"/>
                </a:cubicBezTo>
                <a:cubicBezTo>
                  <a:pt x="1635" y="3381"/>
                  <a:pt x="1635" y="3388"/>
                  <a:pt x="1635" y="3394"/>
                </a:cubicBezTo>
                <a:cubicBezTo>
                  <a:pt x="1635" y="3407"/>
                  <a:pt x="1648" y="3407"/>
                  <a:pt x="1661" y="3420"/>
                </a:cubicBezTo>
                <a:cubicBezTo>
                  <a:pt x="1674" y="3433"/>
                  <a:pt x="1681" y="3446"/>
                  <a:pt x="1700" y="3459"/>
                </a:cubicBezTo>
                <a:cubicBezTo>
                  <a:pt x="1719" y="3478"/>
                  <a:pt x="1700" y="3524"/>
                  <a:pt x="1726" y="3524"/>
                </a:cubicBezTo>
                <a:cubicBezTo>
                  <a:pt x="1739" y="3524"/>
                  <a:pt x="1745" y="3517"/>
                  <a:pt x="1758" y="3517"/>
                </a:cubicBezTo>
                <a:cubicBezTo>
                  <a:pt x="1778" y="3517"/>
                  <a:pt x="1784" y="3530"/>
                  <a:pt x="1803" y="3536"/>
                </a:cubicBezTo>
                <a:cubicBezTo>
                  <a:pt x="1816" y="3543"/>
                  <a:pt x="1836" y="3543"/>
                  <a:pt x="1836" y="3556"/>
                </a:cubicBezTo>
                <a:cubicBezTo>
                  <a:pt x="1836" y="3582"/>
                  <a:pt x="1823" y="3588"/>
                  <a:pt x="1823" y="3614"/>
                </a:cubicBezTo>
                <a:cubicBezTo>
                  <a:pt x="1823" y="3633"/>
                  <a:pt x="1829" y="3646"/>
                  <a:pt x="1829" y="3666"/>
                </a:cubicBezTo>
                <a:cubicBezTo>
                  <a:pt x="1849" y="3666"/>
                  <a:pt x="1849" y="3640"/>
                  <a:pt x="1868" y="3640"/>
                </a:cubicBezTo>
                <a:cubicBezTo>
                  <a:pt x="1881" y="3640"/>
                  <a:pt x="1887" y="3653"/>
                  <a:pt x="1901" y="3659"/>
                </a:cubicBezTo>
                <a:cubicBezTo>
                  <a:pt x="1933" y="3666"/>
                  <a:pt x="1946" y="3679"/>
                  <a:pt x="1978" y="3685"/>
                </a:cubicBezTo>
                <a:cubicBezTo>
                  <a:pt x="2010" y="3705"/>
                  <a:pt x="2049" y="3711"/>
                  <a:pt x="2049" y="3750"/>
                </a:cubicBezTo>
                <a:cubicBezTo>
                  <a:pt x="2049" y="3763"/>
                  <a:pt x="2049" y="3763"/>
                  <a:pt x="2049" y="3763"/>
                </a:cubicBezTo>
                <a:cubicBezTo>
                  <a:pt x="2043" y="3763"/>
                  <a:pt x="2043" y="3763"/>
                  <a:pt x="2043" y="3763"/>
                </a:cubicBezTo>
                <a:cubicBezTo>
                  <a:pt x="2023" y="3756"/>
                  <a:pt x="2023" y="3730"/>
                  <a:pt x="2004" y="3730"/>
                </a:cubicBezTo>
                <a:cubicBezTo>
                  <a:pt x="1978" y="3730"/>
                  <a:pt x="1965" y="3730"/>
                  <a:pt x="1946" y="3717"/>
                </a:cubicBezTo>
                <a:cubicBezTo>
                  <a:pt x="1926" y="3711"/>
                  <a:pt x="1920" y="3685"/>
                  <a:pt x="1887" y="3685"/>
                </a:cubicBezTo>
                <a:cubicBezTo>
                  <a:pt x="1875" y="3685"/>
                  <a:pt x="1875" y="3717"/>
                  <a:pt x="1855" y="3717"/>
                </a:cubicBezTo>
                <a:cubicBezTo>
                  <a:pt x="1816" y="3717"/>
                  <a:pt x="1797" y="3672"/>
                  <a:pt x="1797" y="3627"/>
                </a:cubicBezTo>
                <a:cubicBezTo>
                  <a:pt x="1797" y="3588"/>
                  <a:pt x="1797" y="3588"/>
                  <a:pt x="1797" y="3588"/>
                </a:cubicBezTo>
                <a:cubicBezTo>
                  <a:pt x="1797" y="3575"/>
                  <a:pt x="1797" y="3569"/>
                  <a:pt x="1803" y="3556"/>
                </a:cubicBezTo>
                <a:cubicBezTo>
                  <a:pt x="1778" y="3549"/>
                  <a:pt x="1765" y="3543"/>
                  <a:pt x="1739" y="3543"/>
                </a:cubicBezTo>
                <a:cubicBezTo>
                  <a:pt x="1732" y="3543"/>
                  <a:pt x="1732" y="3549"/>
                  <a:pt x="1719" y="3549"/>
                </a:cubicBezTo>
                <a:cubicBezTo>
                  <a:pt x="1706" y="3549"/>
                  <a:pt x="1706" y="3530"/>
                  <a:pt x="1694" y="3517"/>
                </a:cubicBezTo>
                <a:cubicBezTo>
                  <a:pt x="1687" y="3504"/>
                  <a:pt x="1674" y="3498"/>
                  <a:pt x="1655" y="3498"/>
                </a:cubicBezTo>
                <a:cubicBezTo>
                  <a:pt x="1642" y="3498"/>
                  <a:pt x="1635" y="3504"/>
                  <a:pt x="1622" y="3504"/>
                </a:cubicBezTo>
                <a:cubicBezTo>
                  <a:pt x="1584" y="3504"/>
                  <a:pt x="1584" y="3504"/>
                  <a:pt x="1584" y="3504"/>
                </a:cubicBezTo>
                <a:cubicBezTo>
                  <a:pt x="1577" y="3504"/>
                  <a:pt x="1571" y="3504"/>
                  <a:pt x="1571" y="3511"/>
                </a:cubicBezTo>
                <a:cubicBezTo>
                  <a:pt x="1571" y="3543"/>
                  <a:pt x="1571" y="3543"/>
                  <a:pt x="1571" y="3543"/>
                </a:cubicBezTo>
                <a:cubicBezTo>
                  <a:pt x="1571" y="3582"/>
                  <a:pt x="1545" y="3595"/>
                  <a:pt x="1538" y="3633"/>
                </a:cubicBezTo>
                <a:cubicBezTo>
                  <a:pt x="1558" y="3633"/>
                  <a:pt x="1577" y="3633"/>
                  <a:pt x="1590" y="3646"/>
                </a:cubicBezTo>
                <a:cubicBezTo>
                  <a:pt x="1610" y="3679"/>
                  <a:pt x="1603" y="3717"/>
                  <a:pt x="1635" y="3730"/>
                </a:cubicBezTo>
                <a:cubicBezTo>
                  <a:pt x="1655" y="3743"/>
                  <a:pt x="1661" y="3756"/>
                  <a:pt x="1674" y="3769"/>
                </a:cubicBezTo>
                <a:cubicBezTo>
                  <a:pt x="1687" y="3776"/>
                  <a:pt x="1700" y="3769"/>
                  <a:pt x="1713" y="3776"/>
                </a:cubicBezTo>
                <a:cubicBezTo>
                  <a:pt x="1719" y="3776"/>
                  <a:pt x="1719" y="3789"/>
                  <a:pt x="1726" y="3795"/>
                </a:cubicBezTo>
                <a:cubicBezTo>
                  <a:pt x="1732" y="3808"/>
                  <a:pt x="1745" y="3815"/>
                  <a:pt x="1745" y="3827"/>
                </a:cubicBezTo>
                <a:cubicBezTo>
                  <a:pt x="1719" y="3827"/>
                  <a:pt x="1706" y="3808"/>
                  <a:pt x="1681" y="3808"/>
                </a:cubicBezTo>
                <a:cubicBezTo>
                  <a:pt x="1648" y="3808"/>
                  <a:pt x="1648" y="3808"/>
                  <a:pt x="1648" y="3808"/>
                </a:cubicBezTo>
                <a:cubicBezTo>
                  <a:pt x="1610" y="3808"/>
                  <a:pt x="1590" y="3782"/>
                  <a:pt x="1571" y="3750"/>
                </a:cubicBezTo>
                <a:cubicBezTo>
                  <a:pt x="1545" y="3711"/>
                  <a:pt x="1519" y="3692"/>
                  <a:pt x="1480" y="3672"/>
                </a:cubicBezTo>
                <a:cubicBezTo>
                  <a:pt x="1403" y="3633"/>
                  <a:pt x="1370" y="3614"/>
                  <a:pt x="1299" y="3575"/>
                </a:cubicBezTo>
                <a:cubicBezTo>
                  <a:pt x="1299" y="3575"/>
                  <a:pt x="1299" y="3582"/>
                  <a:pt x="1299" y="3588"/>
                </a:cubicBezTo>
                <a:cubicBezTo>
                  <a:pt x="1299" y="3620"/>
                  <a:pt x="1299" y="3620"/>
                  <a:pt x="1299" y="3620"/>
                </a:cubicBezTo>
                <a:cubicBezTo>
                  <a:pt x="1299" y="3633"/>
                  <a:pt x="1306" y="3640"/>
                  <a:pt x="1306" y="3646"/>
                </a:cubicBezTo>
                <a:cubicBezTo>
                  <a:pt x="1306" y="3685"/>
                  <a:pt x="1286" y="3711"/>
                  <a:pt x="1254" y="3730"/>
                </a:cubicBezTo>
                <a:cubicBezTo>
                  <a:pt x="1228" y="3750"/>
                  <a:pt x="1208" y="3743"/>
                  <a:pt x="1183" y="3756"/>
                </a:cubicBezTo>
                <a:cubicBezTo>
                  <a:pt x="1183" y="3763"/>
                  <a:pt x="1183" y="3763"/>
                  <a:pt x="1183" y="3763"/>
                </a:cubicBezTo>
                <a:cubicBezTo>
                  <a:pt x="1189" y="3763"/>
                  <a:pt x="1196" y="3763"/>
                  <a:pt x="1202" y="3763"/>
                </a:cubicBezTo>
                <a:cubicBezTo>
                  <a:pt x="1228" y="3763"/>
                  <a:pt x="1267" y="3769"/>
                  <a:pt x="1267" y="3795"/>
                </a:cubicBezTo>
                <a:cubicBezTo>
                  <a:pt x="1267" y="3815"/>
                  <a:pt x="1254" y="3827"/>
                  <a:pt x="1234" y="3827"/>
                </a:cubicBezTo>
                <a:cubicBezTo>
                  <a:pt x="1189" y="3827"/>
                  <a:pt x="1163" y="3789"/>
                  <a:pt x="1137" y="3750"/>
                </a:cubicBezTo>
                <a:cubicBezTo>
                  <a:pt x="1170" y="3750"/>
                  <a:pt x="1189" y="3737"/>
                  <a:pt x="1215" y="3717"/>
                </a:cubicBezTo>
                <a:cubicBezTo>
                  <a:pt x="1234" y="3705"/>
                  <a:pt x="1254" y="3705"/>
                  <a:pt x="1254" y="3685"/>
                </a:cubicBezTo>
                <a:cubicBezTo>
                  <a:pt x="1254" y="3666"/>
                  <a:pt x="1247" y="3659"/>
                  <a:pt x="1247" y="3646"/>
                </a:cubicBezTo>
                <a:cubicBezTo>
                  <a:pt x="1241" y="3633"/>
                  <a:pt x="1241" y="3620"/>
                  <a:pt x="1234" y="3620"/>
                </a:cubicBezTo>
                <a:cubicBezTo>
                  <a:pt x="1202" y="3620"/>
                  <a:pt x="1202" y="3620"/>
                  <a:pt x="1202" y="3620"/>
                </a:cubicBezTo>
                <a:cubicBezTo>
                  <a:pt x="1176" y="3620"/>
                  <a:pt x="1150" y="3614"/>
                  <a:pt x="1137" y="3595"/>
                </a:cubicBezTo>
                <a:cubicBezTo>
                  <a:pt x="1124" y="3582"/>
                  <a:pt x="1124" y="3569"/>
                  <a:pt x="1111" y="3569"/>
                </a:cubicBezTo>
                <a:cubicBezTo>
                  <a:pt x="1086" y="3569"/>
                  <a:pt x="1079" y="3588"/>
                  <a:pt x="1053" y="3588"/>
                </a:cubicBezTo>
                <a:cubicBezTo>
                  <a:pt x="1047" y="3588"/>
                  <a:pt x="1047" y="3575"/>
                  <a:pt x="1040" y="3575"/>
                </a:cubicBezTo>
                <a:cubicBezTo>
                  <a:pt x="1008" y="3549"/>
                  <a:pt x="1001" y="3530"/>
                  <a:pt x="989" y="3491"/>
                </a:cubicBezTo>
                <a:cubicBezTo>
                  <a:pt x="982" y="3472"/>
                  <a:pt x="989" y="3446"/>
                  <a:pt x="969" y="3446"/>
                </a:cubicBezTo>
                <a:cubicBezTo>
                  <a:pt x="937" y="3446"/>
                  <a:pt x="930" y="3485"/>
                  <a:pt x="904" y="3485"/>
                </a:cubicBezTo>
                <a:cubicBezTo>
                  <a:pt x="853" y="3485"/>
                  <a:pt x="853" y="3420"/>
                  <a:pt x="827" y="3375"/>
                </a:cubicBezTo>
                <a:cubicBezTo>
                  <a:pt x="820" y="3433"/>
                  <a:pt x="814" y="3459"/>
                  <a:pt x="801" y="3517"/>
                </a:cubicBezTo>
                <a:cubicBezTo>
                  <a:pt x="782" y="3498"/>
                  <a:pt x="775" y="3465"/>
                  <a:pt x="749" y="3465"/>
                </a:cubicBezTo>
                <a:cubicBezTo>
                  <a:pt x="730" y="3465"/>
                  <a:pt x="730" y="3465"/>
                  <a:pt x="730" y="3465"/>
                </a:cubicBezTo>
                <a:cubicBezTo>
                  <a:pt x="736" y="3478"/>
                  <a:pt x="743" y="3485"/>
                  <a:pt x="743" y="3504"/>
                </a:cubicBezTo>
                <a:cubicBezTo>
                  <a:pt x="743" y="3517"/>
                  <a:pt x="743" y="3524"/>
                  <a:pt x="736" y="3536"/>
                </a:cubicBezTo>
                <a:cubicBezTo>
                  <a:pt x="723" y="3530"/>
                  <a:pt x="723" y="3511"/>
                  <a:pt x="711" y="3498"/>
                </a:cubicBezTo>
                <a:cubicBezTo>
                  <a:pt x="697" y="3491"/>
                  <a:pt x="691" y="3491"/>
                  <a:pt x="672" y="3491"/>
                </a:cubicBezTo>
                <a:cubicBezTo>
                  <a:pt x="672" y="3478"/>
                  <a:pt x="672" y="3459"/>
                  <a:pt x="659" y="3459"/>
                </a:cubicBezTo>
                <a:cubicBezTo>
                  <a:pt x="639" y="3459"/>
                  <a:pt x="639" y="3485"/>
                  <a:pt x="613" y="3485"/>
                </a:cubicBezTo>
                <a:cubicBezTo>
                  <a:pt x="601" y="3485"/>
                  <a:pt x="594" y="3472"/>
                  <a:pt x="581" y="3472"/>
                </a:cubicBezTo>
                <a:cubicBezTo>
                  <a:pt x="549" y="3472"/>
                  <a:pt x="529" y="3485"/>
                  <a:pt x="491" y="3485"/>
                </a:cubicBezTo>
                <a:cubicBezTo>
                  <a:pt x="453" y="3485"/>
                  <a:pt x="421" y="3498"/>
                  <a:pt x="388" y="3472"/>
                </a:cubicBezTo>
                <a:cubicBezTo>
                  <a:pt x="362" y="3452"/>
                  <a:pt x="356" y="3427"/>
                  <a:pt x="330" y="3407"/>
                </a:cubicBezTo>
                <a:cubicBezTo>
                  <a:pt x="317" y="3388"/>
                  <a:pt x="298" y="3381"/>
                  <a:pt x="285" y="3362"/>
                </a:cubicBezTo>
                <a:lnTo>
                  <a:pt x="278" y="3362"/>
                </a:lnTo>
                <a:cubicBezTo>
                  <a:pt x="239" y="3362"/>
                  <a:pt x="226" y="3336"/>
                  <a:pt x="201" y="3310"/>
                </a:cubicBezTo>
                <a:cubicBezTo>
                  <a:pt x="188" y="3297"/>
                  <a:pt x="168" y="3297"/>
                  <a:pt x="155" y="3278"/>
                </a:cubicBezTo>
                <a:cubicBezTo>
                  <a:pt x="117" y="3252"/>
                  <a:pt x="103" y="3220"/>
                  <a:pt x="103" y="3174"/>
                </a:cubicBezTo>
                <a:cubicBezTo>
                  <a:pt x="91" y="3174"/>
                  <a:pt x="84" y="3168"/>
                  <a:pt x="71" y="3168"/>
                </a:cubicBezTo>
                <a:cubicBezTo>
                  <a:pt x="52" y="3207"/>
                  <a:pt x="7" y="3213"/>
                  <a:pt x="7" y="3252"/>
                </a:cubicBezTo>
                <a:cubicBezTo>
                  <a:pt x="7" y="3278"/>
                  <a:pt x="0" y="3304"/>
                  <a:pt x="19" y="3323"/>
                </a:cubicBezTo>
                <a:cubicBezTo>
                  <a:pt x="58" y="3362"/>
                  <a:pt x="149" y="3323"/>
                  <a:pt x="149" y="3375"/>
                </a:cubicBezTo>
                <a:cubicBezTo>
                  <a:pt x="149" y="3420"/>
                  <a:pt x="129" y="3439"/>
                  <a:pt x="129" y="3485"/>
                </a:cubicBezTo>
                <a:cubicBezTo>
                  <a:pt x="129" y="3575"/>
                  <a:pt x="194" y="3614"/>
                  <a:pt x="272" y="3672"/>
                </a:cubicBezTo>
                <a:cubicBezTo>
                  <a:pt x="291" y="3685"/>
                  <a:pt x="291" y="3711"/>
                  <a:pt x="310" y="3730"/>
                </a:cubicBezTo>
                <a:cubicBezTo>
                  <a:pt x="336" y="3756"/>
                  <a:pt x="362" y="3750"/>
                  <a:pt x="395" y="3769"/>
                </a:cubicBezTo>
                <a:cubicBezTo>
                  <a:pt x="427" y="3789"/>
                  <a:pt x="427" y="3827"/>
                  <a:pt x="446" y="3860"/>
                </a:cubicBezTo>
                <a:cubicBezTo>
                  <a:pt x="472" y="3899"/>
                  <a:pt x="504" y="3905"/>
                  <a:pt x="542" y="3931"/>
                </a:cubicBezTo>
                <a:cubicBezTo>
                  <a:pt x="594" y="3957"/>
                  <a:pt x="613" y="3983"/>
                  <a:pt x="665" y="4008"/>
                </a:cubicBezTo>
                <a:cubicBezTo>
                  <a:pt x="717" y="4034"/>
                  <a:pt x="736" y="4080"/>
                  <a:pt x="769" y="4131"/>
                </a:cubicBezTo>
                <a:cubicBezTo>
                  <a:pt x="782" y="4157"/>
                  <a:pt x="788" y="4196"/>
                  <a:pt x="820" y="4196"/>
                </a:cubicBezTo>
                <a:cubicBezTo>
                  <a:pt x="840" y="4196"/>
                  <a:pt x="853" y="4183"/>
                  <a:pt x="872" y="4183"/>
                </a:cubicBezTo>
                <a:cubicBezTo>
                  <a:pt x="917" y="4183"/>
                  <a:pt x="917" y="4235"/>
                  <a:pt x="937" y="4274"/>
                </a:cubicBezTo>
                <a:cubicBezTo>
                  <a:pt x="969" y="4332"/>
                  <a:pt x="1015" y="4358"/>
                  <a:pt x="1079" y="4358"/>
                </a:cubicBezTo>
                <a:cubicBezTo>
                  <a:pt x="1111" y="4358"/>
                  <a:pt x="1124" y="4319"/>
                  <a:pt x="1157" y="4319"/>
                </a:cubicBezTo>
                <a:cubicBezTo>
                  <a:pt x="1176" y="4319"/>
                  <a:pt x="1183" y="4338"/>
                  <a:pt x="1202" y="4338"/>
                </a:cubicBezTo>
                <a:cubicBezTo>
                  <a:pt x="1234" y="4338"/>
                  <a:pt x="1241" y="4312"/>
                  <a:pt x="1273" y="4312"/>
                </a:cubicBezTo>
                <a:cubicBezTo>
                  <a:pt x="1318" y="4312"/>
                  <a:pt x="1318" y="4312"/>
                  <a:pt x="1318" y="4312"/>
                </a:cubicBezTo>
                <a:cubicBezTo>
                  <a:pt x="1344" y="4293"/>
                  <a:pt x="1338" y="4267"/>
                  <a:pt x="1357" y="4235"/>
                </a:cubicBezTo>
                <a:cubicBezTo>
                  <a:pt x="1383" y="4196"/>
                  <a:pt x="1415" y="4170"/>
                  <a:pt x="1461" y="4170"/>
                </a:cubicBezTo>
                <a:cubicBezTo>
                  <a:pt x="1480" y="4170"/>
                  <a:pt x="1487" y="4177"/>
                  <a:pt x="1506" y="4177"/>
                </a:cubicBezTo>
                <a:cubicBezTo>
                  <a:pt x="1590" y="4177"/>
                  <a:pt x="1635" y="4144"/>
                  <a:pt x="1719" y="4138"/>
                </a:cubicBezTo>
                <a:cubicBezTo>
                  <a:pt x="1752" y="4125"/>
                  <a:pt x="1765" y="4119"/>
                  <a:pt x="1791" y="4105"/>
                </a:cubicBezTo>
                <a:cubicBezTo>
                  <a:pt x="1836" y="4164"/>
                  <a:pt x="1887" y="4196"/>
                  <a:pt x="1965" y="4196"/>
                </a:cubicBezTo>
                <a:cubicBezTo>
                  <a:pt x="2004" y="4196"/>
                  <a:pt x="2017" y="4164"/>
                  <a:pt x="2056" y="4164"/>
                </a:cubicBezTo>
                <a:cubicBezTo>
                  <a:pt x="2101" y="4164"/>
                  <a:pt x="2107" y="4222"/>
                  <a:pt x="2153" y="4222"/>
                </a:cubicBezTo>
                <a:cubicBezTo>
                  <a:pt x="2205" y="4222"/>
                  <a:pt x="2211" y="4144"/>
                  <a:pt x="2263" y="4144"/>
                </a:cubicBezTo>
                <a:cubicBezTo>
                  <a:pt x="2327" y="4144"/>
                  <a:pt x="2353" y="4203"/>
                  <a:pt x="2418" y="4203"/>
                </a:cubicBezTo>
                <a:cubicBezTo>
                  <a:pt x="2463" y="4203"/>
                  <a:pt x="2463" y="4151"/>
                  <a:pt x="2496" y="4119"/>
                </a:cubicBezTo>
                <a:cubicBezTo>
                  <a:pt x="2554" y="4073"/>
                  <a:pt x="2599" y="4060"/>
                  <a:pt x="2670" y="4060"/>
                </a:cubicBezTo>
                <a:cubicBezTo>
                  <a:pt x="2741" y="4060"/>
                  <a:pt x="2761" y="3983"/>
                  <a:pt x="2786" y="3918"/>
                </a:cubicBezTo>
                <a:cubicBezTo>
                  <a:pt x="2800" y="3886"/>
                  <a:pt x="2838" y="3873"/>
                  <a:pt x="2838" y="3834"/>
                </a:cubicBezTo>
                <a:cubicBezTo>
                  <a:pt x="2838" y="3821"/>
                  <a:pt x="2838" y="3815"/>
                  <a:pt x="2838" y="3801"/>
                </a:cubicBezTo>
                <a:cubicBezTo>
                  <a:pt x="2838" y="3750"/>
                  <a:pt x="2858" y="3705"/>
                  <a:pt x="2903" y="3679"/>
                </a:cubicBezTo>
                <a:cubicBezTo>
                  <a:pt x="2942" y="3653"/>
                  <a:pt x="2981" y="3659"/>
                  <a:pt x="3026" y="3646"/>
                </a:cubicBezTo>
                <a:cubicBezTo>
                  <a:pt x="3065" y="3627"/>
                  <a:pt x="3084" y="3588"/>
                  <a:pt x="3123" y="3588"/>
                </a:cubicBezTo>
                <a:cubicBezTo>
                  <a:pt x="3226" y="3588"/>
                  <a:pt x="3284" y="3620"/>
                  <a:pt x="3381" y="3620"/>
                </a:cubicBezTo>
                <a:cubicBezTo>
                  <a:pt x="3407" y="3620"/>
                  <a:pt x="3414" y="3601"/>
                  <a:pt x="3440" y="3601"/>
                </a:cubicBezTo>
                <a:cubicBezTo>
                  <a:pt x="3466" y="3601"/>
                  <a:pt x="3479" y="3627"/>
                  <a:pt x="3511" y="3627"/>
                </a:cubicBezTo>
                <a:cubicBezTo>
                  <a:pt x="3543" y="3627"/>
                  <a:pt x="3550" y="3575"/>
                  <a:pt x="3588" y="3575"/>
                </a:cubicBezTo>
                <a:cubicBezTo>
                  <a:pt x="3608" y="3575"/>
                  <a:pt x="3614" y="3588"/>
                  <a:pt x="3634" y="3588"/>
                </a:cubicBezTo>
                <a:cubicBezTo>
                  <a:pt x="3679" y="3588"/>
                  <a:pt x="3698" y="3582"/>
                  <a:pt x="3744" y="3588"/>
                </a:cubicBezTo>
                <a:cubicBezTo>
                  <a:pt x="3744" y="3601"/>
                  <a:pt x="3744" y="3608"/>
                  <a:pt x="3744" y="3620"/>
                </a:cubicBezTo>
                <a:cubicBezTo>
                  <a:pt x="3744" y="3679"/>
                  <a:pt x="3724" y="3705"/>
                  <a:pt x="3711" y="3763"/>
                </a:cubicBezTo>
                <a:cubicBezTo>
                  <a:pt x="3731" y="3756"/>
                  <a:pt x="3744" y="3743"/>
                  <a:pt x="3763" y="3743"/>
                </a:cubicBezTo>
                <a:cubicBezTo>
                  <a:pt x="3802" y="3743"/>
                  <a:pt x="3795" y="3808"/>
                  <a:pt x="3834" y="3808"/>
                </a:cubicBezTo>
                <a:cubicBezTo>
                  <a:pt x="3860" y="3808"/>
                  <a:pt x="3873" y="3801"/>
                  <a:pt x="3899" y="3801"/>
                </a:cubicBezTo>
                <a:cubicBezTo>
                  <a:pt x="3957" y="3801"/>
                  <a:pt x="3990" y="3815"/>
                  <a:pt x="4035" y="3847"/>
                </a:cubicBezTo>
                <a:cubicBezTo>
                  <a:pt x="4061" y="3860"/>
                  <a:pt x="4074" y="3886"/>
                  <a:pt x="4106" y="3886"/>
                </a:cubicBezTo>
                <a:cubicBezTo>
                  <a:pt x="4138" y="3886"/>
                  <a:pt x="4158" y="3860"/>
                  <a:pt x="4190" y="3860"/>
                </a:cubicBezTo>
                <a:cubicBezTo>
                  <a:pt x="4222" y="3860"/>
                  <a:pt x="4235" y="3886"/>
                  <a:pt x="4255" y="3905"/>
                </a:cubicBezTo>
                <a:cubicBezTo>
                  <a:pt x="4293" y="3937"/>
                  <a:pt x="4306" y="3957"/>
                  <a:pt x="4332" y="3996"/>
                </a:cubicBezTo>
                <a:cubicBezTo>
                  <a:pt x="4358" y="3970"/>
                  <a:pt x="4358" y="3931"/>
                  <a:pt x="4390" y="3918"/>
                </a:cubicBezTo>
                <a:cubicBezTo>
                  <a:pt x="4436" y="3912"/>
                  <a:pt x="4474" y="3924"/>
                  <a:pt x="4513" y="3892"/>
                </a:cubicBezTo>
                <a:cubicBezTo>
                  <a:pt x="4533" y="3879"/>
                  <a:pt x="4520" y="3847"/>
                  <a:pt x="4533" y="3827"/>
                </a:cubicBezTo>
                <a:cubicBezTo>
                  <a:pt x="4552" y="3795"/>
                  <a:pt x="4585" y="3801"/>
                  <a:pt x="4617" y="3789"/>
                </a:cubicBezTo>
                <a:cubicBezTo>
                  <a:pt x="4636" y="3776"/>
                  <a:pt x="4636" y="3756"/>
                  <a:pt x="4656" y="3750"/>
                </a:cubicBezTo>
                <a:cubicBezTo>
                  <a:pt x="4740" y="3730"/>
                  <a:pt x="4785" y="3717"/>
                  <a:pt x="4869" y="3717"/>
                </a:cubicBezTo>
                <a:cubicBezTo>
                  <a:pt x="4901" y="3717"/>
                  <a:pt x="4908" y="3756"/>
                  <a:pt x="4927" y="3769"/>
                </a:cubicBezTo>
                <a:cubicBezTo>
                  <a:pt x="4940" y="3717"/>
                  <a:pt x="5011" y="3743"/>
                  <a:pt x="5063" y="3717"/>
                </a:cubicBezTo>
                <a:cubicBezTo>
                  <a:pt x="5089" y="3711"/>
                  <a:pt x="5095" y="3672"/>
                  <a:pt x="5128" y="3672"/>
                </a:cubicBezTo>
                <a:cubicBezTo>
                  <a:pt x="5180" y="3672"/>
                  <a:pt x="5212" y="3692"/>
                  <a:pt x="5257" y="3717"/>
                </a:cubicBezTo>
                <a:cubicBezTo>
                  <a:pt x="5270" y="3730"/>
                  <a:pt x="5270" y="3743"/>
                  <a:pt x="5289" y="3743"/>
                </a:cubicBezTo>
                <a:cubicBezTo>
                  <a:pt x="5309" y="3743"/>
                  <a:pt x="5315" y="3724"/>
                  <a:pt x="5335" y="3711"/>
                </a:cubicBezTo>
                <a:cubicBezTo>
                  <a:pt x="5348" y="3698"/>
                  <a:pt x="5373" y="3698"/>
                  <a:pt x="5373" y="3679"/>
                </a:cubicBezTo>
                <a:cubicBezTo>
                  <a:pt x="5373" y="3659"/>
                  <a:pt x="5361" y="3653"/>
                  <a:pt x="5361" y="3627"/>
                </a:cubicBezTo>
                <a:cubicBezTo>
                  <a:pt x="5361" y="3595"/>
                  <a:pt x="5406" y="3595"/>
                  <a:pt x="5425" y="3569"/>
                </a:cubicBezTo>
                <a:cubicBezTo>
                  <a:pt x="5445" y="3536"/>
                  <a:pt x="5451" y="3511"/>
                  <a:pt x="5451" y="3472"/>
                </a:cubicBezTo>
                <a:cubicBezTo>
                  <a:pt x="5451" y="3388"/>
                  <a:pt x="5451" y="3388"/>
                  <a:pt x="5451" y="3388"/>
                </a:cubicBezTo>
                <a:cubicBezTo>
                  <a:pt x="5451" y="3355"/>
                  <a:pt x="5445" y="3329"/>
                  <a:pt x="5464" y="3310"/>
                </a:cubicBezTo>
                <a:cubicBezTo>
                  <a:pt x="5496" y="3284"/>
                  <a:pt x="5529" y="3310"/>
                  <a:pt x="5561" y="3297"/>
                </a:cubicBezTo>
                <a:cubicBezTo>
                  <a:pt x="5613" y="3278"/>
                  <a:pt x="5639" y="3239"/>
                  <a:pt x="5639" y="3181"/>
                </a:cubicBezTo>
                <a:cubicBezTo>
                  <a:pt x="5639" y="3116"/>
                  <a:pt x="5535" y="3123"/>
                  <a:pt x="5535" y="3058"/>
                </a:cubicBezTo>
                <a:cubicBezTo>
                  <a:pt x="5535" y="3013"/>
                  <a:pt x="5542" y="2993"/>
                  <a:pt x="5548" y="2948"/>
                </a:cubicBezTo>
                <a:cubicBezTo>
                  <a:pt x="5548" y="2922"/>
                  <a:pt x="5542" y="2890"/>
                  <a:pt x="5561" y="2890"/>
                </a:cubicBezTo>
                <a:cubicBezTo>
                  <a:pt x="5574" y="2890"/>
                  <a:pt x="5580" y="2896"/>
                  <a:pt x="5593" y="2896"/>
                </a:cubicBezTo>
                <a:cubicBezTo>
                  <a:pt x="5652" y="2896"/>
                  <a:pt x="5677" y="2877"/>
                  <a:pt x="5736" y="2864"/>
                </a:cubicBezTo>
                <a:cubicBezTo>
                  <a:pt x="5710" y="2819"/>
                  <a:pt x="5697" y="2793"/>
                  <a:pt x="5697" y="2748"/>
                </a:cubicBezTo>
                <a:cubicBezTo>
                  <a:pt x="5736" y="2748"/>
                  <a:pt x="5755" y="2748"/>
                  <a:pt x="5787" y="2748"/>
                </a:cubicBezTo>
                <a:cubicBezTo>
                  <a:pt x="5800" y="2748"/>
                  <a:pt x="5807" y="2748"/>
                  <a:pt x="5820" y="2754"/>
                </a:cubicBezTo>
                <a:cubicBezTo>
                  <a:pt x="5826" y="2741"/>
                  <a:pt x="5826" y="2728"/>
                  <a:pt x="5826" y="2709"/>
                </a:cubicBezTo>
                <a:cubicBezTo>
                  <a:pt x="5833" y="2709"/>
                  <a:pt x="5839" y="2702"/>
                  <a:pt x="5845" y="2702"/>
                </a:cubicBezTo>
                <a:cubicBezTo>
                  <a:pt x="5865" y="2709"/>
                  <a:pt x="5865" y="2709"/>
                  <a:pt x="5865" y="2709"/>
                </a:cubicBezTo>
                <a:cubicBezTo>
                  <a:pt x="5891" y="2709"/>
                  <a:pt x="5891" y="2709"/>
                  <a:pt x="5891" y="2709"/>
                </a:cubicBezTo>
                <a:cubicBezTo>
                  <a:pt x="5891" y="2689"/>
                  <a:pt x="5878" y="2676"/>
                  <a:pt x="5891" y="2657"/>
                </a:cubicBezTo>
                <a:cubicBezTo>
                  <a:pt x="5904" y="2637"/>
                  <a:pt x="5923" y="2644"/>
                  <a:pt x="5949" y="2637"/>
                </a:cubicBezTo>
                <a:cubicBezTo>
                  <a:pt x="5994" y="2625"/>
                  <a:pt x="6040" y="2605"/>
                  <a:pt x="6040" y="2553"/>
                </a:cubicBezTo>
                <a:cubicBezTo>
                  <a:pt x="5994" y="2553"/>
                  <a:pt x="5988" y="2508"/>
                  <a:pt x="5943" y="2489"/>
                </a:cubicBezTo>
                <a:cubicBezTo>
                  <a:pt x="5917" y="2495"/>
                  <a:pt x="5917" y="2495"/>
                  <a:pt x="5917" y="2495"/>
                </a:cubicBezTo>
                <a:cubicBezTo>
                  <a:pt x="5897" y="2489"/>
                  <a:pt x="5871" y="2482"/>
                  <a:pt x="5871" y="2464"/>
                </a:cubicBezTo>
                <a:cubicBezTo>
                  <a:pt x="5871" y="2432"/>
                  <a:pt x="5865" y="2412"/>
                  <a:pt x="5884" y="2386"/>
                </a:cubicBezTo>
                <a:cubicBezTo>
                  <a:pt x="5897" y="2367"/>
                  <a:pt x="5930" y="2360"/>
                  <a:pt x="5930" y="2328"/>
                </a:cubicBezTo>
                <a:cubicBezTo>
                  <a:pt x="5930" y="2302"/>
                  <a:pt x="5884" y="2309"/>
                  <a:pt x="5884" y="2283"/>
                </a:cubicBezTo>
                <a:cubicBezTo>
                  <a:pt x="5884" y="2231"/>
                  <a:pt x="5930" y="2205"/>
                  <a:pt x="5930" y="2154"/>
                </a:cubicBezTo>
                <a:cubicBezTo>
                  <a:pt x="5943" y="2154"/>
                  <a:pt x="5956" y="2154"/>
                  <a:pt x="5968" y="2154"/>
                </a:cubicBezTo>
                <a:cubicBezTo>
                  <a:pt x="5988" y="2154"/>
                  <a:pt x="6007" y="2141"/>
                  <a:pt x="6027" y="2121"/>
                </a:cubicBezTo>
                <a:cubicBezTo>
                  <a:pt x="6065" y="2102"/>
                  <a:pt x="6072" y="2069"/>
                  <a:pt x="6091" y="2031"/>
                </a:cubicBezTo>
                <a:cubicBezTo>
                  <a:pt x="6104" y="2069"/>
                  <a:pt x="6104" y="2115"/>
                  <a:pt x="6143" y="2115"/>
                </a:cubicBezTo>
                <a:cubicBezTo>
                  <a:pt x="6188" y="2115"/>
                  <a:pt x="6195" y="2076"/>
                  <a:pt x="6227" y="2057"/>
                </a:cubicBezTo>
                <a:cubicBezTo>
                  <a:pt x="6292" y="2018"/>
                  <a:pt x="6318" y="1985"/>
                  <a:pt x="6370" y="1940"/>
                </a:cubicBezTo>
                <a:cubicBezTo>
                  <a:pt x="6337" y="1927"/>
                  <a:pt x="6324" y="1895"/>
                  <a:pt x="6324" y="1856"/>
                </a:cubicBezTo>
                <a:cubicBezTo>
                  <a:pt x="6324" y="1785"/>
                  <a:pt x="6382" y="1759"/>
                  <a:pt x="6382" y="1688"/>
                </a:cubicBezTo>
                <a:cubicBezTo>
                  <a:pt x="6382" y="1630"/>
                  <a:pt x="6382" y="1630"/>
                  <a:pt x="6382" y="1630"/>
                </a:cubicBezTo>
                <a:cubicBezTo>
                  <a:pt x="6408" y="1630"/>
                  <a:pt x="6408" y="1630"/>
                  <a:pt x="6408" y="1630"/>
                </a:cubicBezTo>
                <a:cubicBezTo>
                  <a:pt x="6428" y="1636"/>
                  <a:pt x="6428" y="1636"/>
                  <a:pt x="6428" y="1636"/>
                </a:cubicBezTo>
                <a:cubicBezTo>
                  <a:pt x="6440" y="1636"/>
                  <a:pt x="6440" y="1636"/>
                  <a:pt x="6440" y="1636"/>
                </a:cubicBezTo>
                <a:cubicBezTo>
                  <a:pt x="6440" y="1630"/>
                  <a:pt x="6447" y="1623"/>
                  <a:pt x="6447" y="1617"/>
                </a:cubicBezTo>
                <a:cubicBezTo>
                  <a:pt x="6447" y="1500"/>
                  <a:pt x="6389" y="1442"/>
                  <a:pt x="6389" y="1319"/>
                </a:cubicBezTo>
                <a:cubicBezTo>
                  <a:pt x="6389" y="1261"/>
                  <a:pt x="6402" y="1229"/>
                  <a:pt x="6421" y="1171"/>
                </a:cubicBezTo>
                <a:cubicBezTo>
                  <a:pt x="6395" y="1158"/>
                  <a:pt x="6370" y="1151"/>
                  <a:pt x="6370" y="1125"/>
                </a:cubicBezTo>
                <a:cubicBezTo>
                  <a:pt x="6370" y="1093"/>
                  <a:pt x="6447" y="1112"/>
                  <a:pt x="6447" y="1074"/>
                </a:cubicBezTo>
                <a:cubicBezTo>
                  <a:pt x="6447" y="1015"/>
                  <a:pt x="6447" y="1015"/>
                  <a:pt x="6447" y="1015"/>
                </a:cubicBezTo>
                <a:cubicBezTo>
                  <a:pt x="6447" y="977"/>
                  <a:pt x="6473" y="957"/>
                  <a:pt x="6479" y="918"/>
                </a:cubicBezTo>
                <a:cubicBezTo>
                  <a:pt x="6479" y="912"/>
                  <a:pt x="6479" y="905"/>
                  <a:pt x="6479" y="899"/>
                </a:cubicBezTo>
                <a:cubicBezTo>
                  <a:pt x="6454" y="879"/>
                  <a:pt x="6454" y="867"/>
                  <a:pt x="6434" y="841"/>
                </a:cubicBezTo>
                <a:cubicBezTo>
                  <a:pt x="6428" y="834"/>
                  <a:pt x="6421" y="828"/>
                  <a:pt x="6421" y="821"/>
                </a:cubicBezTo>
                <a:cubicBezTo>
                  <a:pt x="6421" y="802"/>
                  <a:pt x="6428" y="789"/>
                  <a:pt x="6440" y="776"/>
                </a:cubicBezTo>
                <a:cubicBezTo>
                  <a:pt x="6447" y="757"/>
                  <a:pt x="6454" y="744"/>
                  <a:pt x="6454" y="724"/>
                </a:cubicBezTo>
                <a:cubicBezTo>
                  <a:pt x="6460" y="718"/>
                  <a:pt x="6466" y="711"/>
                  <a:pt x="6466" y="698"/>
                </a:cubicBezTo>
                <a:cubicBezTo>
                  <a:pt x="6466" y="679"/>
                  <a:pt x="6466" y="653"/>
                  <a:pt x="6447" y="647"/>
                </a:cubicBezTo>
                <a:cubicBezTo>
                  <a:pt x="6421" y="634"/>
                  <a:pt x="6395" y="627"/>
                  <a:pt x="6382" y="595"/>
                </a:cubicBezTo>
                <a:cubicBezTo>
                  <a:pt x="6370" y="563"/>
                  <a:pt x="6382" y="537"/>
                  <a:pt x="6376" y="505"/>
                </a:cubicBezTo>
                <a:cubicBezTo>
                  <a:pt x="6376" y="485"/>
                  <a:pt x="6363" y="472"/>
                  <a:pt x="6363" y="453"/>
                </a:cubicBezTo>
                <a:cubicBezTo>
                  <a:pt x="6363" y="395"/>
                  <a:pt x="6402" y="362"/>
                  <a:pt x="6408" y="304"/>
                </a:cubicBezTo>
                <a:cubicBezTo>
                  <a:pt x="6408" y="285"/>
                  <a:pt x="6402" y="265"/>
                  <a:pt x="6415" y="246"/>
                </a:cubicBezTo>
                <a:cubicBezTo>
                  <a:pt x="6421" y="226"/>
                  <a:pt x="6434" y="213"/>
                  <a:pt x="6447" y="188"/>
                </a:cubicBezTo>
                <a:cubicBezTo>
                  <a:pt x="6454" y="175"/>
                  <a:pt x="6460" y="168"/>
                  <a:pt x="6460" y="155"/>
                </a:cubicBezTo>
                <a:cubicBezTo>
                  <a:pt x="6460" y="116"/>
                  <a:pt x="6440" y="97"/>
                  <a:pt x="6428" y="65"/>
                </a:cubicBezTo>
                <a:cubicBezTo>
                  <a:pt x="6415" y="39"/>
                  <a:pt x="6408" y="26"/>
                  <a:pt x="6395" y="7"/>
                </a:cubicBezTo>
                <a:cubicBezTo>
                  <a:pt x="6298" y="19"/>
                  <a:pt x="6298" y="19"/>
                  <a:pt x="6298" y="19"/>
                </a:cubicBezTo>
                <a:cubicBezTo>
                  <a:pt x="6279" y="19"/>
                  <a:pt x="6259" y="13"/>
                  <a:pt x="6240" y="0"/>
                </a:cubicBezTo>
                <a:close/>
                <a:moveTo>
                  <a:pt x="1849" y="2354"/>
                </a:moveTo>
                <a:lnTo>
                  <a:pt x="1849" y="2354"/>
                </a:lnTo>
                <a:cubicBezTo>
                  <a:pt x="1855" y="2341"/>
                  <a:pt x="1868" y="2341"/>
                  <a:pt x="1875" y="2328"/>
                </a:cubicBezTo>
                <a:cubicBezTo>
                  <a:pt x="1881" y="2322"/>
                  <a:pt x="1887" y="2315"/>
                  <a:pt x="1894" y="2309"/>
                </a:cubicBezTo>
                <a:cubicBezTo>
                  <a:pt x="1907" y="2309"/>
                  <a:pt x="1901" y="2328"/>
                  <a:pt x="1907" y="2335"/>
                </a:cubicBezTo>
                <a:cubicBezTo>
                  <a:pt x="1926" y="2360"/>
                  <a:pt x="1946" y="2380"/>
                  <a:pt x="1946" y="2412"/>
                </a:cubicBezTo>
                <a:cubicBezTo>
                  <a:pt x="1946" y="2457"/>
                  <a:pt x="1946" y="2457"/>
                  <a:pt x="1946" y="2457"/>
                </a:cubicBezTo>
                <a:cubicBezTo>
                  <a:pt x="1946" y="2489"/>
                  <a:pt x="1926" y="2508"/>
                  <a:pt x="1926" y="2547"/>
                </a:cubicBezTo>
                <a:cubicBezTo>
                  <a:pt x="1926" y="2586"/>
                  <a:pt x="1939" y="2612"/>
                  <a:pt x="1946" y="2650"/>
                </a:cubicBezTo>
                <a:cubicBezTo>
                  <a:pt x="1952" y="2689"/>
                  <a:pt x="1952" y="2709"/>
                  <a:pt x="1965" y="2741"/>
                </a:cubicBezTo>
                <a:cubicBezTo>
                  <a:pt x="1946" y="2741"/>
                  <a:pt x="1926" y="2741"/>
                  <a:pt x="1920" y="2760"/>
                </a:cubicBezTo>
                <a:cubicBezTo>
                  <a:pt x="1901" y="2748"/>
                  <a:pt x="1901" y="2728"/>
                  <a:pt x="1894" y="2702"/>
                </a:cubicBezTo>
                <a:cubicBezTo>
                  <a:pt x="1887" y="2689"/>
                  <a:pt x="1862" y="2689"/>
                  <a:pt x="1862" y="2676"/>
                </a:cubicBezTo>
                <a:cubicBezTo>
                  <a:pt x="1862" y="2650"/>
                  <a:pt x="1875" y="2631"/>
                  <a:pt x="1875" y="2605"/>
                </a:cubicBezTo>
                <a:cubicBezTo>
                  <a:pt x="1875" y="2553"/>
                  <a:pt x="1862" y="2521"/>
                  <a:pt x="1855" y="2469"/>
                </a:cubicBezTo>
                <a:cubicBezTo>
                  <a:pt x="1855" y="2399"/>
                  <a:pt x="1855" y="2399"/>
                  <a:pt x="1855" y="2399"/>
                </a:cubicBezTo>
                <a:cubicBezTo>
                  <a:pt x="1849" y="2354"/>
                  <a:pt x="1849" y="2354"/>
                  <a:pt x="1849" y="2354"/>
                </a:cubicBezTo>
                <a:close/>
                <a:moveTo>
                  <a:pt x="1985" y="2676"/>
                </a:moveTo>
                <a:lnTo>
                  <a:pt x="1985" y="2676"/>
                </a:lnTo>
                <a:cubicBezTo>
                  <a:pt x="1985" y="2657"/>
                  <a:pt x="1972" y="2644"/>
                  <a:pt x="1978" y="2625"/>
                </a:cubicBezTo>
                <a:cubicBezTo>
                  <a:pt x="1978" y="2618"/>
                  <a:pt x="1991" y="2644"/>
                  <a:pt x="1998" y="2644"/>
                </a:cubicBezTo>
                <a:cubicBezTo>
                  <a:pt x="2023" y="2650"/>
                  <a:pt x="2036" y="2663"/>
                  <a:pt x="2056" y="2650"/>
                </a:cubicBezTo>
                <a:cubicBezTo>
                  <a:pt x="2069" y="2676"/>
                  <a:pt x="2088" y="2696"/>
                  <a:pt x="2114" y="2702"/>
                </a:cubicBezTo>
                <a:cubicBezTo>
                  <a:pt x="2140" y="2709"/>
                  <a:pt x="2166" y="2702"/>
                  <a:pt x="2166" y="2722"/>
                </a:cubicBezTo>
                <a:cubicBezTo>
                  <a:pt x="2166" y="2741"/>
                  <a:pt x="2146" y="2741"/>
                  <a:pt x="2146" y="2754"/>
                </a:cubicBezTo>
                <a:cubicBezTo>
                  <a:pt x="2146" y="2767"/>
                  <a:pt x="2153" y="2773"/>
                  <a:pt x="2166" y="2780"/>
                </a:cubicBezTo>
                <a:cubicBezTo>
                  <a:pt x="2159" y="2786"/>
                  <a:pt x="2153" y="2786"/>
                  <a:pt x="2146" y="2786"/>
                </a:cubicBezTo>
                <a:cubicBezTo>
                  <a:pt x="2127" y="2786"/>
                  <a:pt x="2127" y="2754"/>
                  <a:pt x="2107" y="2754"/>
                </a:cubicBezTo>
                <a:cubicBezTo>
                  <a:pt x="2094" y="2754"/>
                  <a:pt x="2088" y="2767"/>
                  <a:pt x="2075" y="2767"/>
                </a:cubicBezTo>
                <a:cubicBezTo>
                  <a:pt x="2043" y="2767"/>
                  <a:pt x="2023" y="2748"/>
                  <a:pt x="2004" y="2722"/>
                </a:cubicBezTo>
                <a:cubicBezTo>
                  <a:pt x="1998" y="2709"/>
                  <a:pt x="1985" y="2709"/>
                  <a:pt x="1985" y="2696"/>
                </a:cubicBezTo>
                <a:cubicBezTo>
                  <a:pt x="1985" y="2683"/>
                  <a:pt x="1985" y="2683"/>
                  <a:pt x="1985" y="2676"/>
                </a:cubicBezTo>
                <a:close/>
                <a:moveTo>
                  <a:pt x="2191" y="2773"/>
                </a:moveTo>
                <a:lnTo>
                  <a:pt x="2191" y="2773"/>
                </a:lnTo>
                <a:cubicBezTo>
                  <a:pt x="2198" y="2773"/>
                  <a:pt x="2211" y="2767"/>
                  <a:pt x="2217" y="2773"/>
                </a:cubicBezTo>
                <a:cubicBezTo>
                  <a:pt x="2230" y="2786"/>
                  <a:pt x="2224" y="2799"/>
                  <a:pt x="2230" y="2812"/>
                </a:cubicBezTo>
                <a:cubicBezTo>
                  <a:pt x="2230" y="2825"/>
                  <a:pt x="2243" y="2832"/>
                  <a:pt x="2243" y="2844"/>
                </a:cubicBezTo>
                <a:cubicBezTo>
                  <a:pt x="2243" y="2864"/>
                  <a:pt x="2224" y="2870"/>
                  <a:pt x="2211" y="2890"/>
                </a:cubicBezTo>
                <a:cubicBezTo>
                  <a:pt x="2198" y="2877"/>
                  <a:pt x="2198" y="2864"/>
                  <a:pt x="2185" y="2864"/>
                </a:cubicBezTo>
                <a:cubicBezTo>
                  <a:pt x="2185" y="2864"/>
                  <a:pt x="2185" y="2870"/>
                  <a:pt x="2179" y="2870"/>
                </a:cubicBezTo>
                <a:cubicBezTo>
                  <a:pt x="2179" y="2870"/>
                  <a:pt x="2179" y="2864"/>
                  <a:pt x="2172" y="2864"/>
                </a:cubicBezTo>
                <a:cubicBezTo>
                  <a:pt x="2172" y="2857"/>
                  <a:pt x="2172" y="2851"/>
                  <a:pt x="2172" y="2844"/>
                </a:cubicBezTo>
                <a:cubicBezTo>
                  <a:pt x="2172" y="2838"/>
                  <a:pt x="2172" y="2832"/>
                  <a:pt x="2172" y="2825"/>
                </a:cubicBezTo>
                <a:cubicBezTo>
                  <a:pt x="2172" y="2812"/>
                  <a:pt x="2191" y="2812"/>
                  <a:pt x="2191" y="2793"/>
                </a:cubicBezTo>
                <a:cubicBezTo>
                  <a:pt x="2191" y="2786"/>
                  <a:pt x="2191" y="2780"/>
                  <a:pt x="2191" y="2773"/>
                </a:cubicBezTo>
                <a:close/>
                <a:moveTo>
                  <a:pt x="1778" y="2728"/>
                </a:moveTo>
                <a:lnTo>
                  <a:pt x="1778" y="2728"/>
                </a:lnTo>
                <a:cubicBezTo>
                  <a:pt x="1784" y="2735"/>
                  <a:pt x="1791" y="2741"/>
                  <a:pt x="1791" y="2754"/>
                </a:cubicBezTo>
                <a:cubicBezTo>
                  <a:pt x="1791" y="2825"/>
                  <a:pt x="1810" y="2864"/>
                  <a:pt x="1829" y="2941"/>
                </a:cubicBezTo>
                <a:cubicBezTo>
                  <a:pt x="1810" y="2929"/>
                  <a:pt x="1803" y="2916"/>
                  <a:pt x="1784" y="2896"/>
                </a:cubicBezTo>
                <a:cubicBezTo>
                  <a:pt x="1771" y="2883"/>
                  <a:pt x="1745" y="2877"/>
                  <a:pt x="1745" y="2851"/>
                </a:cubicBezTo>
                <a:cubicBezTo>
                  <a:pt x="1745" y="2838"/>
                  <a:pt x="1752" y="2832"/>
                  <a:pt x="1752" y="2812"/>
                </a:cubicBezTo>
                <a:cubicBezTo>
                  <a:pt x="1752" y="2806"/>
                  <a:pt x="1745" y="2799"/>
                  <a:pt x="1745" y="2786"/>
                </a:cubicBezTo>
                <a:cubicBezTo>
                  <a:pt x="1745" y="2760"/>
                  <a:pt x="1765" y="2754"/>
                  <a:pt x="1778" y="2728"/>
                </a:cubicBezTo>
                <a:close/>
                <a:moveTo>
                  <a:pt x="2004" y="2767"/>
                </a:moveTo>
                <a:lnTo>
                  <a:pt x="2004" y="2767"/>
                </a:lnTo>
                <a:cubicBezTo>
                  <a:pt x="2017" y="2793"/>
                  <a:pt x="2017" y="2793"/>
                  <a:pt x="2017" y="2793"/>
                </a:cubicBezTo>
                <a:cubicBezTo>
                  <a:pt x="2004" y="2806"/>
                  <a:pt x="1991" y="2819"/>
                  <a:pt x="1985" y="2838"/>
                </a:cubicBezTo>
                <a:cubicBezTo>
                  <a:pt x="1978" y="2838"/>
                  <a:pt x="1978" y="2832"/>
                  <a:pt x="1972" y="2832"/>
                </a:cubicBezTo>
                <a:cubicBezTo>
                  <a:pt x="1965" y="2832"/>
                  <a:pt x="1959" y="2832"/>
                  <a:pt x="1952" y="2832"/>
                </a:cubicBezTo>
                <a:cubicBezTo>
                  <a:pt x="1952" y="2812"/>
                  <a:pt x="1952" y="2799"/>
                  <a:pt x="1946" y="2773"/>
                </a:cubicBezTo>
                <a:cubicBezTo>
                  <a:pt x="1972" y="2773"/>
                  <a:pt x="1978" y="2767"/>
                  <a:pt x="2004" y="2767"/>
                </a:cubicBezTo>
                <a:close/>
                <a:moveTo>
                  <a:pt x="2133" y="2857"/>
                </a:moveTo>
                <a:lnTo>
                  <a:pt x="2133" y="2857"/>
                </a:lnTo>
                <a:cubicBezTo>
                  <a:pt x="2153" y="2877"/>
                  <a:pt x="2159" y="2896"/>
                  <a:pt x="2172" y="2916"/>
                </a:cubicBezTo>
                <a:cubicBezTo>
                  <a:pt x="2179" y="2929"/>
                  <a:pt x="2191" y="2929"/>
                  <a:pt x="2191" y="2941"/>
                </a:cubicBezTo>
                <a:cubicBezTo>
                  <a:pt x="2191" y="2954"/>
                  <a:pt x="2191" y="2954"/>
                  <a:pt x="2191" y="2954"/>
                </a:cubicBezTo>
                <a:cubicBezTo>
                  <a:pt x="2159" y="2954"/>
                  <a:pt x="2159" y="2954"/>
                  <a:pt x="2159" y="2954"/>
                </a:cubicBezTo>
                <a:cubicBezTo>
                  <a:pt x="2146" y="2954"/>
                  <a:pt x="2140" y="2948"/>
                  <a:pt x="2127" y="2948"/>
                </a:cubicBezTo>
                <a:cubicBezTo>
                  <a:pt x="2107" y="2948"/>
                  <a:pt x="2094" y="2961"/>
                  <a:pt x="2075" y="2967"/>
                </a:cubicBezTo>
                <a:cubicBezTo>
                  <a:pt x="2082" y="2941"/>
                  <a:pt x="2075" y="2922"/>
                  <a:pt x="2088" y="2896"/>
                </a:cubicBezTo>
                <a:cubicBezTo>
                  <a:pt x="2094" y="2877"/>
                  <a:pt x="2120" y="2877"/>
                  <a:pt x="2133" y="2857"/>
                </a:cubicBezTo>
                <a:close/>
                <a:moveTo>
                  <a:pt x="1791" y="2967"/>
                </a:moveTo>
                <a:lnTo>
                  <a:pt x="1791" y="2967"/>
                </a:lnTo>
                <a:cubicBezTo>
                  <a:pt x="1791" y="2974"/>
                  <a:pt x="1791" y="2974"/>
                  <a:pt x="1791" y="2980"/>
                </a:cubicBezTo>
                <a:cubicBezTo>
                  <a:pt x="1784" y="2980"/>
                  <a:pt x="1778" y="2980"/>
                  <a:pt x="1771" y="2980"/>
                </a:cubicBezTo>
                <a:cubicBezTo>
                  <a:pt x="1758" y="2980"/>
                  <a:pt x="1758" y="2980"/>
                  <a:pt x="1745" y="2980"/>
                </a:cubicBezTo>
                <a:cubicBezTo>
                  <a:pt x="1745" y="2980"/>
                  <a:pt x="1739" y="2980"/>
                  <a:pt x="1732" y="2980"/>
                </a:cubicBezTo>
                <a:cubicBezTo>
                  <a:pt x="1739" y="2954"/>
                  <a:pt x="1758" y="2948"/>
                  <a:pt x="1771" y="2929"/>
                </a:cubicBezTo>
                <a:cubicBezTo>
                  <a:pt x="1771" y="2948"/>
                  <a:pt x="1791" y="2948"/>
                  <a:pt x="1791" y="2967"/>
                </a:cubicBezTo>
                <a:close/>
              </a:path>
            </a:pathLst>
          </a:custGeom>
          <a:solidFill>
            <a:srgbClr val="979797"/>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FF7467"/>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4CC8EC"/>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4CC8EC"/>
                  </a:solidFill>
                </a:endParaRPr>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5088472" y="1234828"/>
            <a:ext cx="1188720" cy="1188682"/>
          </a:xfrm>
          <a:prstGeom prst="blockArc">
            <a:avLst>
              <a:gd name="adj1" fmla="val 18177909"/>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5211792" y="13604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5602225" y="2392489"/>
            <a:ext cx="203200" cy="203200"/>
          </a:xfrm>
          <a:prstGeom prst="triangle">
            <a:avLst/>
          </a:prstGeom>
          <a:solidFill>
            <a:srgbClr val="F4C956"/>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69" name="Group 68"/>
          <p:cNvGrpSpPr/>
          <p:nvPr/>
        </p:nvGrpSpPr>
        <p:grpSpPr>
          <a:xfrm>
            <a:off x="370046" y="304456"/>
            <a:ext cx="5943600" cy="1077095"/>
            <a:chOff x="587022" y="976809"/>
            <a:chExt cx="5943600" cy="1077095"/>
          </a:xfrm>
        </p:grpSpPr>
        <p:sp>
          <p:nvSpPr>
            <p:cNvPr id="70" name="TextBox 69"/>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MALAYSIA MAP</a:t>
              </a:r>
            </a:p>
          </p:txBody>
        </p:sp>
        <p:sp>
          <p:nvSpPr>
            <p:cNvPr id="71" name="TextBox 7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56427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750"/>
                                        <p:tgtEl>
                                          <p:spTgt spid="69"/>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 calcmode="lin" valueType="num">
                                      <p:cBhvr additive="base">
                                        <p:cTn id="11" dur="250" fill="hold"/>
                                        <p:tgtEl>
                                          <p:spTgt spid="53"/>
                                        </p:tgtEl>
                                        <p:attrNameLst>
                                          <p:attrName>ppt_x</p:attrName>
                                        </p:attrNameLst>
                                      </p:cBhvr>
                                      <p:tavLst>
                                        <p:tav tm="0">
                                          <p:val>
                                            <p:strVal val="#ppt_x"/>
                                          </p:val>
                                        </p:tav>
                                        <p:tav tm="100000">
                                          <p:val>
                                            <p:strVal val="#ppt_x"/>
                                          </p:val>
                                        </p:tav>
                                      </p:tavLst>
                                    </p:anim>
                                    <p:anim calcmode="lin" valueType="num">
                                      <p:cBhvr additive="base">
                                        <p:cTn id="12" dur="250" fill="hold"/>
                                        <p:tgtEl>
                                          <p:spTgt spid="53"/>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4"/>
                                        </p:tgtEl>
                                        <p:attrNameLst>
                                          <p:attrName>style.visibility</p:attrName>
                                        </p:attrNameLst>
                                      </p:cBhvr>
                                      <p:to>
                                        <p:strVal val="visible"/>
                                      </p:to>
                                    </p:set>
                                    <p:anim calcmode="lin" valueType="num">
                                      <p:cBhvr additive="base">
                                        <p:cTn id="16" dur="250" fill="hold"/>
                                        <p:tgtEl>
                                          <p:spTgt spid="54"/>
                                        </p:tgtEl>
                                        <p:attrNameLst>
                                          <p:attrName>ppt_x</p:attrName>
                                        </p:attrNameLst>
                                      </p:cBhvr>
                                      <p:tavLst>
                                        <p:tav tm="0">
                                          <p:val>
                                            <p:strVal val="#ppt_x"/>
                                          </p:val>
                                        </p:tav>
                                        <p:tav tm="100000">
                                          <p:val>
                                            <p:strVal val="#ppt_x"/>
                                          </p:val>
                                        </p:tav>
                                      </p:tavLst>
                                    </p:anim>
                                    <p:anim calcmode="lin" valueType="num">
                                      <p:cBhvr additive="base">
                                        <p:cTn id="17" dur="250" fill="hold"/>
                                        <p:tgtEl>
                                          <p:spTgt spid="54"/>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5"/>
                                        </p:tgtEl>
                                        <p:attrNameLst>
                                          <p:attrName>style.visibility</p:attrName>
                                        </p:attrNameLst>
                                      </p:cBhvr>
                                      <p:to>
                                        <p:strVal val="visible"/>
                                      </p:to>
                                    </p:set>
                                    <p:anim calcmode="lin" valueType="num">
                                      <p:cBhvr additive="base">
                                        <p:cTn id="21" dur="250" fill="hold"/>
                                        <p:tgtEl>
                                          <p:spTgt spid="55"/>
                                        </p:tgtEl>
                                        <p:attrNameLst>
                                          <p:attrName>ppt_x</p:attrName>
                                        </p:attrNameLst>
                                      </p:cBhvr>
                                      <p:tavLst>
                                        <p:tav tm="0">
                                          <p:val>
                                            <p:strVal val="#ppt_x"/>
                                          </p:val>
                                        </p:tav>
                                        <p:tav tm="100000">
                                          <p:val>
                                            <p:strVal val="#ppt_x"/>
                                          </p:val>
                                        </p:tav>
                                      </p:tavLst>
                                    </p:anim>
                                    <p:anim calcmode="lin" valueType="num">
                                      <p:cBhvr additive="base">
                                        <p:cTn id="22" dur="250" fill="hold"/>
                                        <p:tgtEl>
                                          <p:spTgt spid="55"/>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6"/>
                                        </p:tgtEl>
                                        <p:attrNameLst>
                                          <p:attrName>style.visibility</p:attrName>
                                        </p:attrNameLst>
                                      </p:cBhvr>
                                      <p:to>
                                        <p:strVal val="visible"/>
                                      </p:to>
                                    </p:set>
                                    <p:anim calcmode="lin" valueType="num">
                                      <p:cBhvr additive="base">
                                        <p:cTn id="26" dur="250" fill="hold"/>
                                        <p:tgtEl>
                                          <p:spTgt spid="56"/>
                                        </p:tgtEl>
                                        <p:attrNameLst>
                                          <p:attrName>ppt_x</p:attrName>
                                        </p:attrNameLst>
                                      </p:cBhvr>
                                      <p:tavLst>
                                        <p:tav tm="0">
                                          <p:val>
                                            <p:strVal val="#ppt_x"/>
                                          </p:val>
                                        </p:tav>
                                        <p:tav tm="100000">
                                          <p:val>
                                            <p:strVal val="#ppt_x"/>
                                          </p:val>
                                        </p:tav>
                                      </p:tavLst>
                                    </p:anim>
                                    <p:anim calcmode="lin" valueType="num">
                                      <p:cBhvr additive="base">
                                        <p:cTn id="27" dur="250" fill="hold"/>
                                        <p:tgtEl>
                                          <p:spTgt spid="56"/>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anim calcmode="lin" valueType="num">
                                      <p:cBhvr additive="base">
                                        <p:cTn id="31" dur="250" fill="hold"/>
                                        <p:tgtEl>
                                          <p:spTgt spid="57"/>
                                        </p:tgtEl>
                                        <p:attrNameLst>
                                          <p:attrName>ppt_x</p:attrName>
                                        </p:attrNameLst>
                                      </p:cBhvr>
                                      <p:tavLst>
                                        <p:tav tm="0">
                                          <p:val>
                                            <p:strVal val="#ppt_x"/>
                                          </p:val>
                                        </p:tav>
                                        <p:tav tm="100000">
                                          <p:val>
                                            <p:strVal val="#ppt_x"/>
                                          </p:val>
                                        </p:tav>
                                      </p:tavLst>
                                    </p:anim>
                                    <p:anim calcmode="lin" valueType="num">
                                      <p:cBhvr additive="base">
                                        <p:cTn id="32" dur="250" fill="hold"/>
                                        <p:tgtEl>
                                          <p:spTgt spid="57"/>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8"/>
                                        </p:tgtEl>
                                        <p:attrNameLst>
                                          <p:attrName>style.visibility</p:attrName>
                                        </p:attrNameLst>
                                      </p:cBhvr>
                                      <p:to>
                                        <p:strVal val="visible"/>
                                      </p:to>
                                    </p:set>
                                    <p:anim calcmode="lin" valueType="num">
                                      <p:cBhvr additive="base">
                                        <p:cTn id="36" dur="250" fill="hold"/>
                                        <p:tgtEl>
                                          <p:spTgt spid="58"/>
                                        </p:tgtEl>
                                        <p:attrNameLst>
                                          <p:attrName>ppt_x</p:attrName>
                                        </p:attrNameLst>
                                      </p:cBhvr>
                                      <p:tavLst>
                                        <p:tav tm="0">
                                          <p:val>
                                            <p:strVal val="#ppt_x"/>
                                          </p:val>
                                        </p:tav>
                                        <p:tav tm="100000">
                                          <p:val>
                                            <p:strVal val="#ppt_x"/>
                                          </p:val>
                                        </p:tav>
                                      </p:tavLst>
                                    </p:anim>
                                    <p:anim calcmode="lin" valueType="num">
                                      <p:cBhvr additive="base">
                                        <p:cTn id="37" dur="250" fill="hold"/>
                                        <p:tgtEl>
                                          <p:spTgt spid="5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9"/>
                                        </p:tgtEl>
                                        <p:attrNameLst>
                                          <p:attrName>style.visibility</p:attrName>
                                        </p:attrNameLst>
                                      </p:cBhvr>
                                      <p:to>
                                        <p:strVal val="visible"/>
                                      </p:to>
                                    </p:set>
                                    <p:anim calcmode="lin" valueType="num">
                                      <p:cBhvr additive="base">
                                        <p:cTn id="41" dur="250" fill="hold"/>
                                        <p:tgtEl>
                                          <p:spTgt spid="59"/>
                                        </p:tgtEl>
                                        <p:attrNameLst>
                                          <p:attrName>ppt_x</p:attrName>
                                        </p:attrNameLst>
                                      </p:cBhvr>
                                      <p:tavLst>
                                        <p:tav tm="0">
                                          <p:val>
                                            <p:strVal val="#ppt_x"/>
                                          </p:val>
                                        </p:tav>
                                        <p:tav tm="100000">
                                          <p:val>
                                            <p:strVal val="#ppt_x"/>
                                          </p:val>
                                        </p:tav>
                                      </p:tavLst>
                                    </p:anim>
                                    <p:anim calcmode="lin" valueType="num">
                                      <p:cBhvr additive="base">
                                        <p:cTn id="42" dur="250" fill="hold"/>
                                        <p:tgtEl>
                                          <p:spTgt spid="5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60"/>
                                        </p:tgtEl>
                                        <p:attrNameLst>
                                          <p:attrName>style.visibility</p:attrName>
                                        </p:attrNameLst>
                                      </p:cBhvr>
                                      <p:to>
                                        <p:strVal val="visible"/>
                                      </p:to>
                                    </p:set>
                                    <p:anim calcmode="lin" valueType="num">
                                      <p:cBhvr additive="base">
                                        <p:cTn id="46" dur="250" fill="hold"/>
                                        <p:tgtEl>
                                          <p:spTgt spid="60"/>
                                        </p:tgtEl>
                                        <p:attrNameLst>
                                          <p:attrName>ppt_x</p:attrName>
                                        </p:attrNameLst>
                                      </p:cBhvr>
                                      <p:tavLst>
                                        <p:tav tm="0">
                                          <p:val>
                                            <p:strVal val="#ppt_x"/>
                                          </p:val>
                                        </p:tav>
                                        <p:tav tm="100000">
                                          <p:val>
                                            <p:strVal val="#ppt_x"/>
                                          </p:val>
                                        </p:tav>
                                      </p:tavLst>
                                    </p:anim>
                                    <p:anim calcmode="lin" valueType="num">
                                      <p:cBhvr additive="base">
                                        <p:cTn id="47" dur="250" fill="hold"/>
                                        <p:tgtEl>
                                          <p:spTgt spid="60"/>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61"/>
                                        </p:tgtEl>
                                        <p:attrNameLst>
                                          <p:attrName>style.visibility</p:attrName>
                                        </p:attrNameLst>
                                      </p:cBhvr>
                                      <p:to>
                                        <p:strVal val="visible"/>
                                      </p:to>
                                    </p:set>
                                    <p:anim calcmode="lin" valueType="num">
                                      <p:cBhvr additive="base">
                                        <p:cTn id="51" dur="250" fill="hold"/>
                                        <p:tgtEl>
                                          <p:spTgt spid="61"/>
                                        </p:tgtEl>
                                        <p:attrNameLst>
                                          <p:attrName>ppt_x</p:attrName>
                                        </p:attrNameLst>
                                      </p:cBhvr>
                                      <p:tavLst>
                                        <p:tav tm="0">
                                          <p:val>
                                            <p:strVal val="#ppt_x"/>
                                          </p:val>
                                        </p:tav>
                                        <p:tav tm="100000">
                                          <p:val>
                                            <p:strVal val="#ppt_x"/>
                                          </p:val>
                                        </p:tav>
                                      </p:tavLst>
                                    </p:anim>
                                    <p:anim calcmode="lin" valueType="num">
                                      <p:cBhvr additive="base">
                                        <p:cTn id="52" dur="250" fill="hold"/>
                                        <p:tgtEl>
                                          <p:spTgt spid="6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62"/>
                                        </p:tgtEl>
                                        <p:attrNameLst>
                                          <p:attrName>style.visibility</p:attrName>
                                        </p:attrNameLst>
                                      </p:cBhvr>
                                      <p:to>
                                        <p:strVal val="visible"/>
                                      </p:to>
                                    </p:set>
                                    <p:anim calcmode="lin" valueType="num">
                                      <p:cBhvr additive="base">
                                        <p:cTn id="56" dur="250" fill="hold"/>
                                        <p:tgtEl>
                                          <p:spTgt spid="62"/>
                                        </p:tgtEl>
                                        <p:attrNameLst>
                                          <p:attrName>ppt_x</p:attrName>
                                        </p:attrNameLst>
                                      </p:cBhvr>
                                      <p:tavLst>
                                        <p:tav tm="0">
                                          <p:val>
                                            <p:strVal val="#ppt_x"/>
                                          </p:val>
                                        </p:tav>
                                        <p:tav tm="100000">
                                          <p:val>
                                            <p:strVal val="#ppt_x"/>
                                          </p:val>
                                        </p:tav>
                                      </p:tavLst>
                                    </p:anim>
                                    <p:anim calcmode="lin" valueType="num">
                                      <p:cBhvr additive="base">
                                        <p:cTn id="57" dur="250" fill="hold"/>
                                        <p:tgtEl>
                                          <p:spTgt spid="6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3"/>
                                        </p:tgtEl>
                                        <p:attrNameLst>
                                          <p:attrName>style.visibility</p:attrName>
                                        </p:attrNameLst>
                                      </p:cBhvr>
                                      <p:to>
                                        <p:strVal val="visible"/>
                                      </p:to>
                                    </p:set>
                                    <p:anim calcmode="lin" valueType="num">
                                      <p:cBhvr additive="base">
                                        <p:cTn id="61" dur="250" fill="hold"/>
                                        <p:tgtEl>
                                          <p:spTgt spid="63"/>
                                        </p:tgtEl>
                                        <p:attrNameLst>
                                          <p:attrName>ppt_x</p:attrName>
                                        </p:attrNameLst>
                                      </p:cBhvr>
                                      <p:tavLst>
                                        <p:tav tm="0">
                                          <p:val>
                                            <p:strVal val="#ppt_x"/>
                                          </p:val>
                                        </p:tav>
                                        <p:tav tm="100000">
                                          <p:val>
                                            <p:strVal val="#ppt_x"/>
                                          </p:val>
                                        </p:tav>
                                      </p:tavLst>
                                    </p:anim>
                                    <p:anim calcmode="lin" valueType="num">
                                      <p:cBhvr additive="base">
                                        <p:cTn id="62" dur="250" fill="hold"/>
                                        <p:tgtEl>
                                          <p:spTgt spid="6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64"/>
                                        </p:tgtEl>
                                        <p:attrNameLst>
                                          <p:attrName>style.visibility</p:attrName>
                                        </p:attrNameLst>
                                      </p:cBhvr>
                                      <p:to>
                                        <p:strVal val="visible"/>
                                      </p:to>
                                    </p:set>
                                    <p:anim calcmode="lin" valueType="num">
                                      <p:cBhvr additive="base">
                                        <p:cTn id="66" dur="250" fill="hold"/>
                                        <p:tgtEl>
                                          <p:spTgt spid="64"/>
                                        </p:tgtEl>
                                        <p:attrNameLst>
                                          <p:attrName>ppt_x</p:attrName>
                                        </p:attrNameLst>
                                      </p:cBhvr>
                                      <p:tavLst>
                                        <p:tav tm="0">
                                          <p:val>
                                            <p:strVal val="#ppt_x"/>
                                          </p:val>
                                        </p:tav>
                                        <p:tav tm="100000">
                                          <p:val>
                                            <p:strVal val="#ppt_x"/>
                                          </p:val>
                                        </p:tav>
                                      </p:tavLst>
                                    </p:anim>
                                    <p:anim calcmode="lin" valueType="num">
                                      <p:cBhvr additive="base">
                                        <p:cTn id="67" dur="250" fill="hold"/>
                                        <p:tgtEl>
                                          <p:spTgt spid="64"/>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additive="base">
                                        <p:cTn id="71" dur="250" fill="hold"/>
                                        <p:tgtEl>
                                          <p:spTgt spid="65"/>
                                        </p:tgtEl>
                                        <p:attrNameLst>
                                          <p:attrName>ppt_x</p:attrName>
                                        </p:attrNameLst>
                                      </p:cBhvr>
                                      <p:tavLst>
                                        <p:tav tm="0">
                                          <p:val>
                                            <p:strVal val="#ppt_x"/>
                                          </p:val>
                                        </p:tav>
                                        <p:tav tm="100000">
                                          <p:val>
                                            <p:strVal val="#ppt_x"/>
                                          </p:val>
                                        </p:tav>
                                      </p:tavLst>
                                    </p:anim>
                                    <p:anim calcmode="lin" valueType="num">
                                      <p:cBhvr additive="base">
                                        <p:cTn id="72" dur="250" fill="hold"/>
                                        <p:tgtEl>
                                          <p:spTgt spid="6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66"/>
                                        </p:tgtEl>
                                        <p:attrNameLst>
                                          <p:attrName>style.visibility</p:attrName>
                                        </p:attrNameLst>
                                      </p:cBhvr>
                                      <p:to>
                                        <p:strVal val="visible"/>
                                      </p:to>
                                    </p:set>
                                    <p:anim calcmode="lin" valueType="num">
                                      <p:cBhvr additive="base">
                                        <p:cTn id="76" dur="250" fill="hold"/>
                                        <p:tgtEl>
                                          <p:spTgt spid="66"/>
                                        </p:tgtEl>
                                        <p:attrNameLst>
                                          <p:attrName>ppt_x</p:attrName>
                                        </p:attrNameLst>
                                      </p:cBhvr>
                                      <p:tavLst>
                                        <p:tav tm="0">
                                          <p:val>
                                            <p:strVal val="#ppt_x"/>
                                          </p:val>
                                        </p:tav>
                                        <p:tav tm="100000">
                                          <p:val>
                                            <p:strVal val="#ppt_x"/>
                                          </p:val>
                                        </p:tav>
                                      </p:tavLst>
                                    </p:anim>
                                    <p:anim calcmode="lin" valueType="num">
                                      <p:cBhvr additive="base">
                                        <p:cTn id="77" dur="250" fill="hold"/>
                                        <p:tgtEl>
                                          <p:spTgt spid="66"/>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7"/>
                                        </p:tgtEl>
                                        <p:attrNameLst>
                                          <p:attrName>style.visibility</p:attrName>
                                        </p:attrNameLst>
                                      </p:cBhvr>
                                      <p:to>
                                        <p:strVal val="visible"/>
                                      </p:to>
                                    </p:set>
                                    <p:anim calcmode="lin" valueType="num">
                                      <p:cBhvr additive="base">
                                        <p:cTn id="81" dur="250" fill="hold"/>
                                        <p:tgtEl>
                                          <p:spTgt spid="67"/>
                                        </p:tgtEl>
                                        <p:attrNameLst>
                                          <p:attrName>ppt_x</p:attrName>
                                        </p:attrNameLst>
                                      </p:cBhvr>
                                      <p:tavLst>
                                        <p:tav tm="0">
                                          <p:val>
                                            <p:strVal val="#ppt_x"/>
                                          </p:val>
                                        </p:tav>
                                        <p:tav tm="100000">
                                          <p:val>
                                            <p:strVal val="#ppt_x"/>
                                          </p:val>
                                        </p:tav>
                                      </p:tavLst>
                                    </p:anim>
                                    <p:anim calcmode="lin" valueType="num">
                                      <p:cBhvr additive="base">
                                        <p:cTn id="82" dur="250" fill="hold"/>
                                        <p:tgtEl>
                                          <p:spTgt spid="67"/>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68"/>
                                        </p:tgtEl>
                                        <p:attrNameLst>
                                          <p:attrName>style.visibility</p:attrName>
                                        </p:attrNameLst>
                                      </p:cBhvr>
                                      <p:to>
                                        <p:strVal val="visible"/>
                                      </p:to>
                                    </p:set>
                                    <p:anim calcmode="lin" valueType="num">
                                      <p:cBhvr additive="base">
                                        <p:cTn id="86" dur="250" fill="hold"/>
                                        <p:tgtEl>
                                          <p:spTgt spid="68"/>
                                        </p:tgtEl>
                                        <p:attrNameLst>
                                          <p:attrName>ppt_x</p:attrName>
                                        </p:attrNameLst>
                                      </p:cBhvr>
                                      <p:tavLst>
                                        <p:tav tm="0">
                                          <p:val>
                                            <p:strVal val="#ppt_x"/>
                                          </p:val>
                                        </p:tav>
                                        <p:tav tm="100000">
                                          <p:val>
                                            <p:strVal val="#ppt_x"/>
                                          </p:val>
                                        </p:tav>
                                      </p:tavLst>
                                    </p:anim>
                                    <p:anim calcmode="lin" valueType="num">
                                      <p:cBhvr additive="base">
                                        <p:cTn id="87" dur="250" fill="hold"/>
                                        <p:tgtEl>
                                          <p:spTgt spid="68"/>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45" presetClass="entr" presetSubtype="0"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Effect transition="in" filter="fade">
                                      <p:cBhvr>
                                        <p:cTn id="91" dur="2000"/>
                                        <p:tgtEl>
                                          <p:spTgt spid="120"/>
                                        </p:tgtEl>
                                      </p:cBhvr>
                                    </p:animEffect>
                                    <p:anim calcmode="lin" valueType="num">
                                      <p:cBhvr>
                                        <p:cTn id="92" dur="2000" fill="hold"/>
                                        <p:tgtEl>
                                          <p:spTgt spid="120"/>
                                        </p:tgtEl>
                                        <p:attrNameLst>
                                          <p:attrName>ppt_w</p:attrName>
                                        </p:attrNameLst>
                                      </p:cBhvr>
                                      <p:tavLst>
                                        <p:tav tm="0" fmla="#ppt_w*sin(2.5*pi*$)">
                                          <p:val>
                                            <p:fltVal val="0"/>
                                          </p:val>
                                        </p:tav>
                                        <p:tav tm="100000">
                                          <p:val>
                                            <p:fltVal val="1"/>
                                          </p:val>
                                        </p:tav>
                                      </p:tavLst>
                                    </p:anim>
                                    <p:anim calcmode="lin" valueType="num">
                                      <p:cBhvr>
                                        <p:cTn id="93" dur="2000" fill="hold"/>
                                        <p:tgtEl>
                                          <p:spTgt spid="120"/>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119"/>
                                        </p:tgtEl>
                                        <p:attrNameLst>
                                          <p:attrName>style.visibility</p:attrName>
                                        </p:attrNameLst>
                                      </p:cBhvr>
                                      <p:to>
                                        <p:strVal val="visible"/>
                                      </p:to>
                                    </p:set>
                                    <p:animEffect transition="in" filter="fade">
                                      <p:cBhvr>
                                        <p:cTn id="96" dur="2000"/>
                                        <p:tgtEl>
                                          <p:spTgt spid="119"/>
                                        </p:tgtEl>
                                      </p:cBhvr>
                                    </p:animEffect>
                                    <p:anim calcmode="lin" valueType="num">
                                      <p:cBhvr>
                                        <p:cTn id="97" dur="2000" fill="hold"/>
                                        <p:tgtEl>
                                          <p:spTgt spid="119"/>
                                        </p:tgtEl>
                                        <p:attrNameLst>
                                          <p:attrName>ppt_w</p:attrName>
                                        </p:attrNameLst>
                                      </p:cBhvr>
                                      <p:tavLst>
                                        <p:tav tm="0" fmla="#ppt_w*sin(2.5*pi*$)">
                                          <p:val>
                                            <p:fltVal val="0"/>
                                          </p:val>
                                        </p:tav>
                                        <p:tav tm="100000">
                                          <p:val>
                                            <p:fltVal val="1"/>
                                          </p:val>
                                        </p:tav>
                                      </p:tavLst>
                                    </p:anim>
                                    <p:anim calcmode="lin" valueType="num">
                                      <p:cBhvr>
                                        <p:cTn id="98" dur="2000" fill="hold"/>
                                        <p:tgtEl>
                                          <p:spTgt spid="119"/>
                                        </p:tgtEl>
                                        <p:attrNameLst>
                                          <p:attrName>ppt_h</p:attrName>
                                        </p:attrNameLst>
                                      </p:cBhvr>
                                      <p:tavLst>
                                        <p:tav tm="0">
                                          <p:val>
                                            <p:strVal val="#ppt_h"/>
                                          </p:val>
                                        </p:tav>
                                        <p:tav tm="100000">
                                          <p:val>
                                            <p:strVal val="#ppt_h"/>
                                          </p:val>
                                        </p:tav>
                                      </p:tavLst>
                                    </p:anim>
                                  </p:childTnLst>
                                </p:cTn>
                              </p:par>
                            </p:childTnLst>
                          </p:cTn>
                        </p:par>
                        <p:par>
                          <p:cTn id="99" fill="hold">
                            <p:stCondLst>
                              <p:cond delay="6750"/>
                            </p:stCondLst>
                            <p:childTnLst>
                              <p:par>
                                <p:cTn id="100" presetID="21" presetClass="entr" presetSubtype="1" fill="hold" grpId="0" nodeType="afterEffect">
                                  <p:stCondLst>
                                    <p:cond delay="0"/>
                                  </p:stCondLst>
                                  <p:childTnLst>
                                    <p:set>
                                      <p:cBhvr>
                                        <p:cTn id="101" dur="1" fill="hold">
                                          <p:stCondLst>
                                            <p:cond delay="0"/>
                                          </p:stCondLst>
                                        </p:cTn>
                                        <p:tgtEl>
                                          <p:spTgt spid="118"/>
                                        </p:tgtEl>
                                        <p:attrNameLst>
                                          <p:attrName>style.visibility</p:attrName>
                                        </p:attrNameLst>
                                      </p:cBhvr>
                                      <p:to>
                                        <p:strVal val="visible"/>
                                      </p:to>
                                    </p:set>
                                    <p:animEffect transition="in" filter="wheel(1)">
                                      <p:cBhvr>
                                        <p:cTn id="102" dur="2000"/>
                                        <p:tgtEl>
                                          <p:spTgt spid="118"/>
                                        </p:tgtEl>
                                      </p:cBhvr>
                                    </p:animEffect>
                                  </p:childTnLst>
                                </p:cTn>
                              </p:par>
                              <p:par>
                                <p:cTn id="103" presetID="2" presetClass="entr" presetSubtype="4" fill="hold" nodeType="withEffect">
                                  <p:stCondLst>
                                    <p:cond delay="500"/>
                                  </p:stCondLst>
                                  <p:childTnLst>
                                    <p:set>
                                      <p:cBhvr>
                                        <p:cTn id="104" dur="1" fill="hold">
                                          <p:stCondLst>
                                            <p:cond delay="0"/>
                                          </p:stCondLst>
                                        </p:cTn>
                                        <p:tgtEl>
                                          <p:spTgt spid="121"/>
                                        </p:tgtEl>
                                        <p:attrNameLst>
                                          <p:attrName>style.visibility</p:attrName>
                                        </p:attrNameLst>
                                      </p:cBhvr>
                                      <p:to>
                                        <p:strVal val="visible"/>
                                      </p:to>
                                    </p:set>
                                    <p:anim calcmode="lin" valueType="num">
                                      <p:cBhvr additive="base">
                                        <p:cTn id="105" dur="500" fill="hold"/>
                                        <p:tgtEl>
                                          <p:spTgt spid="121"/>
                                        </p:tgtEl>
                                        <p:attrNameLst>
                                          <p:attrName>ppt_x</p:attrName>
                                        </p:attrNameLst>
                                      </p:cBhvr>
                                      <p:tavLst>
                                        <p:tav tm="0">
                                          <p:val>
                                            <p:strVal val="#ppt_x"/>
                                          </p:val>
                                        </p:tav>
                                        <p:tav tm="100000">
                                          <p:val>
                                            <p:strVal val="#ppt_x"/>
                                          </p:val>
                                        </p:tav>
                                      </p:tavLst>
                                    </p:anim>
                                    <p:anim calcmode="lin" valueType="num">
                                      <p:cBhvr additive="base">
                                        <p:cTn id="106" dur="500" fill="hold"/>
                                        <p:tgtEl>
                                          <p:spTgt spid="121"/>
                                        </p:tgtEl>
                                        <p:attrNameLst>
                                          <p:attrName>ppt_y</p:attrName>
                                        </p:attrNameLst>
                                      </p:cBhvr>
                                      <p:tavLst>
                                        <p:tav tm="0">
                                          <p:val>
                                            <p:strVal val="1+#ppt_h/2"/>
                                          </p:val>
                                        </p:tav>
                                        <p:tav tm="100000">
                                          <p:val>
                                            <p:strVal val="#ppt_y"/>
                                          </p:val>
                                        </p:tav>
                                      </p:tavLst>
                                    </p:anim>
                                  </p:childTnLst>
                                </p:cTn>
                              </p:par>
                            </p:childTnLst>
                          </p:cTn>
                        </p:par>
                        <p:par>
                          <p:cTn id="107" fill="hold">
                            <p:stCondLst>
                              <p:cond delay="8750"/>
                            </p:stCondLst>
                            <p:childTnLst>
                              <p:par>
                                <p:cTn id="108" presetID="45" presetClass="entr" presetSubtype="0" fill="hold" grpId="0" nodeType="afterEffect">
                                  <p:stCondLst>
                                    <p:cond delay="0"/>
                                  </p:stCondLst>
                                  <p:childTnLst>
                                    <p:set>
                                      <p:cBhvr>
                                        <p:cTn id="109" dur="1" fill="hold">
                                          <p:stCondLst>
                                            <p:cond delay="0"/>
                                          </p:stCondLst>
                                        </p:cTn>
                                        <p:tgtEl>
                                          <p:spTgt spid="129"/>
                                        </p:tgtEl>
                                        <p:attrNameLst>
                                          <p:attrName>style.visibility</p:attrName>
                                        </p:attrNameLst>
                                      </p:cBhvr>
                                      <p:to>
                                        <p:strVal val="visible"/>
                                      </p:to>
                                    </p:set>
                                    <p:animEffect transition="in" filter="fade">
                                      <p:cBhvr>
                                        <p:cTn id="110" dur="2000"/>
                                        <p:tgtEl>
                                          <p:spTgt spid="129"/>
                                        </p:tgtEl>
                                      </p:cBhvr>
                                    </p:animEffect>
                                    <p:anim calcmode="lin" valueType="num">
                                      <p:cBhvr>
                                        <p:cTn id="111" dur="2000" fill="hold"/>
                                        <p:tgtEl>
                                          <p:spTgt spid="129"/>
                                        </p:tgtEl>
                                        <p:attrNameLst>
                                          <p:attrName>ppt_w</p:attrName>
                                        </p:attrNameLst>
                                      </p:cBhvr>
                                      <p:tavLst>
                                        <p:tav tm="0" fmla="#ppt_w*sin(2.5*pi*$)">
                                          <p:val>
                                            <p:fltVal val="0"/>
                                          </p:val>
                                        </p:tav>
                                        <p:tav tm="100000">
                                          <p:val>
                                            <p:fltVal val="1"/>
                                          </p:val>
                                        </p:tav>
                                      </p:tavLst>
                                    </p:anim>
                                    <p:anim calcmode="lin" valueType="num">
                                      <p:cBhvr>
                                        <p:cTn id="112" dur="2000" fill="hold"/>
                                        <p:tgtEl>
                                          <p:spTgt spid="129"/>
                                        </p:tgtEl>
                                        <p:attrNameLst>
                                          <p:attrName>ppt_h</p:attrName>
                                        </p:attrNameLst>
                                      </p:cBhvr>
                                      <p:tavLst>
                                        <p:tav tm="0">
                                          <p:val>
                                            <p:strVal val="#ppt_h"/>
                                          </p:val>
                                        </p:tav>
                                        <p:tav tm="100000">
                                          <p:val>
                                            <p:strVal val="#ppt_h"/>
                                          </p:val>
                                        </p:tav>
                                      </p:tavLst>
                                    </p:anim>
                                  </p:childTnLst>
                                </p:cTn>
                              </p:par>
                              <p:par>
                                <p:cTn id="113" presetID="45" presetClass="entr" presetSubtype="0" fill="hold" grpId="0" nodeType="withEffect">
                                  <p:stCondLst>
                                    <p:cond delay="0"/>
                                  </p:stCondLst>
                                  <p:childTnLst>
                                    <p:set>
                                      <p:cBhvr>
                                        <p:cTn id="114" dur="1" fill="hold">
                                          <p:stCondLst>
                                            <p:cond delay="0"/>
                                          </p:stCondLst>
                                        </p:cTn>
                                        <p:tgtEl>
                                          <p:spTgt spid="128"/>
                                        </p:tgtEl>
                                        <p:attrNameLst>
                                          <p:attrName>style.visibility</p:attrName>
                                        </p:attrNameLst>
                                      </p:cBhvr>
                                      <p:to>
                                        <p:strVal val="visible"/>
                                      </p:to>
                                    </p:set>
                                    <p:animEffect transition="in" filter="fade">
                                      <p:cBhvr>
                                        <p:cTn id="115" dur="2000"/>
                                        <p:tgtEl>
                                          <p:spTgt spid="128"/>
                                        </p:tgtEl>
                                      </p:cBhvr>
                                    </p:animEffect>
                                    <p:anim calcmode="lin" valueType="num">
                                      <p:cBhvr>
                                        <p:cTn id="116" dur="2000" fill="hold"/>
                                        <p:tgtEl>
                                          <p:spTgt spid="128"/>
                                        </p:tgtEl>
                                        <p:attrNameLst>
                                          <p:attrName>ppt_w</p:attrName>
                                        </p:attrNameLst>
                                      </p:cBhvr>
                                      <p:tavLst>
                                        <p:tav tm="0" fmla="#ppt_w*sin(2.5*pi*$)">
                                          <p:val>
                                            <p:fltVal val="0"/>
                                          </p:val>
                                        </p:tav>
                                        <p:tav tm="100000">
                                          <p:val>
                                            <p:fltVal val="1"/>
                                          </p:val>
                                        </p:tav>
                                      </p:tavLst>
                                    </p:anim>
                                    <p:anim calcmode="lin" valueType="num">
                                      <p:cBhvr>
                                        <p:cTn id="117" dur="2000" fill="hold"/>
                                        <p:tgtEl>
                                          <p:spTgt spid="128"/>
                                        </p:tgtEl>
                                        <p:attrNameLst>
                                          <p:attrName>ppt_h</p:attrName>
                                        </p:attrNameLst>
                                      </p:cBhvr>
                                      <p:tavLst>
                                        <p:tav tm="0">
                                          <p:val>
                                            <p:strVal val="#ppt_h"/>
                                          </p:val>
                                        </p:tav>
                                        <p:tav tm="100000">
                                          <p:val>
                                            <p:strVal val="#ppt_h"/>
                                          </p:val>
                                        </p:tav>
                                      </p:tavLst>
                                    </p:anim>
                                  </p:childTnLst>
                                </p:cTn>
                              </p:par>
                            </p:childTnLst>
                          </p:cTn>
                        </p:par>
                        <p:par>
                          <p:cTn id="118" fill="hold">
                            <p:stCondLst>
                              <p:cond delay="10750"/>
                            </p:stCondLst>
                            <p:childTnLst>
                              <p:par>
                                <p:cTn id="119" presetID="21" presetClass="entr" presetSubtype="1" fill="hold" grpId="0" nodeType="afterEffect">
                                  <p:stCondLst>
                                    <p:cond delay="0"/>
                                  </p:stCondLst>
                                  <p:childTnLst>
                                    <p:set>
                                      <p:cBhvr>
                                        <p:cTn id="120" dur="1" fill="hold">
                                          <p:stCondLst>
                                            <p:cond delay="0"/>
                                          </p:stCondLst>
                                        </p:cTn>
                                        <p:tgtEl>
                                          <p:spTgt spid="127"/>
                                        </p:tgtEl>
                                        <p:attrNameLst>
                                          <p:attrName>style.visibility</p:attrName>
                                        </p:attrNameLst>
                                      </p:cBhvr>
                                      <p:to>
                                        <p:strVal val="visible"/>
                                      </p:to>
                                    </p:set>
                                    <p:animEffect transition="in" filter="wheel(1)">
                                      <p:cBhvr>
                                        <p:cTn id="121" dur="2000"/>
                                        <p:tgtEl>
                                          <p:spTgt spid="127"/>
                                        </p:tgtEl>
                                      </p:cBhvr>
                                    </p:animEffect>
                                  </p:childTnLst>
                                </p:cTn>
                              </p:par>
                              <p:par>
                                <p:cTn id="122" presetID="2" presetClass="entr" presetSubtype="4" fill="hold" nodeType="withEffect">
                                  <p:stCondLst>
                                    <p:cond delay="500"/>
                                  </p:stCondLst>
                                  <p:childTnLst>
                                    <p:set>
                                      <p:cBhvr>
                                        <p:cTn id="123" dur="1" fill="hold">
                                          <p:stCondLst>
                                            <p:cond delay="0"/>
                                          </p:stCondLst>
                                        </p:cTn>
                                        <p:tgtEl>
                                          <p:spTgt spid="130"/>
                                        </p:tgtEl>
                                        <p:attrNameLst>
                                          <p:attrName>style.visibility</p:attrName>
                                        </p:attrNameLst>
                                      </p:cBhvr>
                                      <p:to>
                                        <p:strVal val="visible"/>
                                      </p:to>
                                    </p:set>
                                    <p:anim calcmode="lin" valueType="num">
                                      <p:cBhvr additive="base">
                                        <p:cTn id="124" dur="500" fill="hold"/>
                                        <p:tgtEl>
                                          <p:spTgt spid="130"/>
                                        </p:tgtEl>
                                        <p:attrNameLst>
                                          <p:attrName>ppt_x</p:attrName>
                                        </p:attrNameLst>
                                      </p:cBhvr>
                                      <p:tavLst>
                                        <p:tav tm="0">
                                          <p:val>
                                            <p:strVal val="#ppt_x"/>
                                          </p:val>
                                        </p:tav>
                                        <p:tav tm="100000">
                                          <p:val>
                                            <p:strVal val="#ppt_x"/>
                                          </p:val>
                                        </p:tav>
                                      </p:tavLst>
                                    </p:anim>
                                    <p:anim calcmode="lin" valueType="num">
                                      <p:cBhvr additive="base">
                                        <p:cTn id="125" dur="500" fill="hold"/>
                                        <p:tgtEl>
                                          <p:spTgt spid="130"/>
                                        </p:tgtEl>
                                        <p:attrNameLst>
                                          <p:attrName>ppt_y</p:attrName>
                                        </p:attrNameLst>
                                      </p:cBhvr>
                                      <p:tavLst>
                                        <p:tav tm="0">
                                          <p:val>
                                            <p:strVal val="1+#ppt_h/2"/>
                                          </p:val>
                                        </p:tav>
                                        <p:tav tm="100000">
                                          <p:val>
                                            <p:strVal val="#ppt_y"/>
                                          </p:val>
                                        </p:tav>
                                      </p:tavLst>
                                    </p:anim>
                                  </p:childTnLst>
                                </p:cTn>
                              </p:par>
                            </p:childTnLst>
                          </p:cTn>
                        </p:par>
                        <p:par>
                          <p:cTn id="126" fill="hold">
                            <p:stCondLst>
                              <p:cond delay="12750"/>
                            </p:stCondLst>
                            <p:childTnLst>
                              <p:par>
                                <p:cTn id="127" presetID="45" presetClass="entr" presetSubtype="0" fill="hold" grpId="0" nodeType="afterEffect">
                                  <p:stCondLst>
                                    <p:cond delay="0"/>
                                  </p:stCondLst>
                                  <p:childTnLst>
                                    <p:set>
                                      <p:cBhvr>
                                        <p:cTn id="128" dur="1" fill="hold">
                                          <p:stCondLst>
                                            <p:cond delay="0"/>
                                          </p:stCondLst>
                                        </p:cTn>
                                        <p:tgtEl>
                                          <p:spTgt spid="138"/>
                                        </p:tgtEl>
                                        <p:attrNameLst>
                                          <p:attrName>style.visibility</p:attrName>
                                        </p:attrNameLst>
                                      </p:cBhvr>
                                      <p:to>
                                        <p:strVal val="visible"/>
                                      </p:to>
                                    </p:set>
                                    <p:animEffect transition="in" filter="fade">
                                      <p:cBhvr>
                                        <p:cTn id="129" dur="2000"/>
                                        <p:tgtEl>
                                          <p:spTgt spid="138"/>
                                        </p:tgtEl>
                                      </p:cBhvr>
                                    </p:animEffect>
                                    <p:anim calcmode="lin" valueType="num">
                                      <p:cBhvr>
                                        <p:cTn id="130" dur="2000" fill="hold"/>
                                        <p:tgtEl>
                                          <p:spTgt spid="138"/>
                                        </p:tgtEl>
                                        <p:attrNameLst>
                                          <p:attrName>ppt_w</p:attrName>
                                        </p:attrNameLst>
                                      </p:cBhvr>
                                      <p:tavLst>
                                        <p:tav tm="0" fmla="#ppt_w*sin(2.5*pi*$)">
                                          <p:val>
                                            <p:fltVal val="0"/>
                                          </p:val>
                                        </p:tav>
                                        <p:tav tm="100000">
                                          <p:val>
                                            <p:fltVal val="1"/>
                                          </p:val>
                                        </p:tav>
                                      </p:tavLst>
                                    </p:anim>
                                    <p:anim calcmode="lin" valueType="num">
                                      <p:cBhvr>
                                        <p:cTn id="131" dur="2000" fill="hold"/>
                                        <p:tgtEl>
                                          <p:spTgt spid="138"/>
                                        </p:tgtEl>
                                        <p:attrNameLst>
                                          <p:attrName>ppt_h</p:attrName>
                                        </p:attrNameLst>
                                      </p:cBhvr>
                                      <p:tavLst>
                                        <p:tav tm="0">
                                          <p:val>
                                            <p:strVal val="#ppt_h"/>
                                          </p:val>
                                        </p:tav>
                                        <p:tav tm="100000">
                                          <p:val>
                                            <p:strVal val="#ppt_h"/>
                                          </p:val>
                                        </p:tav>
                                      </p:tavLst>
                                    </p:anim>
                                  </p:childTnLst>
                                </p:cTn>
                              </p:par>
                              <p:par>
                                <p:cTn id="132" presetID="45" presetClass="entr" presetSubtype="0" fill="hold" grpId="0" nodeType="withEffect">
                                  <p:stCondLst>
                                    <p:cond delay="0"/>
                                  </p:stCondLst>
                                  <p:childTnLst>
                                    <p:set>
                                      <p:cBhvr>
                                        <p:cTn id="133" dur="1" fill="hold">
                                          <p:stCondLst>
                                            <p:cond delay="0"/>
                                          </p:stCondLst>
                                        </p:cTn>
                                        <p:tgtEl>
                                          <p:spTgt spid="137"/>
                                        </p:tgtEl>
                                        <p:attrNameLst>
                                          <p:attrName>style.visibility</p:attrName>
                                        </p:attrNameLst>
                                      </p:cBhvr>
                                      <p:to>
                                        <p:strVal val="visible"/>
                                      </p:to>
                                    </p:set>
                                    <p:animEffect transition="in" filter="fade">
                                      <p:cBhvr>
                                        <p:cTn id="134" dur="2000"/>
                                        <p:tgtEl>
                                          <p:spTgt spid="137"/>
                                        </p:tgtEl>
                                      </p:cBhvr>
                                    </p:animEffect>
                                    <p:anim calcmode="lin" valueType="num">
                                      <p:cBhvr>
                                        <p:cTn id="135" dur="2000" fill="hold"/>
                                        <p:tgtEl>
                                          <p:spTgt spid="137"/>
                                        </p:tgtEl>
                                        <p:attrNameLst>
                                          <p:attrName>ppt_w</p:attrName>
                                        </p:attrNameLst>
                                      </p:cBhvr>
                                      <p:tavLst>
                                        <p:tav tm="0" fmla="#ppt_w*sin(2.5*pi*$)">
                                          <p:val>
                                            <p:fltVal val="0"/>
                                          </p:val>
                                        </p:tav>
                                        <p:tav tm="100000">
                                          <p:val>
                                            <p:fltVal val="1"/>
                                          </p:val>
                                        </p:tav>
                                      </p:tavLst>
                                    </p:anim>
                                    <p:anim calcmode="lin" valueType="num">
                                      <p:cBhvr>
                                        <p:cTn id="136" dur="2000" fill="hold"/>
                                        <p:tgtEl>
                                          <p:spTgt spid="137"/>
                                        </p:tgtEl>
                                        <p:attrNameLst>
                                          <p:attrName>ppt_h</p:attrName>
                                        </p:attrNameLst>
                                      </p:cBhvr>
                                      <p:tavLst>
                                        <p:tav tm="0">
                                          <p:val>
                                            <p:strVal val="#ppt_h"/>
                                          </p:val>
                                        </p:tav>
                                        <p:tav tm="100000">
                                          <p:val>
                                            <p:strVal val="#ppt_h"/>
                                          </p:val>
                                        </p:tav>
                                      </p:tavLst>
                                    </p:anim>
                                  </p:childTnLst>
                                </p:cTn>
                              </p:par>
                            </p:childTnLst>
                          </p:cTn>
                        </p:par>
                        <p:par>
                          <p:cTn id="137" fill="hold">
                            <p:stCondLst>
                              <p:cond delay="14750"/>
                            </p:stCondLst>
                            <p:childTnLst>
                              <p:par>
                                <p:cTn id="138" presetID="21" presetClass="entr" presetSubtype="1" fill="hold" grpId="0" nodeType="afterEffect">
                                  <p:stCondLst>
                                    <p:cond delay="0"/>
                                  </p:stCondLst>
                                  <p:childTnLst>
                                    <p:set>
                                      <p:cBhvr>
                                        <p:cTn id="139" dur="1" fill="hold">
                                          <p:stCondLst>
                                            <p:cond delay="0"/>
                                          </p:stCondLst>
                                        </p:cTn>
                                        <p:tgtEl>
                                          <p:spTgt spid="136"/>
                                        </p:tgtEl>
                                        <p:attrNameLst>
                                          <p:attrName>style.visibility</p:attrName>
                                        </p:attrNameLst>
                                      </p:cBhvr>
                                      <p:to>
                                        <p:strVal val="visible"/>
                                      </p:to>
                                    </p:set>
                                    <p:animEffect transition="in" filter="wheel(1)">
                                      <p:cBhvr>
                                        <p:cTn id="140" dur="2000"/>
                                        <p:tgtEl>
                                          <p:spTgt spid="136"/>
                                        </p:tgtEl>
                                      </p:cBhvr>
                                    </p:animEffect>
                                  </p:childTnLst>
                                </p:cTn>
                              </p:par>
                              <p:par>
                                <p:cTn id="141" presetID="2" presetClass="entr" presetSubtype="4" fill="hold" nodeType="withEffect">
                                  <p:stCondLst>
                                    <p:cond delay="500"/>
                                  </p:stCondLst>
                                  <p:childTnLst>
                                    <p:set>
                                      <p:cBhvr>
                                        <p:cTn id="142" dur="1" fill="hold">
                                          <p:stCondLst>
                                            <p:cond delay="0"/>
                                          </p:stCondLst>
                                        </p:cTn>
                                        <p:tgtEl>
                                          <p:spTgt spid="139"/>
                                        </p:tgtEl>
                                        <p:attrNameLst>
                                          <p:attrName>style.visibility</p:attrName>
                                        </p:attrNameLst>
                                      </p:cBhvr>
                                      <p:to>
                                        <p:strVal val="visible"/>
                                      </p:to>
                                    </p:set>
                                    <p:anim calcmode="lin" valueType="num">
                                      <p:cBhvr additive="base">
                                        <p:cTn id="143" dur="500" fill="hold"/>
                                        <p:tgtEl>
                                          <p:spTgt spid="139"/>
                                        </p:tgtEl>
                                        <p:attrNameLst>
                                          <p:attrName>ppt_x</p:attrName>
                                        </p:attrNameLst>
                                      </p:cBhvr>
                                      <p:tavLst>
                                        <p:tav tm="0">
                                          <p:val>
                                            <p:strVal val="#ppt_x"/>
                                          </p:val>
                                        </p:tav>
                                        <p:tav tm="100000">
                                          <p:val>
                                            <p:strVal val="#ppt_x"/>
                                          </p:val>
                                        </p:tav>
                                      </p:tavLst>
                                    </p:anim>
                                    <p:anim calcmode="lin" valueType="num">
                                      <p:cBhvr additive="base">
                                        <p:cTn id="14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332</cp:revision>
  <dcterms:created xsi:type="dcterms:W3CDTF">2016-09-28T22:08:47Z</dcterms:created>
  <dcterms:modified xsi:type="dcterms:W3CDTF">2016-11-03T23:20:36Z</dcterms:modified>
</cp:coreProperties>
</file>