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a:t>
            </a:r>
            <a:endParaRPr lang="en-US" sz="300" b="1" dirty="0">
              <a:solidFill>
                <a:srgbClr val="F4C956"/>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a:t>
            </a:r>
            <a:endParaRPr lang="en-US" sz="300" b="1" dirty="0">
              <a:solidFill>
                <a:srgbClr val="FF7467"/>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F9285"/>
                </a:solidFill>
                <a:latin typeface="Candara" panose="020E0502030303020204" pitchFamily="34" charset="0"/>
              </a:rPr>
              <a:t>LOREM IPSUM</a:t>
            </a:r>
            <a:endParaRPr lang="en-US" sz="300" b="1" dirty="0">
              <a:solidFill>
                <a:srgbClr val="FF9285"/>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a:t>
            </a:r>
            <a:endParaRPr lang="en-US" sz="300" b="1" dirty="0">
              <a:solidFill>
                <a:srgbClr val="4CC8EC"/>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57CCC6"/>
                </a:solidFill>
                <a:latin typeface="Candara" panose="020E0502030303020204" pitchFamily="34" charset="0"/>
              </a:rPr>
              <a:t>LOREM IPSUM</a:t>
            </a:r>
            <a:endParaRPr lang="en-US" sz="300" b="1" dirty="0">
              <a:solidFill>
                <a:srgbClr val="57CCC6"/>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537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1304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2016-11-03T23:19:40Z</dcterms:modified>
</cp:coreProperties>
</file>