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728768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an 9"/>
          <p:cNvSpPr/>
          <p:nvPr/>
        </p:nvSpPr>
        <p:spPr bwMode="auto">
          <a:xfrm>
            <a:off x="1497781" y="5359400"/>
            <a:ext cx="914400" cy="1117600"/>
          </a:xfrm>
          <a:prstGeom prst="can">
            <a:avLst>
              <a:gd name="adj" fmla="val 19444"/>
            </a:avLst>
          </a:prstGeom>
          <a:gradFill flip="none" rotWithShape="1">
            <a:gsLst>
              <a:gs pos="0">
                <a:schemeClr val="bg1">
                  <a:lumMod val="75000"/>
                </a:schemeClr>
              </a:gs>
              <a:gs pos="50000">
                <a:schemeClr val="bg1">
                  <a:lumMod val="85000"/>
                </a:schemeClr>
              </a:gs>
              <a:gs pos="100000">
                <a:schemeClr val="bg1">
                  <a:lumMod val="75000"/>
                </a:schemeClr>
              </a:gs>
            </a:gsLst>
            <a:lin ang="0" scaled="1"/>
            <a:tileRect/>
          </a:gradFill>
          <a:ln w="19050">
            <a:noFill/>
            <a:round/>
            <a:headEnd/>
            <a:tailEnd/>
          </a:ln>
        </p:spPr>
        <p:txBody>
          <a:bodyPr vert="vert270" wrap="none" lIns="121920" tIns="60960" rIns="121920" bIns="60960" numCol="1" rtlCol="0" anchor="ctr" anchorCtr="1" compatLnSpc="1">
            <a:prstTxWarp prst="textNoShape">
              <a:avLst/>
            </a:prstTxWarp>
          </a:bodyPr>
          <a:lstStyle/>
          <a:p>
            <a:pPr algn="ctr"/>
            <a:r>
              <a:rPr lang="en-US" b="1" dirty="0">
                <a:solidFill>
                  <a:schemeClr val="tx1">
                    <a:lumMod val="75000"/>
                    <a:lumOff val="25000"/>
                  </a:schemeClr>
                </a:solidFill>
                <a:latin typeface="Candara" panose="020E0502030303020204" pitchFamily="34" charset="0"/>
              </a:rPr>
              <a:t>LOREM</a:t>
            </a:r>
          </a:p>
        </p:txBody>
      </p:sp>
      <p:sp>
        <p:nvSpPr>
          <p:cNvPr id="11" name="Can 10"/>
          <p:cNvSpPr/>
          <p:nvPr/>
        </p:nvSpPr>
        <p:spPr bwMode="auto">
          <a:xfrm>
            <a:off x="1624781" y="4953001"/>
            <a:ext cx="660400" cy="533399"/>
          </a:xfrm>
          <a:prstGeom prst="can">
            <a:avLst>
              <a:gd name="adj" fmla="val 12500"/>
            </a:avLst>
          </a:prstGeom>
          <a:solidFill>
            <a:srgbClr val="FF7467"/>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5" name="TextBox 34"/>
          <p:cNvSpPr txBox="1"/>
          <p:nvPr/>
        </p:nvSpPr>
        <p:spPr>
          <a:xfrm>
            <a:off x="1623000" y="4510547"/>
            <a:ext cx="663964" cy="379656"/>
          </a:xfrm>
          <a:prstGeom prst="rect">
            <a:avLst/>
          </a:prstGeom>
          <a:noFill/>
        </p:spPr>
        <p:txBody>
          <a:bodyPr wrap="none" rtlCol="0">
            <a:spAutoFit/>
          </a:bodyPr>
          <a:lstStyle/>
          <a:p>
            <a:pPr algn="ctr"/>
            <a:r>
              <a:rPr lang="en-US" sz="1867" b="1" dirty="0">
                <a:solidFill>
                  <a:srgbClr val="FF7467"/>
                </a:solidFill>
                <a:latin typeface="Lato"/>
              </a:rPr>
              <a:t>10%</a:t>
            </a:r>
          </a:p>
        </p:txBody>
      </p:sp>
      <p:sp>
        <p:nvSpPr>
          <p:cNvPr id="36" name="Can 35"/>
          <p:cNvSpPr/>
          <p:nvPr/>
        </p:nvSpPr>
        <p:spPr bwMode="auto">
          <a:xfrm>
            <a:off x="3151273" y="5359400"/>
            <a:ext cx="914400" cy="1117600"/>
          </a:xfrm>
          <a:prstGeom prst="can">
            <a:avLst>
              <a:gd name="adj" fmla="val 19444"/>
            </a:avLst>
          </a:prstGeom>
          <a:gradFill flip="none" rotWithShape="1">
            <a:gsLst>
              <a:gs pos="0">
                <a:schemeClr val="bg1">
                  <a:lumMod val="75000"/>
                </a:schemeClr>
              </a:gs>
              <a:gs pos="50000">
                <a:schemeClr val="bg1">
                  <a:lumMod val="85000"/>
                </a:schemeClr>
              </a:gs>
              <a:gs pos="100000">
                <a:schemeClr val="bg1">
                  <a:lumMod val="75000"/>
                </a:schemeClr>
              </a:gs>
            </a:gsLst>
            <a:lin ang="0" scaled="1"/>
            <a:tileRect/>
          </a:gradFill>
          <a:ln w="19050">
            <a:noFill/>
            <a:round/>
            <a:headEnd/>
            <a:tailEnd/>
          </a:ln>
        </p:spPr>
        <p:txBody>
          <a:bodyPr vert="vert270" wrap="none" lIns="121920" tIns="60960" rIns="121920" bIns="60960" numCol="1" rtlCol="0" anchor="ctr" anchorCtr="1" compatLnSpc="1">
            <a:prstTxWarp prst="textNoShape">
              <a:avLst/>
            </a:prstTxWarp>
          </a:bodyPr>
          <a:lstStyle/>
          <a:p>
            <a:pPr algn="ctr"/>
            <a:r>
              <a:rPr lang="en-US" b="1" dirty="0">
                <a:solidFill>
                  <a:schemeClr val="tx1">
                    <a:lumMod val="75000"/>
                    <a:lumOff val="25000"/>
                  </a:schemeClr>
                </a:solidFill>
                <a:latin typeface="Candara" panose="020E0502030303020204" pitchFamily="34" charset="0"/>
              </a:rPr>
              <a:t>LOREM</a:t>
            </a:r>
          </a:p>
        </p:txBody>
      </p:sp>
      <p:sp>
        <p:nvSpPr>
          <p:cNvPr id="37" name="Can 36"/>
          <p:cNvSpPr/>
          <p:nvPr/>
        </p:nvSpPr>
        <p:spPr bwMode="auto">
          <a:xfrm>
            <a:off x="3278273" y="4546601"/>
            <a:ext cx="660400" cy="939799"/>
          </a:xfrm>
          <a:prstGeom prst="can">
            <a:avLst>
              <a:gd name="adj" fmla="val 12500"/>
            </a:avLst>
          </a:prstGeom>
          <a:solidFill>
            <a:srgbClr val="4CC8EC"/>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1" name="TextBox 40"/>
          <p:cNvSpPr txBox="1"/>
          <p:nvPr/>
        </p:nvSpPr>
        <p:spPr>
          <a:xfrm>
            <a:off x="3277561" y="4137484"/>
            <a:ext cx="663964" cy="379656"/>
          </a:xfrm>
          <a:prstGeom prst="rect">
            <a:avLst/>
          </a:prstGeom>
          <a:noFill/>
        </p:spPr>
        <p:txBody>
          <a:bodyPr wrap="none" rtlCol="0">
            <a:spAutoFit/>
          </a:bodyPr>
          <a:lstStyle/>
          <a:p>
            <a:pPr algn="ctr"/>
            <a:r>
              <a:rPr lang="en-US" sz="1867" b="1" dirty="0">
                <a:solidFill>
                  <a:srgbClr val="4CC8EC"/>
                </a:solidFill>
                <a:latin typeface="Lato"/>
              </a:rPr>
              <a:t>40%</a:t>
            </a:r>
          </a:p>
        </p:txBody>
      </p:sp>
      <p:sp>
        <p:nvSpPr>
          <p:cNvPr id="42" name="Can 41"/>
          <p:cNvSpPr/>
          <p:nvPr/>
        </p:nvSpPr>
        <p:spPr bwMode="auto">
          <a:xfrm>
            <a:off x="4804765" y="5359400"/>
            <a:ext cx="914400" cy="1117600"/>
          </a:xfrm>
          <a:prstGeom prst="can">
            <a:avLst>
              <a:gd name="adj" fmla="val 19444"/>
            </a:avLst>
          </a:prstGeom>
          <a:gradFill flip="none" rotWithShape="1">
            <a:gsLst>
              <a:gs pos="0">
                <a:schemeClr val="bg1">
                  <a:lumMod val="75000"/>
                </a:schemeClr>
              </a:gs>
              <a:gs pos="50000">
                <a:schemeClr val="bg1">
                  <a:lumMod val="85000"/>
                </a:schemeClr>
              </a:gs>
              <a:gs pos="100000">
                <a:schemeClr val="bg1">
                  <a:lumMod val="75000"/>
                </a:schemeClr>
              </a:gs>
            </a:gsLst>
            <a:lin ang="0" scaled="1"/>
            <a:tileRect/>
          </a:gradFill>
          <a:ln w="19050">
            <a:noFill/>
            <a:round/>
            <a:headEnd/>
            <a:tailEnd/>
          </a:ln>
        </p:spPr>
        <p:txBody>
          <a:bodyPr vert="vert270" wrap="none" lIns="121920" tIns="60960" rIns="121920" bIns="60960" numCol="1" rtlCol="0" anchor="ctr" anchorCtr="1" compatLnSpc="1">
            <a:prstTxWarp prst="textNoShape">
              <a:avLst/>
            </a:prstTxWarp>
          </a:bodyPr>
          <a:lstStyle/>
          <a:p>
            <a:pPr algn="ctr"/>
            <a:r>
              <a:rPr lang="en-US" b="1" dirty="0">
                <a:solidFill>
                  <a:schemeClr val="tx1">
                    <a:lumMod val="75000"/>
                    <a:lumOff val="25000"/>
                  </a:schemeClr>
                </a:solidFill>
                <a:latin typeface="Candara" panose="020E0502030303020204" pitchFamily="34" charset="0"/>
              </a:rPr>
              <a:t>LOREM</a:t>
            </a:r>
          </a:p>
        </p:txBody>
      </p:sp>
      <p:sp>
        <p:nvSpPr>
          <p:cNvPr id="43" name="Can 42"/>
          <p:cNvSpPr/>
          <p:nvPr/>
        </p:nvSpPr>
        <p:spPr bwMode="auto">
          <a:xfrm>
            <a:off x="4931765" y="3985342"/>
            <a:ext cx="660400" cy="1501057"/>
          </a:xfrm>
          <a:prstGeom prst="can">
            <a:avLst>
              <a:gd name="adj" fmla="val 12500"/>
            </a:avLst>
          </a:prstGeom>
          <a:solidFill>
            <a:srgbClr val="F4C956"/>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7" name="TextBox 46"/>
          <p:cNvSpPr txBox="1"/>
          <p:nvPr/>
        </p:nvSpPr>
        <p:spPr>
          <a:xfrm>
            <a:off x="4931053" y="3567212"/>
            <a:ext cx="663964" cy="379656"/>
          </a:xfrm>
          <a:prstGeom prst="rect">
            <a:avLst/>
          </a:prstGeom>
          <a:noFill/>
        </p:spPr>
        <p:txBody>
          <a:bodyPr wrap="none" rtlCol="0">
            <a:spAutoFit/>
          </a:bodyPr>
          <a:lstStyle/>
          <a:p>
            <a:pPr algn="ctr"/>
            <a:r>
              <a:rPr lang="en-US" sz="1867" b="1" dirty="0">
                <a:solidFill>
                  <a:srgbClr val="F4C956"/>
                </a:solidFill>
                <a:latin typeface="Lato"/>
              </a:rPr>
              <a:t>60%</a:t>
            </a:r>
          </a:p>
        </p:txBody>
      </p:sp>
      <p:sp>
        <p:nvSpPr>
          <p:cNvPr id="48" name="Can 47"/>
          <p:cNvSpPr/>
          <p:nvPr/>
        </p:nvSpPr>
        <p:spPr bwMode="auto">
          <a:xfrm>
            <a:off x="6458257" y="5359400"/>
            <a:ext cx="914400" cy="1117600"/>
          </a:xfrm>
          <a:prstGeom prst="can">
            <a:avLst>
              <a:gd name="adj" fmla="val 19444"/>
            </a:avLst>
          </a:prstGeom>
          <a:gradFill flip="none" rotWithShape="1">
            <a:gsLst>
              <a:gs pos="0">
                <a:schemeClr val="bg1">
                  <a:lumMod val="75000"/>
                </a:schemeClr>
              </a:gs>
              <a:gs pos="50000">
                <a:schemeClr val="bg1">
                  <a:lumMod val="85000"/>
                </a:schemeClr>
              </a:gs>
              <a:gs pos="100000">
                <a:schemeClr val="bg1">
                  <a:lumMod val="75000"/>
                </a:schemeClr>
              </a:gs>
            </a:gsLst>
            <a:lin ang="0" scaled="1"/>
            <a:tileRect/>
          </a:gradFill>
          <a:ln w="19050">
            <a:noFill/>
            <a:round/>
            <a:headEnd/>
            <a:tailEnd/>
          </a:ln>
        </p:spPr>
        <p:txBody>
          <a:bodyPr vert="vert270" wrap="none" lIns="121920" tIns="60960" rIns="121920" bIns="60960" numCol="1" rtlCol="0" anchor="ctr" anchorCtr="1" compatLnSpc="1">
            <a:prstTxWarp prst="textNoShape">
              <a:avLst/>
            </a:prstTxWarp>
          </a:bodyPr>
          <a:lstStyle/>
          <a:p>
            <a:pPr algn="ctr"/>
            <a:r>
              <a:rPr lang="en-US" b="1" dirty="0">
                <a:solidFill>
                  <a:schemeClr val="tx1">
                    <a:lumMod val="75000"/>
                    <a:lumOff val="25000"/>
                  </a:schemeClr>
                </a:solidFill>
                <a:latin typeface="Candara" panose="020E0502030303020204" pitchFamily="34" charset="0"/>
              </a:rPr>
              <a:t>LOREM</a:t>
            </a:r>
          </a:p>
        </p:txBody>
      </p:sp>
      <p:sp>
        <p:nvSpPr>
          <p:cNvPr id="49" name="Can 48"/>
          <p:cNvSpPr/>
          <p:nvPr/>
        </p:nvSpPr>
        <p:spPr bwMode="auto">
          <a:xfrm>
            <a:off x="6585257" y="3710040"/>
            <a:ext cx="660400" cy="1776360"/>
          </a:xfrm>
          <a:prstGeom prst="can">
            <a:avLst>
              <a:gd name="adj" fmla="val 12500"/>
            </a:avLst>
          </a:prstGeom>
          <a:solidFill>
            <a:srgbClr val="57CCC6"/>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3" name="TextBox 52"/>
          <p:cNvSpPr txBox="1"/>
          <p:nvPr/>
        </p:nvSpPr>
        <p:spPr>
          <a:xfrm>
            <a:off x="6584545" y="3285356"/>
            <a:ext cx="663964" cy="379656"/>
          </a:xfrm>
          <a:prstGeom prst="rect">
            <a:avLst/>
          </a:prstGeom>
          <a:noFill/>
        </p:spPr>
        <p:txBody>
          <a:bodyPr wrap="none" rtlCol="0">
            <a:spAutoFit/>
          </a:bodyPr>
          <a:lstStyle/>
          <a:p>
            <a:pPr algn="ctr"/>
            <a:r>
              <a:rPr lang="en-US" sz="1867" b="1" dirty="0">
                <a:solidFill>
                  <a:srgbClr val="57CCC6"/>
                </a:solidFill>
                <a:latin typeface="Lato"/>
              </a:rPr>
              <a:t>70%</a:t>
            </a:r>
          </a:p>
        </p:txBody>
      </p:sp>
      <p:sp>
        <p:nvSpPr>
          <p:cNvPr id="54" name="Can 53"/>
          <p:cNvSpPr/>
          <p:nvPr/>
        </p:nvSpPr>
        <p:spPr bwMode="auto">
          <a:xfrm>
            <a:off x="8111749" y="5359400"/>
            <a:ext cx="914400" cy="1117600"/>
          </a:xfrm>
          <a:prstGeom prst="can">
            <a:avLst>
              <a:gd name="adj" fmla="val 19444"/>
            </a:avLst>
          </a:prstGeom>
          <a:gradFill flip="none" rotWithShape="1">
            <a:gsLst>
              <a:gs pos="0">
                <a:schemeClr val="bg1">
                  <a:lumMod val="75000"/>
                </a:schemeClr>
              </a:gs>
              <a:gs pos="50000">
                <a:schemeClr val="bg1">
                  <a:lumMod val="85000"/>
                </a:schemeClr>
              </a:gs>
              <a:gs pos="100000">
                <a:schemeClr val="bg1">
                  <a:lumMod val="75000"/>
                </a:schemeClr>
              </a:gs>
            </a:gsLst>
            <a:lin ang="0" scaled="1"/>
            <a:tileRect/>
          </a:gradFill>
          <a:ln w="19050">
            <a:noFill/>
            <a:round/>
            <a:headEnd/>
            <a:tailEnd/>
          </a:ln>
        </p:spPr>
        <p:txBody>
          <a:bodyPr vert="vert270" wrap="none" lIns="121920" tIns="60960" rIns="121920" bIns="60960" numCol="1" rtlCol="0" anchor="ctr" anchorCtr="1" compatLnSpc="1">
            <a:prstTxWarp prst="textNoShape">
              <a:avLst/>
            </a:prstTxWarp>
          </a:bodyPr>
          <a:lstStyle/>
          <a:p>
            <a:pPr algn="ctr"/>
            <a:r>
              <a:rPr lang="en-US" b="1" dirty="0">
                <a:solidFill>
                  <a:schemeClr val="tx1">
                    <a:lumMod val="75000"/>
                    <a:lumOff val="25000"/>
                  </a:schemeClr>
                </a:solidFill>
                <a:latin typeface="Candara" panose="020E0502030303020204" pitchFamily="34" charset="0"/>
              </a:rPr>
              <a:t>LOREM</a:t>
            </a:r>
          </a:p>
        </p:txBody>
      </p:sp>
      <p:sp>
        <p:nvSpPr>
          <p:cNvPr id="55" name="Can 54"/>
          <p:cNvSpPr/>
          <p:nvPr/>
        </p:nvSpPr>
        <p:spPr bwMode="auto">
          <a:xfrm>
            <a:off x="8238749" y="3238091"/>
            <a:ext cx="660400" cy="2248309"/>
          </a:xfrm>
          <a:prstGeom prst="can">
            <a:avLst>
              <a:gd name="adj" fmla="val 12500"/>
            </a:avLst>
          </a:prstGeom>
          <a:solidFill>
            <a:srgbClr val="FF9285"/>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59" name="TextBox 58"/>
          <p:cNvSpPr txBox="1"/>
          <p:nvPr/>
        </p:nvSpPr>
        <p:spPr>
          <a:xfrm>
            <a:off x="8238037" y="2803575"/>
            <a:ext cx="663964" cy="379656"/>
          </a:xfrm>
          <a:prstGeom prst="rect">
            <a:avLst/>
          </a:prstGeom>
          <a:noFill/>
        </p:spPr>
        <p:txBody>
          <a:bodyPr wrap="none" rtlCol="0">
            <a:spAutoFit/>
          </a:bodyPr>
          <a:lstStyle/>
          <a:p>
            <a:pPr algn="ctr"/>
            <a:r>
              <a:rPr lang="en-US" sz="1867" b="1" dirty="0">
                <a:solidFill>
                  <a:srgbClr val="FF9285"/>
                </a:solidFill>
                <a:latin typeface="Lato"/>
              </a:rPr>
              <a:t>80%</a:t>
            </a:r>
          </a:p>
        </p:txBody>
      </p:sp>
      <p:sp>
        <p:nvSpPr>
          <p:cNvPr id="60" name="Can 59"/>
          <p:cNvSpPr/>
          <p:nvPr/>
        </p:nvSpPr>
        <p:spPr bwMode="auto">
          <a:xfrm>
            <a:off x="9765243" y="5359400"/>
            <a:ext cx="914400" cy="1117600"/>
          </a:xfrm>
          <a:prstGeom prst="can">
            <a:avLst>
              <a:gd name="adj" fmla="val 19444"/>
            </a:avLst>
          </a:prstGeom>
          <a:gradFill flip="none" rotWithShape="1">
            <a:gsLst>
              <a:gs pos="0">
                <a:schemeClr val="bg1">
                  <a:lumMod val="75000"/>
                </a:schemeClr>
              </a:gs>
              <a:gs pos="50000">
                <a:schemeClr val="bg1">
                  <a:lumMod val="85000"/>
                </a:schemeClr>
              </a:gs>
              <a:gs pos="100000">
                <a:schemeClr val="bg1">
                  <a:lumMod val="75000"/>
                </a:schemeClr>
              </a:gs>
            </a:gsLst>
            <a:lin ang="0" scaled="1"/>
            <a:tileRect/>
          </a:gradFill>
          <a:ln w="19050">
            <a:noFill/>
            <a:round/>
            <a:headEnd/>
            <a:tailEnd/>
          </a:ln>
        </p:spPr>
        <p:txBody>
          <a:bodyPr vert="vert270" wrap="none" lIns="121920" tIns="60960" rIns="121920" bIns="60960" numCol="1" rtlCol="0" anchor="ctr" anchorCtr="1" compatLnSpc="1">
            <a:prstTxWarp prst="textNoShape">
              <a:avLst/>
            </a:prstTxWarp>
          </a:bodyPr>
          <a:lstStyle/>
          <a:p>
            <a:pPr algn="ctr"/>
            <a:r>
              <a:rPr lang="en-US" b="1" dirty="0">
                <a:solidFill>
                  <a:schemeClr val="tx1">
                    <a:lumMod val="75000"/>
                    <a:lumOff val="25000"/>
                  </a:schemeClr>
                </a:solidFill>
                <a:latin typeface="Candara" panose="020E0502030303020204" pitchFamily="34" charset="0"/>
              </a:rPr>
              <a:t>LOREM</a:t>
            </a:r>
          </a:p>
        </p:txBody>
      </p:sp>
      <p:sp>
        <p:nvSpPr>
          <p:cNvPr id="61" name="Can 60"/>
          <p:cNvSpPr/>
          <p:nvPr/>
        </p:nvSpPr>
        <p:spPr bwMode="auto">
          <a:xfrm>
            <a:off x="9892243" y="2687485"/>
            <a:ext cx="660400" cy="2798915"/>
          </a:xfrm>
          <a:prstGeom prst="can">
            <a:avLst>
              <a:gd name="adj" fmla="val 12500"/>
            </a:avLst>
          </a:prstGeom>
          <a:solidFill>
            <a:srgbClr val="60DCFF"/>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65" name="TextBox 64"/>
          <p:cNvSpPr txBox="1"/>
          <p:nvPr/>
        </p:nvSpPr>
        <p:spPr>
          <a:xfrm>
            <a:off x="9891531" y="2256247"/>
            <a:ext cx="663964" cy="379656"/>
          </a:xfrm>
          <a:prstGeom prst="rect">
            <a:avLst/>
          </a:prstGeom>
          <a:noFill/>
        </p:spPr>
        <p:txBody>
          <a:bodyPr wrap="none" rtlCol="0">
            <a:spAutoFit/>
          </a:bodyPr>
          <a:lstStyle/>
          <a:p>
            <a:pPr algn="ctr"/>
            <a:r>
              <a:rPr lang="en-US" sz="1867" b="1" dirty="0">
                <a:solidFill>
                  <a:srgbClr val="60DCFF"/>
                </a:solidFill>
                <a:latin typeface="Lato"/>
              </a:rPr>
              <a:t>90%</a:t>
            </a:r>
          </a:p>
        </p:txBody>
      </p:sp>
      <p:sp>
        <p:nvSpPr>
          <p:cNvPr id="62" name="TextBox 61"/>
          <p:cNvSpPr txBox="1"/>
          <p:nvPr/>
        </p:nvSpPr>
        <p:spPr>
          <a:xfrm>
            <a:off x="1040581" y="3076246"/>
            <a:ext cx="1828800" cy="1501950"/>
          </a:xfrm>
          <a:prstGeom prst="rect">
            <a:avLst/>
          </a:prstGeom>
          <a:noFill/>
        </p:spPr>
        <p:txBody>
          <a:bodyPr wrap="square" rtlCol="0">
            <a:spAutoFit/>
          </a:bodyPr>
          <a:lstStyle/>
          <a:p>
            <a:pPr algn="ctr" defTabSz="1219170">
              <a:spcBef>
                <a:spcPct val="20000"/>
              </a:spcBef>
              <a:defRPr/>
            </a:pPr>
            <a:r>
              <a:rPr lang="en-US" sz="1600" b="1" dirty="0">
                <a:solidFill>
                  <a:srgbClr val="FF7467"/>
                </a:solidFill>
                <a:latin typeface="Candara" panose="020E0502030303020204" pitchFamily="34" charset="0"/>
              </a:rPr>
              <a:t>LOREM IPSUM</a:t>
            </a: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6" name="TextBox 65"/>
          <p:cNvSpPr txBox="1"/>
          <p:nvPr/>
        </p:nvSpPr>
        <p:spPr>
          <a:xfrm>
            <a:off x="2709096" y="2644983"/>
            <a:ext cx="1828800" cy="1501950"/>
          </a:xfrm>
          <a:prstGeom prst="rect">
            <a:avLst/>
          </a:prstGeom>
          <a:noFill/>
        </p:spPr>
        <p:txBody>
          <a:bodyPr wrap="square" rtlCol="0">
            <a:spAutoFit/>
          </a:bodyPr>
          <a:lstStyle/>
          <a:p>
            <a:pPr algn="ctr" defTabSz="1219170">
              <a:spcBef>
                <a:spcPct val="20000"/>
              </a:spcBef>
              <a:defRPr/>
            </a:pPr>
            <a:r>
              <a:rPr lang="en-US" sz="1600" b="1" dirty="0">
                <a:solidFill>
                  <a:srgbClr val="4CC8EC"/>
                </a:solidFill>
                <a:latin typeface="Candara" panose="020E0502030303020204" pitchFamily="34" charset="0"/>
              </a:rPr>
              <a:t>LOREM IPSUM</a:t>
            </a: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7" name="TextBox 66"/>
          <p:cNvSpPr txBox="1"/>
          <p:nvPr/>
        </p:nvSpPr>
        <p:spPr>
          <a:xfrm>
            <a:off x="4347565" y="2148663"/>
            <a:ext cx="1828800" cy="1501950"/>
          </a:xfrm>
          <a:prstGeom prst="rect">
            <a:avLst/>
          </a:prstGeom>
          <a:noFill/>
        </p:spPr>
        <p:txBody>
          <a:bodyPr wrap="square" rtlCol="0">
            <a:spAutoFit/>
          </a:bodyPr>
          <a:lstStyle/>
          <a:p>
            <a:pPr algn="ctr" defTabSz="1219170">
              <a:spcBef>
                <a:spcPct val="20000"/>
              </a:spcBef>
              <a:defRPr/>
            </a:pPr>
            <a:r>
              <a:rPr lang="en-US" sz="1600" b="1" dirty="0">
                <a:solidFill>
                  <a:srgbClr val="F4C956"/>
                </a:solidFill>
                <a:latin typeface="Candara" panose="020E0502030303020204" pitchFamily="34" charset="0"/>
              </a:rPr>
              <a:t>LOREM IPSUM</a:t>
            </a: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8" name="TextBox 67"/>
          <p:cNvSpPr txBox="1"/>
          <p:nvPr/>
        </p:nvSpPr>
        <p:spPr>
          <a:xfrm>
            <a:off x="5989268" y="1831432"/>
            <a:ext cx="1828800" cy="1501950"/>
          </a:xfrm>
          <a:prstGeom prst="rect">
            <a:avLst/>
          </a:prstGeom>
          <a:noFill/>
        </p:spPr>
        <p:txBody>
          <a:bodyPr wrap="square" rtlCol="0">
            <a:spAutoFit/>
          </a:bodyPr>
          <a:lstStyle/>
          <a:p>
            <a:pPr algn="ctr" defTabSz="1219170">
              <a:spcBef>
                <a:spcPct val="20000"/>
              </a:spcBef>
              <a:defRPr/>
            </a:pPr>
            <a:r>
              <a:rPr lang="en-US" sz="1600" b="1" dirty="0">
                <a:solidFill>
                  <a:srgbClr val="57CCC6"/>
                </a:solidFill>
                <a:latin typeface="Candara" panose="020E0502030303020204" pitchFamily="34" charset="0"/>
              </a:rPr>
              <a:t>LOREM IPSUM</a:t>
            </a: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9" name="TextBox 68"/>
          <p:cNvSpPr txBox="1"/>
          <p:nvPr/>
        </p:nvSpPr>
        <p:spPr>
          <a:xfrm>
            <a:off x="7654898" y="1401360"/>
            <a:ext cx="1828800" cy="1501950"/>
          </a:xfrm>
          <a:prstGeom prst="rect">
            <a:avLst/>
          </a:prstGeom>
          <a:noFill/>
        </p:spPr>
        <p:txBody>
          <a:bodyPr wrap="square" rtlCol="0">
            <a:spAutoFit/>
          </a:bodyPr>
          <a:lstStyle/>
          <a:p>
            <a:pPr algn="ctr" defTabSz="1219170">
              <a:spcBef>
                <a:spcPct val="20000"/>
              </a:spcBef>
              <a:defRPr/>
            </a:pPr>
            <a:r>
              <a:rPr lang="en-US" sz="1600" b="1" dirty="0">
                <a:solidFill>
                  <a:srgbClr val="FF9285"/>
                </a:solidFill>
                <a:latin typeface="Candara" panose="020E0502030303020204" pitchFamily="34" charset="0"/>
              </a:rPr>
              <a:t>LOREM IPSUM</a:t>
            </a: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70" name="TextBox 69"/>
          <p:cNvSpPr txBox="1"/>
          <p:nvPr/>
        </p:nvSpPr>
        <p:spPr>
          <a:xfrm>
            <a:off x="9308043" y="843004"/>
            <a:ext cx="1828800" cy="1501950"/>
          </a:xfrm>
          <a:prstGeom prst="rect">
            <a:avLst/>
          </a:prstGeom>
          <a:noFill/>
        </p:spPr>
        <p:txBody>
          <a:bodyPr wrap="square" rtlCol="0">
            <a:spAutoFit/>
          </a:bodyPr>
          <a:lstStyle/>
          <a:p>
            <a:pPr algn="ctr" defTabSz="1219170">
              <a:spcBef>
                <a:spcPct val="20000"/>
              </a:spcBef>
              <a:defRPr/>
            </a:pPr>
            <a:r>
              <a:rPr lang="en-US" sz="1600" b="1" dirty="0">
                <a:solidFill>
                  <a:srgbClr val="60DCFF"/>
                </a:solidFill>
                <a:latin typeface="Candara" panose="020E0502030303020204" pitchFamily="34" charset="0"/>
              </a:rPr>
              <a:t>LOREM IPSUM</a:t>
            </a:r>
          </a:p>
          <a:p>
            <a:pPr algn="ctr" defTabSz="1219170">
              <a:spcBef>
                <a:spcPct val="20000"/>
              </a:spcBef>
              <a:defRPr/>
            </a:pPr>
            <a:endParaRPr lang="en-US" sz="300" b="1" dirty="0">
              <a:solidFill>
                <a:srgbClr val="00B0F0"/>
              </a:solidFill>
              <a:latin typeface="Candara" panose="020E0502030303020204" pitchFamily="34" charset="0"/>
            </a:endParaRPr>
          </a:p>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71" name="Group 70"/>
          <p:cNvGrpSpPr/>
          <p:nvPr/>
        </p:nvGrpSpPr>
        <p:grpSpPr>
          <a:xfrm>
            <a:off x="370046" y="304456"/>
            <a:ext cx="5845156" cy="1077095"/>
            <a:chOff x="587022" y="976809"/>
            <a:chExt cx="5845156" cy="1077095"/>
          </a:xfrm>
        </p:grpSpPr>
        <p:sp>
          <p:nvSpPr>
            <p:cNvPr id="72" name="TextBox 71"/>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73" name="TextBox 72"/>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pic>
        <p:nvPicPr>
          <p:cNvPr id="29" name="Picture 2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938408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wipe(left)">
                                      <p:cBhvr>
                                        <p:cTn id="7" dur="500"/>
                                        <p:tgtEl>
                                          <p:spTgt spid="71"/>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ppt_x"/>
                                          </p:val>
                                        </p:tav>
                                        <p:tav tm="100000">
                                          <p:val>
                                            <p:strVal val="#ppt_x"/>
                                          </p:val>
                                        </p:tav>
                                      </p:tavLst>
                                    </p:anim>
                                    <p:anim calcmode="lin" valueType="num">
                                      <p:cBhvr additive="base">
                                        <p:cTn id="12" dur="500" fill="hold"/>
                                        <p:tgtEl>
                                          <p:spTgt spid="10"/>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2" presetClass="entr" presetSubtype="4" fill="hold" grpId="0" nodeType="after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wipe(down)">
                                      <p:cBhvr>
                                        <p:cTn id="16" dur="500"/>
                                        <p:tgtEl>
                                          <p:spTgt spid="11"/>
                                        </p:tgtEl>
                                      </p:cBhvr>
                                    </p:animEffect>
                                  </p:childTnLst>
                                </p:cTn>
                              </p:par>
                            </p:childTnLst>
                          </p:cTn>
                        </p:par>
                        <p:par>
                          <p:cTn id="17" fill="hold">
                            <p:stCondLst>
                              <p:cond delay="1500"/>
                            </p:stCondLst>
                            <p:childTnLst>
                              <p:par>
                                <p:cTn id="18" presetID="10" presetClass="entr" presetSubtype="0" fill="hold" grpId="0" nodeType="afterEffect">
                                  <p:stCondLst>
                                    <p:cond delay="0"/>
                                  </p:stCondLst>
                                  <p:childTnLst>
                                    <p:set>
                                      <p:cBhvr>
                                        <p:cTn id="19" dur="1" fill="hold">
                                          <p:stCondLst>
                                            <p:cond delay="0"/>
                                          </p:stCondLst>
                                        </p:cTn>
                                        <p:tgtEl>
                                          <p:spTgt spid="35"/>
                                        </p:tgtEl>
                                        <p:attrNameLst>
                                          <p:attrName>style.visibility</p:attrName>
                                        </p:attrNameLst>
                                      </p:cBhvr>
                                      <p:to>
                                        <p:strVal val="visible"/>
                                      </p:to>
                                    </p:set>
                                    <p:animEffect transition="in" filter="fade">
                                      <p:cBhvr>
                                        <p:cTn id="20" dur="500"/>
                                        <p:tgtEl>
                                          <p:spTgt spid="35"/>
                                        </p:tgtEl>
                                      </p:cBhvr>
                                    </p:animEffect>
                                  </p:childTnLst>
                                </p:cTn>
                              </p:par>
                            </p:childTnLst>
                          </p:cTn>
                        </p:par>
                        <p:par>
                          <p:cTn id="21" fill="hold">
                            <p:stCondLst>
                              <p:cond delay="2000"/>
                            </p:stCondLst>
                            <p:childTnLst>
                              <p:par>
                                <p:cTn id="22" presetID="37" presetClass="entr" presetSubtype="0" fill="hold" grpId="0" nodeType="afterEffect">
                                  <p:stCondLst>
                                    <p:cond delay="0"/>
                                  </p:stCondLst>
                                  <p:childTnLst>
                                    <p:set>
                                      <p:cBhvr>
                                        <p:cTn id="23" dur="1" fill="hold">
                                          <p:stCondLst>
                                            <p:cond delay="0"/>
                                          </p:stCondLst>
                                        </p:cTn>
                                        <p:tgtEl>
                                          <p:spTgt spid="62"/>
                                        </p:tgtEl>
                                        <p:attrNameLst>
                                          <p:attrName>style.visibility</p:attrName>
                                        </p:attrNameLst>
                                      </p:cBhvr>
                                      <p:to>
                                        <p:strVal val="visible"/>
                                      </p:to>
                                    </p:set>
                                    <p:animEffect transition="in" filter="fade">
                                      <p:cBhvr>
                                        <p:cTn id="24" dur="1000"/>
                                        <p:tgtEl>
                                          <p:spTgt spid="62"/>
                                        </p:tgtEl>
                                      </p:cBhvr>
                                    </p:animEffect>
                                    <p:anim calcmode="lin" valueType="num">
                                      <p:cBhvr>
                                        <p:cTn id="25" dur="1000" fill="hold"/>
                                        <p:tgtEl>
                                          <p:spTgt spid="62"/>
                                        </p:tgtEl>
                                        <p:attrNameLst>
                                          <p:attrName>ppt_x</p:attrName>
                                        </p:attrNameLst>
                                      </p:cBhvr>
                                      <p:tavLst>
                                        <p:tav tm="0">
                                          <p:val>
                                            <p:strVal val="#ppt_x"/>
                                          </p:val>
                                        </p:tav>
                                        <p:tav tm="100000">
                                          <p:val>
                                            <p:strVal val="#ppt_x"/>
                                          </p:val>
                                        </p:tav>
                                      </p:tavLst>
                                    </p:anim>
                                    <p:anim calcmode="lin" valueType="num">
                                      <p:cBhvr>
                                        <p:cTn id="26" dur="900" decel="100000" fill="hold"/>
                                        <p:tgtEl>
                                          <p:spTgt spid="62"/>
                                        </p:tgtEl>
                                        <p:attrNameLst>
                                          <p:attrName>ppt_y</p:attrName>
                                        </p:attrNameLst>
                                      </p:cBhvr>
                                      <p:tavLst>
                                        <p:tav tm="0">
                                          <p:val>
                                            <p:strVal val="#ppt_y+1"/>
                                          </p:val>
                                        </p:tav>
                                        <p:tav tm="100000">
                                          <p:val>
                                            <p:strVal val="#ppt_y-.03"/>
                                          </p:val>
                                        </p:tav>
                                      </p:tavLst>
                                    </p:anim>
                                    <p:anim calcmode="lin" valueType="num">
                                      <p:cBhvr>
                                        <p:cTn id="27" dur="100" accel="100000" fill="hold">
                                          <p:stCondLst>
                                            <p:cond delay="900"/>
                                          </p:stCondLst>
                                        </p:cTn>
                                        <p:tgtEl>
                                          <p:spTgt spid="62"/>
                                        </p:tgtEl>
                                        <p:attrNameLst>
                                          <p:attrName>ppt_y</p:attrName>
                                        </p:attrNameLst>
                                      </p:cBhvr>
                                      <p:tavLst>
                                        <p:tav tm="0">
                                          <p:val>
                                            <p:strVal val="#ppt_y-.03"/>
                                          </p:val>
                                        </p:tav>
                                        <p:tav tm="100000">
                                          <p:val>
                                            <p:strVal val="#ppt_y"/>
                                          </p:val>
                                        </p:tav>
                                      </p:tavLst>
                                    </p:anim>
                                  </p:childTnLst>
                                </p:cTn>
                              </p:par>
                            </p:childTnLst>
                          </p:cTn>
                        </p:par>
                        <p:par>
                          <p:cTn id="28" fill="hold">
                            <p:stCondLst>
                              <p:cond delay="3000"/>
                            </p:stCondLst>
                            <p:childTnLst>
                              <p:par>
                                <p:cTn id="29" presetID="2" presetClass="entr" presetSubtype="4" fill="hold" grpId="0" nodeType="afterEffect">
                                  <p:stCondLst>
                                    <p:cond delay="0"/>
                                  </p:stCondLst>
                                  <p:childTnLst>
                                    <p:set>
                                      <p:cBhvr>
                                        <p:cTn id="30" dur="1" fill="hold">
                                          <p:stCondLst>
                                            <p:cond delay="0"/>
                                          </p:stCondLst>
                                        </p:cTn>
                                        <p:tgtEl>
                                          <p:spTgt spid="36"/>
                                        </p:tgtEl>
                                        <p:attrNameLst>
                                          <p:attrName>style.visibility</p:attrName>
                                        </p:attrNameLst>
                                      </p:cBhvr>
                                      <p:to>
                                        <p:strVal val="visible"/>
                                      </p:to>
                                    </p:set>
                                    <p:anim calcmode="lin" valueType="num">
                                      <p:cBhvr additive="base">
                                        <p:cTn id="31" dur="500" fill="hold"/>
                                        <p:tgtEl>
                                          <p:spTgt spid="36"/>
                                        </p:tgtEl>
                                        <p:attrNameLst>
                                          <p:attrName>ppt_x</p:attrName>
                                        </p:attrNameLst>
                                      </p:cBhvr>
                                      <p:tavLst>
                                        <p:tav tm="0">
                                          <p:val>
                                            <p:strVal val="#ppt_x"/>
                                          </p:val>
                                        </p:tav>
                                        <p:tav tm="100000">
                                          <p:val>
                                            <p:strVal val="#ppt_x"/>
                                          </p:val>
                                        </p:tav>
                                      </p:tavLst>
                                    </p:anim>
                                    <p:anim calcmode="lin" valueType="num">
                                      <p:cBhvr additive="base">
                                        <p:cTn id="32" dur="500" fill="hold"/>
                                        <p:tgtEl>
                                          <p:spTgt spid="36"/>
                                        </p:tgtEl>
                                        <p:attrNameLst>
                                          <p:attrName>ppt_y</p:attrName>
                                        </p:attrNameLst>
                                      </p:cBhvr>
                                      <p:tavLst>
                                        <p:tav tm="0">
                                          <p:val>
                                            <p:strVal val="1+#ppt_h/2"/>
                                          </p:val>
                                        </p:tav>
                                        <p:tav tm="100000">
                                          <p:val>
                                            <p:strVal val="#ppt_y"/>
                                          </p:val>
                                        </p:tav>
                                      </p:tavLst>
                                    </p:anim>
                                  </p:childTnLst>
                                </p:cTn>
                              </p:par>
                            </p:childTnLst>
                          </p:cTn>
                        </p:par>
                        <p:par>
                          <p:cTn id="33" fill="hold">
                            <p:stCondLst>
                              <p:cond delay="3500"/>
                            </p:stCondLst>
                            <p:childTnLst>
                              <p:par>
                                <p:cTn id="34" presetID="22" presetClass="entr" presetSubtype="4" fill="hold" grpId="0" nodeType="after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wipe(down)">
                                      <p:cBhvr>
                                        <p:cTn id="36" dur="500"/>
                                        <p:tgtEl>
                                          <p:spTgt spid="37"/>
                                        </p:tgtEl>
                                      </p:cBhvr>
                                    </p:animEffect>
                                  </p:childTnLst>
                                </p:cTn>
                              </p:par>
                            </p:childTnLst>
                          </p:cTn>
                        </p:par>
                        <p:par>
                          <p:cTn id="37" fill="hold">
                            <p:stCondLst>
                              <p:cond delay="4000"/>
                            </p:stCondLst>
                            <p:childTnLst>
                              <p:par>
                                <p:cTn id="38" presetID="10" presetClass="entr" presetSubtype="0" fill="hold" grpId="0" nodeType="afterEffect">
                                  <p:stCondLst>
                                    <p:cond delay="0"/>
                                  </p:stCondLst>
                                  <p:childTnLst>
                                    <p:set>
                                      <p:cBhvr>
                                        <p:cTn id="39" dur="1" fill="hold">
                                          <p:stCondLst>
                                            <p:cond delay="0"/>
                                          </p:stCondLst>
                                        </p:cTn>
                                        <p:tgtEl>
                                          <p:spTgt spid="41"/>
                                        </p:tgtEl>
                                        <p:attrNameLst>
                                          <p:attrName>style.visibility</p:attrName>
                                        </p:attrNameLst>
                                      </p:cBhvr>
                                      <p:to>
                                        <p:strVal val="visible"/>
                                      </p:to>
                                    </p:set>
                                    <p:animEffect transition="in" filter="fade">
                                      <p:cBhvr>
                                        <p:cTn id="40" dur="500"/>
                                        <p:tgtEl>
                                          <p:spTgt spid="41"/>
                                        </p:tgtEl>
                                      </p:cBhvr>
                                    </p:animEffect>
                                  </p:childTnLst>
                                </p:cTn>
                              </p:par>
                            </p:childTnLst>
                          </p:cTn>
                        </p:par>
                        <p:par>
                          <p:cTn id="41" fill="hold">
                            <p:stCondLst>
                              <p:cond delay="4500"/>
                            </p:stCondLst>
                            <p:childTnLst>
                              <p:par>
                                <p:cTn id="42" presetID="37" presetClass="entr" presetSubtype="0" fill="hold" grpId="0" nodeType="afterEffect">
                                  <p:stCondLst>
                                    <p:cond delay="0"/>
                                  </p:stCondLst>
                                  <p:childTnLst>
                                    <p:set>
                                      <p:cBhvr>
                                        <p:cTn id="43" dur="1" fill="hold">
                                          <p:stCondLst>
                                            <p:cond delay="0"/>
                                          </p:stCondLst>
                                        </p:cTn>
                                        <p:tgtEl>
                                          <p:spTgt spid="66"/>
                                        </p:tgtEl>
                                        <p:attrNameLst>
                                          <p:attrName>style.visibility</p:attrName>
                                        </p:attrNameLst>
                                      </p:cBhvr>
                                      <p:to>
                                        <p:strVal val="visible"/>
                                      </p:to>
                                    </p:set>
                                    <p:animEffect transition="in" filter="fade">
                                      <p:cBhvr>
                                        <p:cTn id="44" dur="1000"/>
                                        <p:tgtEl>
                                          <p:spTgt spid="66"/>
                                        </p:tgtEl>
                                      </p:cBhvr>
                                    </p:animEffect>
                                    <p:anim calcmode="lin" valueType="num">
                                      <p:cBhvr>
                                        <p:cTn id="45" dur="1000" fill="hold"/>
                                        <p:tgtEl>
                                          <p:spTgt spid="66"/>
                                        </p:tgtEl>
                                        <p:attrNameLst>
                                          <p:attrName>ppt_x</p:attrName>
                                        </p:attrNameLst>
                                      </p:cBhvr>
                                      <p:tavLst>
                                        <p:tav tm="0">
                                          <p:val>
                                            <p:strVal val="#ppt_x"/>
                                          </p:val>
                                        </p:tav>
                                        <p:tav tm="100000">
                                          <p:val>
                                            <p:strVal val="#ppt_x"/>
                                          </p:val>
                                        </p:tav>
                                      </p:tavLst>
                                    </p:anim>
                                    <p:anim calcmode="lin" valueType="num">
                                      <p:cBhvr>
                                        <p:cTn id="46" dur="900" decel="100000" fill="hold"/>
                                        <p:tgtEl>
                                          <p:spTgt spid="66"/>
                                        </p:tgtEl>
                                        <p:attrNameLst>
                                          <p:attrName>ppt_y</p:attrName>
                                        </p:attrNameLst>
                                      </p:cBhvr>
                                      <p:tavLst>
                                        <p:tav tm="0">
                                          <p:val>
                                            <p:strVal val="#ppt_y+1"/>
                                          </p:val>
                                        </p:tav>
                                        <p:tav tm="100000">
                                          <p:val>
                                            <p:strVal val="#ppt_y-.03"/>
                                          </p:val>
                                        </p:tav>
                                      </p:tavLst>
                                    </p:anim>
                                    <p:anim calcmode="lin" valueType="num">
                                      <p:cBhvr>
                                        <p:cTn id="47" dur="100" accel="100000" fill="hold">
                                          <p:stCondLst>
                                            <p:cond delay="900"/>
                                          </p:stCondLst>
                                        </p:cTn>
                                        <p:tgtEl>
                                          <p:spTgt spid="66"/>
                                        </p:tgtEl>
                                        <p:attrNameLst>
                                          <p:attrName>ppt_y</p:attrName>
                                        </p:attrNameLst>
                                      </p:cBhvr>
                                      <p:tavLst>
                                        <p:tav tm="0">
                                          <p:val>
                                            <p:strVal val="#ppt_y-.03"/>
                                          </p:val>
                                        </p:tav>
                                        <p:tav tm="100000">
                                          <p:val>
                                            <p:strVal val="#ppt_y"/>
                                          </p:val>
                                        </p:tav>
                                      </p:tavLst>
                                    </p:anim>
                                  </p:childTnLst>
                                </p:cTn>
                              </p:par>
                            </p:childTnLst>
                          </p:cTn>
                        </p:par>
                        <p:par>
                          <p:cTn id="48" fill="hold">
                            <p:stCondLst>
                              <p:cond delay="5500"/>
                            </p:stCondLst>
                            <p:childTnLst>
                              <p:par>
                                <p:cTn id="49" presetID="2" presetClass="entr" presetSubtype="4" fill="hold" grpId="0" nodeType="afterEffect">
                                  <p:stCondLst>
                                    <p:cond delay="0"/>
                                  </p:stCondLst>
                                  <p:childTnLst>
                                    <p:set>
                                      <p:cBhvr>
                                        <p:cTn id="50" dur="1" fill="hold">
                                          <p:stCondLst>
                                            <p:cond delay="0"/>
                                          </p:stCondLst>
                                        </p:cTn>
                                        <p:tgtEl>
                                          <p:spTgt spid="42"/>
                                        </p:tgtEl>
                                        <p:attrNameLst>
                                          <p:attrName>style.visibility</p:attrName>
                                        </p:attrNameLst>
                                      </p:cBhvr>
                                      <p:to>
                                        <p:strVal val="visible"/>
                                      </p:to>
                                    </p:set>
                                    <p:anim calcmode="lin" valueType="num">
                                      <p:cBhvr additive="base">
                                        <p:cTn id="51" dur="500" fill="hold"/>
                                        <p:tgtEl>
                                          <p:spTgt spid="42"/>
                                        </p:tgtEl>
                                        <p:attrNameLst>
                                          <p:attrName>ppt_x</p:attrName>
                                        </p:attrNameLst>
                                      </p:cBhvr>
                                      <p:tavLst>
                                        <p:tav tm="0">
                                          <p:val>
                                            <p:strVal val="#ppt_x"/>
                                          </p:val>
                                        </p:tav>
                                        <p:tav tm="100000">
                                          <p:val>
                                            <p:strVal val="#ppt_x"/>
                                          </p:val>
                                        </p:tav>
                                      </p:tavLst>
                                    </p:anim>
                                    <p:anim calcmode="lin" valueType="num">
                                      <p:cBhvr additive="base">
                                        <p:cTn id="52" dur="500" fill="hold"/>
                                        <p:tgtEl>
                                          <p:spTgt spid="42"/>
                                        </p:tgtEl>
                                        <p:attrNameLst>
                                          <p:attrName>ppt_y</p:attrName>
                                        </p:attrNameLst>
                                      </p:cBhvr>
                                      <p:tavLst>
                                        <p:tav tm="0">
                                          <p:val>
                                            <p:strVal val="1+#ppt_h/2"/>
                                          </p:val>
                                        </p:tav>
                                        <p:tav tm="100000">
                                          <p:val>
                                            <p:strVal val="#ppt_y"/>
                                          </p:val>
                                        </p:tav>
                                      </p:tavLst>
                                    </p:anim>
                                  </p:childTnLst>
                                </p:cTn>
                              </p:par>
                            </p:childTnLst>
                          </p:cTn>
                        </p:par>
                        <p:par>
                          <p:cTn id="53" fill="hold">
                            <p:stCondLst>
                              <p:cond delay="6000"/>
                            </p:stCondLst>
                            <p:childTnLst>
                              <p:par>
                                <p:cTn id="54" presetID="22" presetClass="entr" presetSubtype="4" fill="hold" grpId="0" nodeType="afterEffect">
                                  <p:stCondLst>
                                    <p:cond delay="0"/>
                                  </p:stCondLst>
                                  <p:childTnLst>
                                    <p:set>
                                      <p:cBhvr>
                                        <p:cTn id="55" dur="1" fill="hold">
                                          <p:stCondLst>
                                            <p:cond delay="0"/>
                                          </p:stCondLst>
                                        </p:cTn>
                                        <p:tgtEl>
                                          <p:spTgt spid="43"/>
                                        </p:tgtEl>
                                        <p:attrNameLst>
                                          <p:attrName>style.visibility</p:attrName>
                                        </p:attrNameLst>
                                      </p:cBhvr>
                                      <p:to>
                                        <p:strVal val="visible"/>
                                      </p:to>
                                    </p:set>
                                    <p:animEffect transition="in" filter="wipe(down)">
                                      <p:cBhvr>
                                        <p:cTn id="56" dur="500"/>
                                        <p:tgtEl>
                                          <p:spTgt spid="43"/>
                                        </p:tgtEl>
                                      </p:cBhvr>
                                    </p:animEffect>
                                  </p:childTnLst>
                                </p:cTn>
                              </p:par>
                            </p:childTnLst>
                          </p:cTn>
                        </p:par>
                        <p:par>
                          <p:cTn id="57" fill="hold">
                            <p:stCondLst>
                              <p:cond delay="6500"/>
                            </p:stCondLst>
                            <p:childTnLst>
                              <p:par>
                                <p:cTn id="58" presetID="10" presetClass="entr" presetSubtype="0" fill="hold" grpId="0" nodeType="afterEffect">
                                  <p:stCondLst>
                                    <p:cond delay="0"/>
                                  </p:stCondLst>
                                  <p:childTnLst>
                                    <p:set>
                                      <p:cBhvr>
                                        <p:cTn id="59" dur="1" fill="hold">
                                          <p:stCondLst>
                                            <p:cond delay="0"/>
                                          </p:stCondLst>
                                        </p:cTn>
                                        <p:tgtEl>
                                          <p:spTgt spid="47"/>
                                        </p:tgtEl>
                                        <p:attrNameLst>
                                          <p:attrName>style.visibility</p:attrName>
                                        </p:attrNameLst>
                                      </p:cBhvr>
                                      <p:to>
                                        <p:strVal val="visible"/>
                                      </p:to>
                                    </p:set>
                                    <p:animEffect transition="in" filter="fade">
                                      <p:cBhvr>
                                        <p:cTn id="60" dur="500"/>
                                        <p:tgtEl>
                                          <p:spTgt spid="47"/>
                                        </p:tgtEl>
                                      </p:cBhvr>
                                    </p:animEffect>
                                  </p:childTnLst>
                                </p:cTn>
                              </p:par>
                            </p:childTnLst>
                          </p:cTn>
                        </p:par>
                        <p:par>
                          <p:cTn id="61" fill="hold">
                            <p:stCondLst>
                              <p:cond delay="7000"/>
                            </p:stCondLst>
                            <p:childTnLst>
                              <p:par>
                                <p:cTn id="62" presetID="37" presetClass="entr" presetSubtype="0" fill="hold" grpId="0" nodeType="afterEffect">
                                  <p:stCondLst>
                                    <p:cond delay="0"/>
                                  </p:stCondLst>
                                  <p:childTnLst>
                                    <p:set>
                                      <p:cBhvr>
                                        <p:cTn id="63" dur="1" fill="hold">
                                          <p:stCondLst>
                                            <p:cond delay="0"/>
                                          </p:stCondLst>
                                        </p:cTn>
                                        <p:tgtEl>
                                          <p:spTgt spid="67"/>
                                        </p:tgtEl>
                                        <p:attrNameLst>
                                          <p:attrName>style.visibility</p:attrName>
                                        </p:attrNameLst>
                                      </p:cBhvr>
                                      <p:to>
                                        <p:strVal val="visible"/>
                                      </p:to>
                                    </p:set>
                                    <p:animEffect transition="in" filter="fade">
                                      <p:cBhvr>
                                        <p:cTn id="64" dur="1000"/>
                                        <p:tgtEl>
                                          <p:spTgt spid="67"/>
                                        </p:tgtEl>
                                      </p:cBhvr>
                                    </p:animEffect>
                                    <p:anim calcmode="lin" valueType="num">
                                      <p:cBhvr>
                                        <p:cTn id="65" dur="1000" fill="hold"/>
                                        <p:tgtEl>
                                          <p:spTgt spid="67"/>
                                        </p:tgtEl>
                                        <p:attrNameLst>
                                          <p:attrName>ppt_x</p:attrName>
                                        </p:attrNameLst>
                                      </p:cBhvr>
                                      <p:tavLst>
                                        <p:tav tm="0">
                                          <p:val>
                                            <p:strVal val="#ppt_x"/>
                                          </p:val>
                                        </p:tav>
                                        <p:tav tm="100000">
                                          <p:val>
                                            <p:strVal val="#ppt_x"/>
                                          </p:val>
                                        </p:tav>
                                      </p:tavLst>
                                    </p:anim>
                                    <p:anim calcmode="lin" valueType="num">
                                      <p:cBhvr>
                                        <p:cTn id="66" dur="900" decel="100000" fill="hold"/>
                                        <p:tgtEl>
                                          <p:spTgt spid="67"/>
                                        </p:tgtEl>
                                        <p:attrNameLst>
                                          <p:attrName>ppt_y</p:attrName>
                                        </p:attrNameLst>
                                      </p:cBhvr>
                                      <p:tavLst>
                                        <p:tav tm="0">
                                          <p:val>
                                            <p:strVal val="#ppt_y+1"/>
                                          </p:val>
                                        </p:tav>
                                        <p:tav tm="100000">
                                          <p:val>
                                            <p:strVal val="#ppt_y-.03"/>
                                          </p:val>
                                        </p:tav>
                                      </p:tavLst>
                                    </p:anim>
                                    <p:anim calcmode="lin" valueType="num">
                                      <p:cBhvr>
                                        <p:cTn id="67" dur="100" accel="100000" fill="hold">
                                          <p:stCondLst>
                                            <p:cond delay="900"/>
                                          </p:stCondLst>
                                        </p:cTn>
                                        <p:tgtEl>
                                          <p:spTgt spid="67"/>
                                        </p:tgtEl>
                                        <p:attrNameLst>
                                          <p:attrName>ppt_y</p:attrName>
                                        </p:attrNameLst>
                                      </p:cBhvr>
                                      <p:tavLst>
                                        <p:tav tm="0">
                                          <p:val>
                                            <p:strVal val="#ppt_y-.03"/>
                                          </p:val>
                                        </p:tav>
                                        <p:tav tm="100000">
                                          <p:val>
                                            <p:strVal val="#ppt_y"/>
                                          </p:val>
                                        </p:tav>
                                      </p:tavLst>
                                    </p:anim>
                                  </p:childTnLst>
                                </p:cTn>
                              </p:par>
                            </p:childTnLst>
                          </p:cTn>
                        </p:par>
                        <p:par>
                          <p:cTn id="68" fill="hold">
                            <p:stCondLst>
                              <p:cond delay="8000"/>
                            </p:stCondLst>
                            <p:childTnLst>
                              <p:par>
                                <p:cTn id="69" presetID="2" presetClass="entr" presetSubtype="4" fill="hold" grpId="0" nodeType="afterEffect">
                                  <p:stCondLst>
                                    <p:cond delay="0"/>
                                  </p:stCondLst>
                                  <p:childTnLst>
                                    <p:set>
                                      <p:cBhvr>
                                        <p:cTn id="70" dur="1" fill="hold">
                                          <p:stCondLst>
                                            <p:cond delay="0"/>
                                          </p:stCondLst>
                                        </p:cTn>
                                        <p:tgtEl>
                                          <p:spTgt spid="48"/>
                                        </p:tgtEl>
                                        <p:attrNameLst>
                                          <p:attrName>style.visibility</p:attrName>
                                        </p:attrNameLst>
                                      </p:cBhvr>
                                      <p:to>
                                        <p:strVal val="visible"/>
                                      </p:to>
                                    </p:set>
                                    <p:anim calcmode="lin" valueType="num">
                                      <p:cBhvr additive="base">
                                        <p:cTn id="71" dur="500" fill="hold"/>
                                        <p:tgtEl>
                                          <p:spTgt spid="48"/>
                                        </p:tgtEl>
                                        <p:attrNameLst>
                                          <p:attrName>ppt_x</p:attrName>
                                        </p:attrNameLst>
                                      </p:cBhvr>
                                      <p:tavLst>
                                        <p:tav tm="0">
                                          <p:val>
                                            <p:strVal val="#ppt_x"/>
                                          </p:val>
                                        </p:tav>
                                        <p:tav tm="100000">
                                          <p:val>
                                            <p:strVal val="#ppt_x"/>
                                          </p:val>
                                        </p:tav>
                                      </p:tavLst>
                                    </p:anim>
                                    <p:anim calcmode="lin" valueType="num">
                                      <p:cBhvr additive="base">
                                        <p:cTn id="72" dur="500" fill="hold"/>
                                        <p:tgtEl>
                                          <p:spTgt spid="48"/>
                                        </p:tgtEl>
                                        <p:attrNameLst>
                                          <p:attrName>ppt_y</p:attrName>
                                        </p:attrNameLst>
                                      </p:cBhvr>
                                      <p:tavLst>
                                        <p:tav tm="0">
                                          <p:val>
                                            <p:strVal val="1+#ppt_h/2"/>
                                          </p:val>
                                        </p:tav>
                                        <p:tav tm="100000">
                                          <p:val>
                                            <p:strVal val="#ppt_y"/>
                                          </p:val>
                                        </p:tav>
                                      </p:tavLst>
                                    </p:anim>
                                  </p:childTnLst>
                                </p:cTn>
                              </p:par>
                            </p:childTnLst>
                          </p:cTn>
                        </p:par>
                        <p:par>
                          <p:cTn id="73" fill="hold">
                            <p:stCondLst>
                              <p:cond delay="8500"/>
                            </p:stCondLst>
                            <p:childTnLst>
                              <p:par>
                                <p:cTn id="74" presetID="22" presetClass="entr" presetSubtype="4" fill="hold" grpId="0" nodeType="afterEffect">
                                  <p:stCondLst>
                                    <p:cond delay="0"/>
                                  </p:stCondLst>
                                  <p:childTnLst>
                                    <p:set>
                                      <p:cBhvr>
                                        <p:cTn id="75" dur="1" fill="hold">
                                          <p:stCondLst>
                                            <p:cond delay="0"/>
                                          </p:stCondLst>
                                        </p:cTn>
                                        <p:tgtEl>
                                          <p:spTgt spid="49"/>
                                        </p:tgtEl>
                                        <p:attrNameLst>
                                          <p:attrName>style.visibility</p:attrName>
                                        </p:attrNameLst>
                                      </p:cBhvr>
                                      <p:to>
                                        <p:strVal val="visible"/>
                                      </p:to>
                                    </p:set>
                                    <p:animEffect transition="in" filter="wipe(down)">
                                      <p:cBhvr>
                                        <p:cTn id="76" dur="500"/>
                                        <p:tgtEl>
                                          <p:spTgt spid="49"/>
                                        </p:tgtEl>
                                      </p:cBhvr>
                                    </p:animEffect>
                                  </p:childTnLst>
                                </p:cTn>
                              </p:par>
                            </p:childTnLst>
                          </p:cTn>
                        </p:par>
                        <p:par>
                          <p:cTn id="77" fill="hold">
                            <p:stCondLst>
                              <p:cond delay="9000"/>
                            </p:stCondLst>
                            <p:childTnLst>
                              <p:par>
                                <p:cTn id="78" presetID="10" presetClass="entr" presetSubtype="0" fill="hold" grpId="0" nodeType="afterEffect">
                                  <p:stCondLst>
                                    <p:cond delay="0"/>
                                  </p:stCondLst>
                                  <p:childTnLst>
                                    <p:set>
                                      <p:cBhvr>
                                        <p:cTn id="79" dur="1" fill="hold">
                                          <p:stCondLst>
                                            <p:cond delay="0"/>
                                          </p:stCondLst>
                                        </p:cTn>
                                        <p:tgtEl>
                                          <p:spTgt spid="53"/>
                                        </p:tgtEl>
                                        <p:attrNameLst>
                                          <p:attrName>style.visibility</p:attrName>
                                        </p:attrNameLst>
                                      </p:cBhvr>
                                      <p:to>
                                        <p:strVal val="visible"/>
                                      </p:to>
                                    </p:set>
                                    <p:animEffect transition="in" filter="fade">
                                      <p:cBhvr>
                                        <p:cTn id="80" dur="500"/>
                                        <p:tgtEl>
                                          <p:spTgt spid="53"/>
                                        </p:tgtEl>
                                      </p:cBhvr>
                                    </p:animEffect>
                                  </p:childTnLst>
                                </p:cTn>
                              </p:par>
                            </p:childTnLst>
                          </p:cTn>
                        </p:par>
                        <p:par>
                          <p:cTn id="81" fill="hold">
                            <p:stCondLst>
                              <p:cond delay="9500"/>
                            </p:stCondLst>
                            <p:childTnLst>
                              <p:par>
                                <p:cTn id="82" presetID="37" presetClass="entr" presetSubtype="0" fill="hold" grpId="0" nodeType="afterEffect">
                                  <p:stCondLst>
                                    <p:cond delay="0"/>
                                  </p:stCondLst>
                                  <p:childTnLst>
                                    <p:set>
                                      <p:cBhvr>
                                        <p:cTn id="83" dur="1" fill="hold">
                                          <p:stCondLst>
                                            <p:cond delay="0"/>
                                          </p:stCondLst>
                                        </p:cTn>
                                        <p:tgtEl>
                                          <p:spTgt spid="68"/>
                                        </p:tgtEl>
                                        <p:attrNameLst>
                                          <p:attrName>style.visibility</p:attrName>
                                        </p:attrNameLst>
                                      </p:cBhvr>
                                      <p:to>
                                        <p:strVal val="visible"/>
                                      </p:to>
                                    </p:set>
                                    <p:animEffect transition="in" filter="fade">
                                      <p:cBhvr>
                                        <p:cTn id="84" dur="1000"/>
                                        <p:tgtEl>
                                          <p:spTgt spid="68"/>
                                        </p:tgtEl>
                                      </p:cBhvr>
                                    </p:animEffect>
                                    <p:anim calcmode="lin" valueType="num">
                                      <p:cBhvr>
                                        <p:cTn id="85" dur="1000" fill="hold"/>
                                        <p:tgtEl>
                                          <p:spTgt spid="68"/>
                                        </p:tgtEl>
                                        <p:attrNameLst>
                                          <p:attrName>ppt_x</p:attrName>
                                        </p:attrNameLst>
                                      </p:cBhvr>
                                      <p:tavLst>
                                        <p:tav tm="0">
                                          <p:val>
                                            <p:strVal val="#ppt_x"/>
                                          </p:val>
                                        </p:tav>
                                        <p:tav tm="100000">
                                          <p:val>
                                            <p:strVal val="#ppt_x"/>
                                          </p:val>
                                        </p:tav>
                                      </p:tavLst>
                                    </p:anim>
                                    <p:anim calcmode="lin" valueType="num">
                                      <p:cBhvr>
                                        <p:cTn id="86" dur="900" decel="100000" fill="hold"/>
                                        <p:tgtEl>
                                          <p:spTgt spid="68"/>
                                        </p:tgtEl>
                                        <p:attrNameLst>
                                          <p:attrName>ppt_y</p:attrName>
                                        </p:attrNameLst>
                                      </p:cBhvr>
                                      <p:tavLst>
                                        <p:tav tm="0">
                                          <p:val>
                                            <p:strVal val="#ppt_y+1"/>
                                          </p:val>
                                        </p:tav>
                                        <p:tav tm="100000">
                                          <p:val>
                                            <p:strVal val="#ppt_y-.03"/>
                                          </p:val>
                                        </p:tav>
                                      </p:tavLst>
                                    </p:anim>
                                    <p:anim calcmode="lin" valueType="num">
                                      <p:cBhvr>
                                        <p:cTn id="87" dur="100" accel="100000" fill="hold">
                                          <p:stCondLst>
                                            <p:cond delay="900"/>
                                          </p:stCondLst>
                                        </p:cTn>
                                        <p:tgtEl>
                                          <p:spTgt spid="68"/>
                                        </p:tgtEl>
                                        <p:attrNameLst>
                                          <p:attrName>ppt_y</p:attrName>
                                        </p:attrNameLst>
                                      </p:cBhvr>
                                      <p:tavLst>
                                        <p:tav tm="0">
                                          <p:val>
                                            <p:strVal val="#ppt_y-.03"/>
                                          </p:val>
                                        </p:tav>
                                        <p:tav tm="100000">
                                          <p:val>
                                            <p:strVal val="#ppt_y"/>
                                          </p:val>
                                        </p:tav>
                                      </p:tavLst>
                                    </p:anim>
                                  </p:childTnLst>
                                </p:cTn>
                              </p:par>
                            </p:childTnLst>
                          </p:cTn>
                        </p:par>
                        <p:par>
                          <p:cTn id="88" fill="hold">
                            <p:stCondLst>
                              <p:cond delay="10500"/>
                            </p:stCondLst>
                            <p:childTnLst>
                              <p:par>
                                <p:cTn id="89" presetID="2" presetClass="entr" presetSubtype="4" fill="hold" grpId="0" nodeType="afterEffect">
                                  <p:stCondLst>
                                    <p:cond delay="0"/>
                                  </p:stCondLst>
                                  <p:childTnLst>
                                    <p:set>
                                      <p:cBhvr>
                                        <p:cTn id="90" dur="1" fill="hold">
                                          <p:stCondLst>
                                            <p:cond delay="0"/>
                                          </p:stCondLst>
                                        </p:cTn>
                                        <p:tgtEl>
                                          <p:spTgt spid="54"/>
                                        </p:tgtEl>
                                        <p:attrNameLst>
                                          <p:attrName>style.visibility</p:attrName>
                                        </p:attrNameLst>
                                      </p:cBhvr>
                                      <p:to>
                                        <p:strVal val="visible"/>
                                      </p:to>
                                    </p:set>
                                    <p:anim calcmode="lin" valueType="num">
                                      <p:cBhvr additive="base">
                                        <p:cTn id="91" dur="500" fill="hold"/>
                                        <p:tgtEl>
                                          <p:spTgt spid="54"/>
                                        </p:tgtEl>
                                        <p:attrNameLst>
                                          <p:attrName>ppt_x</p:attrName>
                                        </p:attrNameLst>
                                      </p:cBhvr>
                                      <p:tavLst>
                                        <p:tav tm="0">
                                          <p:val>
                                            <p:strVal val="#ppt_x"/>
                                          </p:val>
                                        </p:tav>
                                        <p:tav tm="100000">
                                          <p:val>
                                            <p:strVal val="#ppt_x"/>
                                          </p:val>
                                        </p:tav>
                                      </p:tavLst>
                                    </p:anim>
                                    <p:anim calcmode="lin" valueType="num">
                                      <p:cBhvr additive="base">
                                        <p:cTn id="92" dur="500" fill="hold"/>
                                        <p:tgtEl>
                                          <p:spTgt spid="54"/>
                                        </p:tgtEl>
                                        <p:attrNameLst>
                                          <p:attrName>ppt_y</p:attrName>
                                        </p:attrNameLst>
                                      </p:cBhvr>
                                      <p:tavLst>
                                        <p:tav tm="0">
                                          <p:val>
                                            <p:strVal val="1+#ppt_h/2"/>
                                          </p:val>
                                        </p:tav>
                                        <p:tav tm="100000">
                                          <p:val>
                                            <p:strVal val="#ppt_y"/>
                                          </p:val>
                                        </p:tav>
                                      </p:tavLst>
                                    </p:anim>
                                  </p:childTnLst>
                                </p:cTn>
                              </p:par>
                            </p:childTnLst>
                          </p:cTn>
                        </p:par>
                        <p:par>
                          <p:cTn id="93" fill="hold">
                            <p:stCondLst>
                              <p:cond delay="11000"/>
                            </p:stCondLst>
                            <p:childTnLst>
                              <p:par>
                                <p:cTn id="94" presetID="22" presetClass="entr" presetSubtype="4" fill="hold" grpId="0" nodeType="afterEffect">
                                  <p:stCondLst>
                                    <p:cond delay="0"/>
                                  </p:stCondLst>
                                  <p:childTnLst>
                                    <p:set>
                                      <p:cBhvr>
                                        <p:cTn id="95" dur="1" fill="hold">
                                          <p:stCondLst>
                                            <p:cond delay="0"/>
                                          </p:stCondLst>
                                        </p:cTn>
                                        <p:tgtEl>
                                          <p:spTgt spid="55"/>
                                        </p:tgtEl>
                                        <p:attrNameLst>
                                          <p:attrName>style.visibility</p:attrName>
                                        </p:attrNameLst>
                                      </p:cBhvr>
                                      <p:to>
                                        <p:strVal val="visible"/>
                                      </p:to>
                                    </p:set>
                                    <p:animEffect transition="in" filter="wipe(down)">
                                      <p:cBhvr>
                                        <p:cTn id="96" dur="500"/>
                                        <p:tgtEl>
                                          <p:spTgt spid="55"/>
                                        </p:tgtEl>
                                      </p:cBhvr>
                                    </p:animEffect>
                                  </p:childTnLst>
                                </p:cTn>
                              </p:par>
                            </p:childTnLst>
                          </p:cTn>
                        </p:par>
                        <p:par>
                          <p:cTn id="97" fill="hold">
                            <p:stCondLst>
                              <p:cond delay="11500"/>
                            </p:stCondLst>
                            <p:childTnLst>
                              <p:par>
                                <p:cTn id="98" presetID="10" presetClass="entr" presetSubtype="0" fill="hold" grpId="0" nodeType="afterEffect">
                                  <p:stCondLst>
                                    <p:cond delay="0"/>
                                  </p:stCondLst>
                                  <p:childTnLst>
                                    <p:set>
                                      <p:cBhvr>
                                        <p:cTn id="99" dur="1" fill="hold">
                                          <p:stCondLst>
                                            <p:cond delay="0"/>
                                          </p:stCondLst>
                                        </p:cTn>
                                        <p:tgtEl>
                                          <p:spTgt spid="59"/>
                                        </p:tgtEl>
                                        <p:attrNameLst>
                                          <p:attrName>style.visibility</p:attrName>
                                        </p:attrNameLst>
                                      </p:cBhvr>
                                      <p:to>
                                        <p:strVal val="visible"/>
                                      </p:to>
                                    </p:set>
                                    <p:animEffect transition="in" filter="fade">
                                      <p:cBhvr>
                                        <p:cTn id="100" dur="500"/>
                                        <p:tgtEl>
                                          <p:spTgt spid="59"/>
                                        </p:tgtEl>
                                      </p:cBhvr>
                                    </p:animEffect>
                                  </p:childTnLst>
                                </p:cTn>
                              </p:par>
                            </p:childTnLst>
                          </p:cTn>
                        </p:par>
                        <p:par>
                          <p:cTn id="101" fill="hold">
                            <p:stCondLst>
                              <p:cond delay="12000"/>
                            </p:stCondLst>
                            <p:childTnLst>
                              <p:par>
                                <p:cTn id="102" presetID="37" presetClass="entr" presetSubtype="0" fill="hold" grpId="0" nodeType="afterEffect">
                                  <p:stCondLst>
                                    <p:cond delay="0"/>
                                  </p:stCondLst>
                                  <p:childTnLst>
                                    <p:set>
                                      <p:cBhvr>
                                        <p:cTn id="103" dur="1" fill="hold">
                                          <p:stCondLst>
                                            <p:cond delay="0"/>
                                          </p:stCondLst>
                                        </p:cTn>
                                        <p:tgtEl>
                                          <p:spTgt spid="69"/>
                                        </p:tgtEl>
                                        <p:attrNameLst>
                                          <p:attrName>style.visibility</p:attrName>
                                        </p:attrNameLst>
                                      </p:cBhvr>
                                      <p:to>
                                        <p:strVal val="visible"/>
                                      </p:to>
                                    </p:set>
                                    <p:animEffect transition="in" filter="fade">
                                      <p:cBhvr>
                                        <p:cTn id="104" dur="1000"/>
                                        <p:tgtEl>
                                          <p:spTgt spid="69"/>
                                        </p:tgtEl>
                                      </p:cBhvr>
                                    </p:animEffect>
                                    <p:anim calcmode="lin" valueType="num">
                                      <p:cBhvr>
                                        <p:cTn id="105" dur="1000" fill="hold"/>
                                        <p:tgtEl>
                                          <p:spTgt spid="69"/>
                                        </p:tgtEl>
                                        <p:attrNameLst>
                                          <p:attrName>ppt_x</p:attrName>
                                        </p:attrNameLst>
                                      </p:cBhvr>
                                      <p:tavLst>
                                        <p:tav tm="0">
                                          <p:val>
                                            <p:strVal val="#ppt_x"/>
                                          </p:val>
                                        </p:tav>
                                        <p:tav tm="100000">
                                          <p:val>
                                            <p:strVal val="#ppt_x"/>
                                          </p:val>
                                        </p:tav>
                                      </p:tavLst>
                                    </p:anim>
                                    <p:anim calcmode="lin" valueType="num">
                                      <p:cBhvr>
                                        <p:cTn id="106" dur="900" decel="100000" fill="hold"/>
                                        <p:tgtEl>
                                          <p:spTgt spid="69"/>
                                        </p:tgtEl>
                                        <p:attrNameLst>
                                          <p:attrName>ppt_y</p:attrName>
                                        </p:attrNameLst>
                                      </p:cBhvr>
                                      <p:tavLst>
                                        <p:tav tm="0">
                                          <p:val>
                                            <p:strVal val="#ppt_y+1"/>
                                          </p:val>
                                        </p:tav>
                                        <p:tav tm="100000">
                                          <p:val>
                                            <p:strVal val="#ppt_y-.03"/>
                                          </p:val>
                                        </p:tav>
                                      </p:tavLst>
                                    </p:anim>
                                    <p:anim calcmode="lin" valueType="num">
                                      <p:cBhvr>
                                        <p:cTn id="107" dur="100" accel="100000" fill="hold">
                                          <p:stCondLst>
                                            <p:cond delay="900"/>
                                          </p:stCondLst>
                                        </p:cTn>
                                        <p:tgtEl>
                                          <p:spTgt spid="69"/>
                                        </p:tgtEl>
                                        <p:attrNameLst>
                                          <p:attrName>ppt_y</p:attrName>
                                        </p:attrNameLst>
                                      </p:cBhvr>
                                      <p:tavLst>
                                        <p:tav tm="0">
                                          <p:val>
                                            <p:strVal val="#ppt_y-.03"/>
                                          </p:val>
                                        </p:tav>
                                        <p:tav tm="100000">
                                          <p:val>
                                            <p:strVal val="#ppt_y"/>
                                          </p:val>
                                        </p:tav>
                                      </p:tavLst>
                                    </p:anim>
                                  </p:childTnLst>
                                </p:cTn>
                              </p:par>
                            </p:childTnLst>
                          </p:cTn>
                        </p:par>
                        <p:par>
                          <p:cTn id="108" fill="hold">
                            <p:stCondLst>
                              <p:cond delay="13000"/>
                            </p:stCondLst>
                            <p:childTnLst>
                              <p:par>
                                <p:cTn id="109" presetID="2" presetClass="entr" presetSubtype="4" fill="hold" grpId="0" nodeType="afterEffect">
                                  <p:stCondLst>
                                    <p:cond delay="0"/>
                                  </p:stCondLst>
                                  <p:childTnLst>
                                    <p:set>
                                      <p:cBhvr>
                                        <p:cTn id="110" dur="1" fill="hold">
                                          <p:stCondLst>
                                            <p:cond delay="0"/>
                                          </p:stCondLst>
                                        </p:cTn>
                                        <p:tgtEl>
                                          <p:spTgt spid="60"/>
                                        </p:tgtEl>
                                        <p:attrNameLst>
                                          <p:attrName>style.visibility</p:attrName>
                                        </p:attrNameLst>
                                      </p:cBhvr>
                                      <p:to>
                                        <p:strVal val="visible"/>
                                      </p:to>
                                    </p:set>
                                    <p:anim calcmode="lin" valueType="num">
                                      <p:cBhvr additive="base">
                                        <p:cTn id="111" dur="500" fill="hold"/>
                                        <p:tgtEl>
                                          <p:spTgt spid="60"/>
                                        </p:tgtEl>
                                        <p:attrNameLst>
                                          <p:attrName>ppt_x</p:attrName>
                                        </p:attrNameLst>
                                      </p:cBhvr>
                                      <p:tavLst>
                                        <p:tav tm="0">
                                          <p:val>
                                            <p:strVal val="#ppt_x"/>
                                          </p:val>
                                        </p:tav>
                                        <p:tav tm="100000">
                                          <p:val>
                                            <p:strVal val="#ppt_x"/>
                                          </p:val>
                                        </p:tav>
                                      </p:tavLst>
                                    </p:anim>
                                    <p:anim calcmode="lin" valueType="num">
                                      <p:cBhvr additive="base">
                                        <p:cTn id="112" dur="500" fill="hold"/>
                                        <p:tgtEl>
                                          <p:spTgt spid="60"/>
                                        </p:tgtEl>
                                        <p:attrNameLst>
                                          <p:attrName>ppt_y</p:attrName>
                                        </p:attrNameLst>
                                      </p:cBhvr>
                                      <p:tavLst>
                                        <p:tav tm="0">
                                          <p:val>
                                            <p:strVal val="1+#ppt_h/2"/>
                                          </p:val>
                                        </p:tav>
                                        <p:tav tm="100000">
                                          <p:val>
                                            <p:strVal val="#ppt_y"/>
                                          </p:val>
                                        </p:tav>
                                      </p:tavLst>
                                    </p:anim>
                                  </p:childTnLst>
                                </p:cTn>
                              </p:par>
                            </p:childTnLst>
                          </p:cTn>
                        </p:par>
                        <p:par>
                          <p:cTn id="113" fill="hold">
                            <p:stCondLst>
                              <p:cond delay="13500"/>
                            </p:stCondLst>
                            <p:childTnLst>
                              <p:par>
                                <p:cTn id="114" presetID="22" presetClass="entr" presetSubtype="4" fill="hold" grpId="0" nodeType="afterEffect">
                                  <p:stCondLst>
                                    <p:cond delay="0"/>
                                  </p:stCondLst>
                                  <p:childTnLst>
                                    <p:set>
                                      <p:cBhvr>
                                        <p:cTn id="115" dur="1" fill="hold">
                                          <p:stCondLst>
                                            <p:cond delay="0"/>
                                          </p:stCondLst>
                                        </p:cTn>
                                        <p:tgtEl>
                                          <p:spTgt spid="61"/>
                                        </p:tgtEl>
                                        <p:attrNameLst>
                                          <p:attrName>style.visibility</p:attrName>
                                        </p:attrNameLst>
                                      </p:cBhvr>
                                      <p:to>
                                        <p:strVal val="visible"/>
                                      </p:to>
                                    </p:set>
                                    <p:animEffect transition="in" filter="wipe(down)">
                                      <p:cBhvr>
                                        <p:cTn id="116" dur="500"/>
                                        <p:tgtEl>
                                          <p:spTgt spid="61"/>
                                        </p:tgtEl>
                                      </p:cBhvr>
                                    </p:animEffect>
                                  </p:childTnLst>
                                </p:cTn>
                              </p:par>
                            </p:childTnLst>
                          </p:cTn>
                        </p:par>
                        <p:par>
                          <p:cTn id="117" fill="hold">
                            <p:stCondLst>
                              <p:cond delay="14000"/>
                            </p:stCondLst>
                            <p:childTnLst>
                              <p:par>
                                <p:cTn id="118" presetID="10" presetClass="entr" presetSubtype="0" fill="hold" grpId="0" nodeType="afterEffect">
                                  <p:stCondLst>
                                    <p:cond delay="0"/>
                                  </p:stCondLst>
                                  <p:childTnLst>
                                    <p:set>
                                      <p:cBhvr>
                                        <p:cTn id="119" dur="1" fill="hold">
                                          <p:stCondLst>
                                            <p:cond delay="0"/>
                                          </p:stCondLst>
                                        </p:cTn>
                                        <p:tgtEl>
                                          <p:spTgt spid="65"/>
                                        </p:tgtEl>
                                        <p:attrNameLst>
                                          <p:attrName>style.visibility</p:attrName>
                                        </p:attrNameLst>
                                      </p:cBhvr>
                                      <p:to>
                                        <p:strVal val="visible"/>
                                      </p:to>
                                    </p:set>
                                    <p:animEffect transition="in" filter="fade">
                                      <p:cBhvr>
                                        <p:cTn id="120" dur="500"/>
                                        <p:tgtEl>
                                          <p:spTgt spid="65"/>
                                        </p:tgtEl>
                                      </p:cBhvr>
                                    </p:animEffect>
                                  </p:childTnLst>
                                </p:cTn>
                              </p:par>
                            </p:childTnLst>
                          </p:cTn>
                        </p:par>
                        <p:par>
                          <p:cTn id="121" fill="hold">
                            <p:stCondLst>
                              <p:cond delay="14500"/>
                            </p:stCondLst>
                            <p:childTnLst>
                              <p:par>
                                <p:cTn id="122" presetID="37" presetClass="entr" presetSubtype="0" fill="hold" grpId="0" nodeType="afterEffect">
                                  <p:stCondLst>
                                    <p:cond delay="0"/>
                                  </p:stCondLst>
                                  <p:childTnLst>
                                    <p:set>
                                      <p:cBhvr>
                                        <p:cTn id="123" dur="1" fill="hold">
                                          <p:stCondLst>
                                            <p:cond delay="0"/>
                                          </p:stCondLst>
                                        </p:cTn>
                                        <p:tgtEl>
                                          <p:spTgt spid="70"/>
                                        </p:tgtEl>
                                        <p:attrNameLst>
                                          <p:attrName>style.visibility</p:attrName>
                                        </p:attrNameLst>
                                      </p:cBhvr>
                                      <p:to>
                                        <p:strVal val="visible"/>
                                      </p:to>
                                    </p:set>
                                    <p:animEffect transition="in" filter="fade">
                                      <p:cBhvr>
                                        <p:cTn id="124" dur="1000"/>
                                        <p:tgtEl>
                                          <p:spTgt spid="70"/>
                                        </p:tgtEl>
                                      </p:cBhvr>
                                    </p:animEffect>
                                    <p:anim calcmode="lin" valueType="num">
                                      <p:cBhvr>
                                        <p:cTn id="125" dur="1000" fill="hold"/>
                                        <p:tgtEl>
                                          <p:spTgt spid="70"/>
                                        </p:tgtEl>
                                        <p:attrNameLst>
                                          <p:attrName>ppt_x</p:attrName>
                                        </p:attrNameLst>
                                      </p:cBhvr>
                                      <p:tavLst>
                                        <p:tav tm="0">
                                          <p:val>
                                            <p:strVal val="#ppt_x"/>
                                          </p:val>
                                        </p:tav>
                                        <p:tav tm="100000">
                                          <p:val>
                                            <p:strVal val="#ppt_x"/>
                                          </p:val>
                                        </p:tav>
                                      </p:tavLst>
                                    </p:anim>
                                    <p:anim calcmode="lin" valueType="num">
                                      <p:cBhvr>
                                        <p:cTn id="126" dur="900" decel="100000" fill="hold"/>
                                        <p:tgtEl>
                                          <p:spTgt spid="70"/>
                                        </p:tgtEl>
                                        <p:attrNameLst>
                                          <p:attrName>ppt_y</p:attrName>
                                        </p:attrNameLst>
                                      </p:cBhvr>
                                      <p:tavLst>
                                        <p:tav tm="0">
                                          <p:val>
                                            <p:strVal val="#ppt_y+1"/>
                                          </p:val>
                                        </p:tav>
                                        <p:tav tm="100000">
                                          <p:val>
                                            <p:strVal val="#ppt_y-.03"/>
                                          </p:val>
                                        </p:tav>
                                      </p:tavLst>
                                    </p:anim>
                                    <p:anim calcmode="lin" valueType="num">
                                      <p:cBhvr>
                                        <p:cTn id="127" dur="100" accel="100000" fill="hold">
                                          <p:stCondLst>
                                            <p:cond delay="900"/>
                                          </p:stCondLst>
                                        </p:cTn>
                                        <p:tgtEl>
                                          <p:spTgt spid="7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35" grpId="0"/>
      <p:bldP spid="36" grpId="0" animBg="1"/>
      <p:bldP spid="37" grpId="0" animBg="1"/>
      <p:bldP spid="41" grpId="0"/>
      <p:bldP spid="42" grpId="0" animBg="1"/>
      <p:bldP spid="43" grpId="0" animBg="1"/>
      <p:bldP spid="47" grpId="0"/>
      <p:bldP spid="48" grpId="0" animBg="1"/>
      <p:bldP spid="49" grpId="0" animBg="1"/>
      <p:bldP spid="53" grpId="0"/>
      <p:bldP spid="54" grpId="0" animBg="1"/>
      <p:bldP spid="55" grpId="0" animBg="1"/>
      <p:bldP spid="59" grpId="0"/>
      <p:bldP spid="60" grpId="0" animBg="1"/>
      <p:bldP spid="61" grpId="0" animBg="1"/>
      <p:bldP spid="65" grpId="0"/>
      <p:bldP spid="62" grpId="0"/>
      <p:bldP spid="66" grpId="0"/>
      <p:bldP spid="67" grpId="0"/>
      <p:bldP spid="68" grpId="0"/>
      <p:bldP spid="69" grpId="0"/>
      <p:bldP spid="7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1561</TotalTime>
  <Words>1336</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329</cp:revision>
  <dcterms:created xsi:type="dcterms:W3CDTF">2016-09-28T22:08:47Z</dcterms:created>
  <dcterms:modified xsi:type="dcterms:W3CDTF">2016-11-03T23:17:37Z</dcterms:modified>
</cp:coreProperties>
</file>