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FF7467"/>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4CC8EC"/>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F4C956"/>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57CCC6"/>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FF928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chemeClr val="bg1">
                    <a:lumMod val="75000"/>
                  </a:schemeClr>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381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2016-11-03T23:15:54Z</dcterms:modified>
</cp:coreProperties>
</file>