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460388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9"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22"/>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38100">
            <a:solidFill>
              <a:srgbClr val="57CCC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61" name="Text Placeholder 3"/>
          <p:cNvSpPr txBox="1">
            <a:spLocks/>
          </p:cNvSpPr>
          <p:nvPr/>
        </p:nvSpPr>
        <p:spPr>
          <a:xfrm>
            <a:off x="2645489" y="740675"/>
            <a:ext cx="820738" cy="49244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3200" dirty="0">
                <a:solidFill>
                  <a:schemeClr val="bg1"/>
                </a:solidFill>
                <a:latin typeface="Lato" panose="020F0502020204030203"/>
              </a:rPr>
              <a:t>60%</a:t>
            </a:r>
          </a:p>
        </p:txBody>
      </p:sp>
      <p:sp>
        <p:nvSpPr>
          <p:cNvPr id="62" name="Text Placeholder 3"/>
          <p:cNvSpPr txBox="1">
            <a:spLocks/>
          </p:cNvSpPr>
          <p:nvPr/>
        </p:nvSpPr>
        <p:spPr>
          <a:xfrm>
            <a:off x="1179136" y="3044921"/>
            <a:ext cx="1096454" cy="656655"/>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4267" dirty="0">
                <a:solidFill>
                  <a:schemeClr val="bg1"/>
                </a:solidFill>
                <a:latin typeface="Lato" panose="020F0502020204030203"/>
              </a:rPr>
              <a:t>90%</a:t>
            </a:r>
          </a:p>
        </p:txBody>
      </p:sp>
      <p:sp>
        <p:nvSpPr>
          <p:cNvPr id="63" name="Text Placeholder 3"/>
          <p:cNvSpPr txBox="1">
            <a:spLocks/>
          </p:cNvSpPr>
          <p:nvPr/>
        </p:nvSpPr>
        <p:spPr>
          <a:xfrm>
            <a:off x="1495979" y="5579630"/>
            <a:ext cx="686085" cy="410433"/>
          </a:xfrm>
          <a:prstGeom prst="rect">
            <a:avLst/>
          </a:prstGeom>
        </p:spPr>
        <p:txBody>
          <a:bodyPr wrap="none" lIns="0" tIns="0" rIns="0" bIns="0" anchor="ctr">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2667" dirty="0">
                <a:solidFill>
                  <a:schemeClr val="bg1"/>
                </a:solidFill>
                <a:latin typeface="Lato" panose="020F0502020204030203"/>
              </a:rPr>
              <a:t>50%</a:t>
            </a:r>
          </a:p>
        </p:txBody>
      </p:sp>
      <p:grpSp>
        <p:nvGrpSpPr>
          <p:cNvPr id="35" name="Group 25"/>
          <p:cNvGrpSpPr/>
          <p:nvPr/>
        </p:nvGrpSpPr>
        <p:grpSpPr>
          <a:xfrm>
            <a:off x="4961339" y="3778924"/>
            <a:ext cx="2103967" cy="1007533"/>
            <a:chOff x="1860550" y="2282826"/>
            <a:chExt cx="1577975" cy="755650"/>
          </a:xfrm>
          <a:solidFill>
            <a:srgbClr val="4CC8EC"/>
          </a:solidFill>
        </p:grpSpPr>
        <p:sp>
          <p:nvSpPr>
            <p:cNvPr id="36" name="Freeform 5"/>
            <p:cNvSpPr>
              <a:spLocks noEditPoints="1"/>
            </p:cNvSpPr>
            <p:nvPr/>
          </p:nvSpPr>
          <p:spPr bwMode="auto">
            <a:xfrm>
              <a:off x="1860550" y="2282826"/>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6"/>
            <p:cNvSpPr>
              <a:spLocks/>
            </p:cNvSpPr>
            <p:nvPr/>
          </p:nvSpPr>
          <p:spPr bwMode="auto">
            <a:xfrm>
              <a:off x="2101850" y="2411413"/>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7"/>
            <p:cNvSpPr>
              <a:spLocks/>
            </p:cNvSpPr>
            <p:nvPr/>
          </p:nvSpPr>
          <p:spPr bwMode="auto">
            <a:xfrm>
              <a:off x="1860550" y="2552701"/>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2EAACE"/>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0" name="Group 63"/>
          <p:cNvGrpSpPr/>
          <p:nvPr/>
        </p:nvGrpSpPr>
        <p:grpSpPr>
          <a:xfrm>
            <a:off x="7138731" y="2076196"/>
            <a:ext cx="2103967" cy="1007533"/>
            <a:chOff x="3247039" y="1681164"/>
            <a:chExt cx="1577975" cy="755650"/>
          </a:xfrm>
          <a:solidFill>
            <a:srgbClr val="FF7467"/>
          </a:solidFill>
        </p:grpSpPr>
        <p:sp>
          <p:nvSpPr>
            <p:cNvPr id="41" name="Freeform 5"/>
            <p:cNvSpPr>
              <a:spLocks noEditPoints="1"/>
            </p:cNvSpPr>
            <p:nvPr/>
          </p:nvSpPr>
          <p:spPr bwMode="auto">
            <a:xfrm>
              <a:off x="3247039"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6"/>
            <p:cNvSpPr>
              <a:spLocks/>
            </p:cNvSpPr>
            <p:nvPr/>
          </p:nvSpPr>
          <p:spPr bwMode="auto">
            <a:xfrm>
              <a:off x="3488339"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E160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7"/>
            <p:cNvSpPr>
              <a:spLocks/>
            </p:cNvSpPr>
            <p:nvPr/>
          </p:nvSpPr>
          <p:spPr bwMode="auto">
            <a:xfrm>
              <a:off x="3247039"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E1605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4" name="Group 53"/>
          <p:cNvGrpSpPr/>
          <p:nvPr/>
        </p:nvGrpSpPr>
        <p:grpSpPr>
          <a:xfrm>
            <a:off x="9316125" y="3778924"/>
            <a:ext cx="2103967" cy="1007533"/>
            <a:chOff x="5320891" y="1681164"/>
            <a:chExt cx="1577975" cy="755650"/>
          </a:xfrm>
          <a:solidFill>
            <a:srgbClr val="F4C956"/>
          </a:solidFill>
        </p:grpSpPr>
        <p:sp>
          <p:nvSpPr>
            <p:cNvPr id="45" name="Freeform 5"/>
            <p:cNvSpPr>
              <a:spLocks noEditPoints="1"/>
            </p:cNvSpPr>
            <p:nvPr/>
          </p:nvSpPr>
          <p:spPr bwMode="auto">
            <a:xfrm>
              <a:off x="5320891" y="1681164"/>
              <a:ext cx="1577975" cy="531813"/>
            </a:xfrm>
            <a:custGeom>
              <a:avLst/>
              <a:gdLst/>
              <a:ahLst/>
              <a:cxnLst>
                <a:cxn ang="0">
                  <a:pos x="800" y="136"/>
                </a:cxn>
                <a:cxn ang="0">
                  <a:pos x="765" y="191"/>
                </a:cxn>
                <a:cxn ang="0">
                  <a:pos x="683" y="230"/>
                </a:cxn>
                <a:cxn ang="0">
                  <a:pos x="678" y="232"/>
                </a:cxn>
                <a:cxn ang="0">
                  <a:pos x="400" y="269"/>
                </a:cxn>
                <a:cxn ang="0">
                  <a:pos x="123" y="232"/>
                </a:cxn>
                <a:cxn ang="0">
                  <a:pos x="117" y="230"/>
                </a:cxn>
                <a:cxn ang="0">
                  <a:pos x="35" y="191"/>
                </a:cxn>
                <a:cxn ang="0">
                  <a:pos x="0" y="143"/>
                </a:cxn>
                <a:cxn ang="0">
                  <a:pos x="0" y="135"/>
                </a:cxn>
                <a:cxn ang="0">
                  <a:pos x="117" y="39"/>
                </a:cxn>
                <a:cxn ang="0">
                  <a:pos x="400" y="0"/>
                </a:cxn>
                <a:cxn ang="0">
                  <a:pos x="683" y="39"/>
                </a:cxn>
                <a:cxn ang="0">
                  <a:pos x="800" y="135"/>
                </a:cxn>
                <a:cxn ang="0">
                  <a:pos x="800" y="136"/>
                </a:cxn>
                <a:cxn ang="0">
                  <a:pos x="185" y="181"/>
                </a:cxn>
                <a:cxn ang="0">
                  <a:pos x="204" y="186"/>
                </a:cxn>
                <a:cxn ang="0">
                  <a:pos x="400" y="206"/>
                </a:cxn>
                <a:cxn ang="0">
                  <a:pos x="597" y="186"/>
                </a:cxn>
                <a:cxn ang="0">
                  <a:pos x="615" y="181"/>
                </a:cxn>
                <a:cxn ang="0">
                  <a:pos x="674" y="150"/>
                </a:cxn>
                <a:cxn ang="0">
                  <a:pos x="678" y="136"/>
                </a:cxn>
                <a:cxn ang="0">
                  <a:pos x="597" y="86"/>
                </a:cxn>
                <a:cxn ang="0">
                  <a:pos x="400" y="65"/>
                </a:cxn>
                <a:cxn ang="0">
                  <a:pos x="204" y="86"/>
                </a:cxn>
                <a:cxn ang="0">
                  <a:pos x="122" y="136"/>
                </a:cxn>
                <a:cxn ang="0">
                  <a:pos x="127" y="149"/>
                </a:cxn>
                <a:cxn ang="0">
                  <a:pos x="185" y="181"/>
                </a:cxn>
              </a:cxnLst>
              <a:rect l="0" t="0" r="r" b="b"/>
              <a:pathLst>
                <a:path w="800" h="269">
                  <a:moveTo>
                    <a:pt x="800" y="136"/>
                  </a:moveTo>
                  <a:cubicBezTo>
                    <a:pt x="800" y="156"/>
                    <a:pt x="788" y="174"/>
                    <a:pt x="765" y="191"/>
                  </a:cubicBezTo>
                  <a:cubicBezTo>
                    <a:pt x="745" y="205"/>
                    <a:pt x="718" y="218"/>
                    <a:pt x="683" y="230"/>
                  </a:cubicBezTo>
                  <a:cubicBezTo>
                    <a:pt x="681" y="230"/>
                    <a:pt x="679" y="231"/>
                    <a:pt x="678" y="232"/>
                  </a:cubicBezTo>
                  <a:cubicBezTo>
                    <a:pt x="600" y="257"/>
                    <a:pt x="508" y="269"/>
                    <a:pt x="400" y="269"/>
                  </a:cubicBezTo>
                  <a:cubicBezTo>
                    <a:pt x="292" y="269"/>
                    <a:pt x="200" y="257"/>
                    <a:pt x="123" y="232"/>
                  </a:cubicBezTo>
                  <a:cubicBezTo>
                    <a:pt x="121" y="231"/>
                    <a:pt x="119" y="231"/>
                    <a:pt x="117" y="230"/>
                  </a:cubicBezTo>
                  <a:cubicBezTo>
                    <a:pt x="82" y="218"/>
                    <a:pt x="55" y="205"/>
                    <a:pt x="35" y="191"/>
                  </a:cubicBezTo>
                  <a:cubicBezTo>
                    <a:pt x="15" y="176"/>
                    <a:pt x="3" y="160"/>
                    <a:pt x="0" y="143"/>
                  </a:cubicBezTo>
                  <a:cubicBezTo>
                    <a:pt x="0" y="140"/>
                    <a:pt x="0" y="137"/>
                    <a:pt x="0" y="135"/>
                  </a:cubicBezTo>
                  <a:cubicBezTo>
                    <a:pt x="0" y="98"/>
                    <a:pt x="39" y="66"/>
                    <a:pt x="117" y="39"/>
                  </a:cubicBezTo>
                  <a:cubicBezTo>
                    <a:pt x="195" y="13"/>
                    <a:pt x="289" y="0"/>
                    <a:pt x="400" y="0"/>
                  </a:cubicBezTo>
                  <a:cubicBezTo>
                    <a:pt x="510" y="0"/>
                    <a:pt x="605" y="13"/>
                    <a:pt x="683" y="39"/>
                  </a:cubicBezTo>
                  <a:cubicBezTo>
                    <a:pt x="761" y="66"/>
                    <a:pt x="800" y="98"/>
                    <a:pt x="800" y="135"/>
                  </a:cubicBezTo>
                  <a:cubicBezTo>
                    <a:pt x="800" y="135"/>
                    <a:pt x="800" y="135"/>
                    <a:pt x="800" y="136"/>
                  </a:cubicBezTo>
                  <a:close/>
                  <a:moveTo>
                    <a:pt x="185" y="181"/>
                  </a:moveTo>
                  <a:cubicBezTo>
                    <a:pt x="191" y="182"/>
                    <a:pt x="197" y="184"/>
                    <a:pt x="204" y="186"/>
                  </a:cubicBezTo>
                  <a:cubicBezTo>
                    <a:pt x="258" y="200"/>
                    <a:pt x="324" y="206"/>
                    <a:pt x="400" y="206"/>
                  </a:cubicBezTo>
                  <a:cubicBezTo>
                    <a:pt x="477" y="206"/>
                    <a:pt x="543" y="200"/>
                    <a:pt x="597" y="186"/>
                  </a:cubicBezTo>
                  <a:cubicBezTo>
                    <a:pt x="603" y="184"/>
                    <a:pt x="609" y="182"/>
                    <a:pt x="615" y="181"/>
                  </a:cubicBezTo>
                  <a:cubicBezTo>
                    <a:pt x="646" y="171"/>
                    <a:pt x="666" y="161"/>
                    <a:pt x="674" y="150"/>
                  </a:cubicBezTo>
                  <a:cubicBezTo>
                    <a:pt x="677" y="145"/>
                    <a:pt x="678" y="141"/>
                    <a:pt x="678" y="136"/>
                  </a:cubicBezTo>
                  <a:cubicBezTo>
                    <a:pt x="678" y="117"/>
                    <a:pt x="651" y="100"/>
                    <a:pt x="597" y="86"/>
                  </a:cubicBezTo>
                  <a:cubicBezTo>
                    <a:pt x="543" y="72"/>
                    <a:pt x="477" y="65"/>
                    <a:pt x="400" y="65"/>
                  </a:cubicBezTo>
                  <a:cubicBezTo>
                    <a:pt x="324" y="65"/>
                    <a:pt x="258" y="72"/>
                    <a:pt x="204" y="86"/>
                  </a:cubicBezTo>
                  <a:cubicBezTo>
                    <a:pt x="149" y="100"/>
                    <a:pt x="122" y="117"/>
                    <a:pt x="122" y="136"/>
                  </a:cubicBezTo>
                  <a:cubicBezTo>
                    <a:pt x="122" y="140"/>
                    <a:pt x="124" y="145"/>
                    <a:pt x="127" y="149"/>
                  </a:cubicBezTo>
                  <a:cubicBezTo>
                    <a:pt x="135" y="161"/>
                    <a:pt x="154" y="171"/>
                    <a:pt x="185" y="18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6" name="Freeform 6"/>
            <p:cNvSpPr>
              <a:spLocks/>
            </p:cNvSpPr>
            <p:nvPr/>
          </p:nvSpPr>
          <p:spPr bwMode="auto">
            <a:xfrm>
              <a:off x="5562191" y="1809751"/>
              <a:ext cx="1095375" cy="230188"/>
            </a:xfrm>
            <a:custGeom>
              <a:avLst/>
              <a:gdLst/>
              <a:ahLst/>
              <a:cxnLst>
                <a:cxn ang="0">
                  <a:pos x="493" y="116"/>
                </a:cxn>
                <a:cxn ang="0">
                  <a:pos x="475" y="110"/>
                </a:cxn>
                <a:cxn ang="0">
                  <a:pos x="278" y="90"/>
                </a:cxn>
                <a:cxn ang="0">
                  <a:pos x="82" y="110"/>
                </a:cxn>
                <a:cxn ang="0">
                  <a:pos x="63" y="116"/>
                </a:cxn>
                <a:cxn ang="0">
                  <a:pos x="5" y="84"/>
                </a:cxn>
                <a:cxn ang="0">
                  <a:pos x="0" y="71"/>
                </a:cxn>
                <a:cxn ang="0">
                  <a:pos x="82" y="21"/>
                </a:cxn>
                <a:cxn ang="0">
                  <a:pos x="278" y="0"/>
                </a:cxn>
                <a:cxn ang="0">
                  <a:pos x="475" y="21"/>
                </a:cxn>
                <a:cxn ang="0">
                  <a:pos x="556" y="71"/>
                </a:cxn>
                <a:cxn ang="0">
                  <a:pos x="552" y="85"/>
                </a:cxn>
                <a:cxn ang="0">
                  <a:pos x="493" y="116"/>
                </a:cxn>
              </a:cxnLst>
              <a:rect l="0" t="0" r="r" b="b"/>
              <a:pathLst>
                <a:path w="556" h="116">
                  <a:moveTo>
                    <a:pt x="493" y="116"/>
                  </a:moveTo>
                  <a:cubicBezTo>
                    <a:pt x="487" y="114"/>
                    <a:pt x="481" y="112"/>
                    <a:pt x="475" y="110"/>
                  </a:cubicBezTo>
                  <a:cubicBezTo>
                    <a:pt x="421" y="97"/>
                    <a:pt x="355" y="90"/>
                    <a:pt x="278" y="90"/>
                  </a:cubicBezTo>
                  <a:cubicBezTo>
                    <a:pt x="202" y="90"/>
                    <a:pt x="136" y="97"/>
                    <a:pt x="82" y="110"/>
                  </a:cubicBezTo>
                  <a:cubicBezTo>
                    <a:pt x="75" y="112"/>
                    <a:pt x="69" y="114"/>
                    <a:pt x="63" y="116"/>
                  </a:cubicBezTo>
                  <a:cubicBezTo>
                    <a:pt x="32" y="106"/>
                    <a:pt x="13" y="96"/>
                    <a:pt x="5" y="84"/>
                  </a:cubicBezTo>
                  <a:cubicBezTo>
                    <a:pt x="2" y="80"/>
                    <a:pt x="0" y="75"/>
                    <a:pt x="0" y="71"/>
                  </a:cubicBezTo>
                  <a:cubicBezTo>
                    <a:pt x="0" y="52"/>
                    <a:pt x="27" y="35"/>
                    <a:pt x="82" y="21"/>
                  </a:cubicBezTo>
                  <a:cubicBezTo>
                    <a:pt x="136" y="7"/>
                    <a:pt x="202" y="0"/>
                    <a:pt x="278" y="0"/>
                  </a:cubicBezTo>
                  <a:cubicBezTo>
                    <a:pt x="355" y="0"/>
                    <a:pt x="421" y="7"/>
                    <a:pt x="475" y="21"/>
                  </a:cubicBezTo>
                  <a:cubicBezTo>
                    <a:pt x="529" y="35"/>
                    <a:pt x="556" y="52"/>
                    <a:pt x="556" y="71"/>
                  </a:cubicBezTo>
                  <a:cubicBezTo>
                    <a:pt x="556" y="76"/>
                    <a:pt x="555" y="80"/>
                    <a:pt x="552" y="85"/>
                  </a:cubicBezTo>
                  <a:cubicBezTo>
                    <a:pt x="544" y="96"/>
                    <a:pt x="524" y="106"/>
                    <a:pt x="493" y="116"/>
                  </a:cubicBez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7"/>
            <p:cNvSpPr>
              <a:spLocks/>
            </p:cNvSpPr>
            <p:nvPr/>
          </p:nvSpPr>
          <p:spPr bwMode="auto">
            <a:xfrm>
              <a:off x="5320891" y="1951039"/>
              <a:ext cx="1577975" cy="485775"/>
            </a:xfrm>
            <a:custGeom>
              <a:avLst/>
              <a:gdLst/>
              <a:ahLst/>
              <a:cxnLst>
                <a:cxn ang="0">
                  <a:pos x="0" y="7"/>
                </a:cxn>
                <a:cxn ang="0">
                  <a:pos x="35" y="55"/>
                </a:cxn>
                <a:cxn ang="0">
                  <a:pos x="117" y="94"/>
                </a:cxn>
                <a:cxn ang="0">
                  <a:pos x="123" y="96"/>
                </a:cxn>
                <a:cxn ang="0">
                  <a:pos x="400" y="133"/>
                </a:cxn>
                <a:cxn ang="0">
                  <a:pos x="678" y="96"/>
                </a:cxn>
                <a:cxn ang="0">
                  <a:pos x="683" y="94"/>
                </a:cxn>
                <a:cxn ang="0">
                  <a:pos x="765" y="55"/>
                </a:cxn>
                <a:cxn ang="0">
                  <a:pos x="800" y="0"/>
                </a:cxn>
                <a:cxn ang="0">
                  <a:pos x="800" y="111"/>
                </a:cxn>
                <a:cxn ang="0">
                  <a:pos x="683" y="206"/>
                </a:cxn>
                <a:cxn ang="0">
                  <a:pos x="400" y="246"/>
                </a:cxn>
                <a:cxn ang="0">
                  <a:pos x="117" y="206"/>
                </a:cxn>
                <a:cxn ang="0">
                  <a:pos x="0" y="111"/>
                </a:cxn>
                <a:cxn ang="0">
                  <a:pos x="0" y="104"/>
                </a:cxn>
                <a:cxn ang="0">
                  <a:pos x="0" y="7"/>
                </a:cxn>
              </a:cxnLst>
              <a:rect l="0" t="0" r="r" b="b"/>
              <a:pathLst>
                <a:path w="800" h="246">
                  <a:moveTo>
                    <a:pt x="0" y="7"/>
                  </a:moveTo>
                  <a:cubicBezTo>
                    <a:pt x="3" y="24"/>
                    <a:pt x="15" y="40"/>
                    <a:pt x="35" y="55"/>
                  </a:cubicBezTo>
                  <a:cubicBezTo>
                    <a:pt x="55" y="69"/>
                    <a:pt x="82" y="82"/>
                    <a:pt x="117" y="94"/>
                  </a:cubicBezTo>
                  <a:cubicBezTo>
                    <a:pt x="119" y="95"/>
                    <a:pt x="121" y="95"/>
                    <a:pt x="123" y="96"/>
                  </a:cubicBezTo>
                  <a:cubicBezTo>
                    <a:pt x="200" y="121"/>
                    <a:pt x="292" y="133"/>
                    <a:pt x="400" y="133"/>
                  </a:cubicBezTo>
                  <a:cubicBezTo>
                    <a:pt x="508" y="133"/>
                    <a:pt x="600" y="121"/>
                    <a:pt x="678" y="96"/>
                  </a:cubicBezTo>
                  <a:cubicBezTo>
                    <a:pt x="679" y="95"/>
                    <a:pt x="681" y="94"/>
                    <a:pt x="683" y="94"/>
                  </a:cubicBezTo>
                  <a:cubicBezTo>
                    <a:pt x="718" y="82"/>
                    <a:pt x="745" y="69"/>
                    <a:pt x="765" y="55"/>
                  </a:cubicBezTo>
                  <a:cubicBezTo>
                    <a:pt x="788" y="38"/>
                    <a:pt x="800" y="20"/>
                    <a:pt x="800" y="0"/>
                  </a:cubicBezTo>
                  <a:cubicBezTo>
                    <a:pt x="800" y="111"/>
                    <a:pt x="800" y="111"/>
                    <a:pt x="800" y="111"/>
                  </a:cubicBezTo>
                  <a:cubicBezTo>
                    <a:pt x="800" y="148"/>
                    <a:pt x="761" y="180"/>
                    <a:pt x="683" y="206"/>
                  </a:cubicBezTo>
                  <a:cubicBezTo>
                    <a:pt x="605" y="233"/>
                    <a:pt x="510" y="246"/>
                    <a:pt x="400" y="246"/>
                  </a:cubicBezTo>
                  <a:cubicBezTo>
                    <a:pt x="289" y="246"/>
                    <a:pt x="195" y="233"/>
                    <a:pt x="117" y="206"/>
                  </a:cubicBezTo>
                  <a:cubicBezTo>
                    <a:pt x="39" y="180"/>
                    <a:pt x="0" y="148"/>
                    <a:pt x="0" y="111"/>
                  </a:cubicBezTo>
                  <a:cubicBezTo>
                    <a:pt x="0" y="109"/>
                    <a:pt x="0" y="106"/>
                    <a:pt x="0" y="104"/>
                  </a:cubicBezTo>
                  <a:lnTo>
                    <a:pt x="0" y="7"/>
                  </a:lnTo>
                  <a:close/>
                </a:path>
              </a:pathLst>
            </a:custGeom>
            <a:solidFill>
              <a:srgbClr val="D6AB38"/>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8" name="Group 279"/>
          <p:cNvGrpSpPr/>
          <p:nvPr/>
        </p:nvGrpSpPr>
        <p:grpSpPr>
          <a:xfrm>
            <a:off x="9847036" y="2969570"/>
            <a:ext cx="1042145" cy="1042140"/>
            <a:chOff x="846989" y="1401020"/>
            <a:chExt cx="877416" cy="877416"/>
          </a:xfrm>
          <a:effectLst/>
        </p:grpSpPr>
        <p:sp>
          <p:nvSpPr>
            <p:cNvPr id="49" name="Teardrop 48"/>
            <p:cNvSpPr/>
            <p:nvPr/>
          </p:nvSpPr>
          <p:spPr>
            <a:xfrm rot="8100000">
              <a:off x="846989" y="1401020"/>
              <a:ext cx="877416" cy="877416"/>
            </a:xfrm>
            <a:prstGeom prst="teardrop">
              <a:avLst/>
            </a:prstGeom>
            <a:solidFill>
              <a:srgbClr val="F4C95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0" name="Oval 49"/>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70%</a:t>
              </a:r>
            </a:p>
          </p:txBody>
        </p:sp>
      </p:grpSp>
      <p:grpSp>
        <p:nvGrpSpPr>
          <p:cNvPr id="51" name="Group 279"/>
          <p:cNvGrpSpPr/>
          <p:nvPr/>
        </p:nvGrpSpPr>
        <p:grpSpPr>
          <a:xfrm>
            <a:off x="5492250" y="2971624"/>
            <a:ext cx="1042145" cy="1042140"/>
            <a:chOff x="846989" y="1401020"/>
            <a:chExt cx="877416" cy="877416"/>
          </a:xfrm>
          <a:effectLst/>
        </p:grpSpPr>
        <p:sp>
          <p:nvSpPr>
            <p:cNvPr id="53" name="Teardrop 52"/>
            <p:cNvSpPr/>
            <p:nvPr/>
          </p:nvSpPr>
          <p:spPr>
            <a:xfrm rot="8100000">
              <a:off x="846989" y="1401020"/>
              <a:ext cx="877416" cy="877416"/>
            </a:xfrm>
            <a:prstGeom prst="teardrop">
              <a:avLst/>
            </a:prstGeom>
            <a:solidFill>
              <a:srgbClr val="4CC8EC"/>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5" name="Oval 54"/>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90%</a:t>
              </a:r>
            </a:p>
          </p:txBody>
        </p:sp>
      </p:grpSp>
      <p:grpSp>
        <p:nvGrpSpPr>
          <p:cNvPr id="57" name="Group 279"/>
          <p:cNvGrpSpPr/>
          <p:nvPr/>
        </p:nvGrpSpPr>
        <p:grpSpPr>
          <a:xfrm>
            <a:off x="7669642" y="1256037"/>
            <a:ext cx="1042145" cy="1042140"/>
            <a:chOff x="846989" y="1401020"/>
            <a:chExt cx="877416" cy="877416"/>
          </a:xfrm>
          <a:effectLst/>
        </p:grpSpPr>
        <p:sp>
          <p:nvSpPr>
            <p:cNvPr id="58" name="Teardrop 57"/>
            <p:cNvSpPr/>
            <p:nvPr/>
          </p:nvSpPr>
          <p:spPr>
            <a:xfrm rot="8100000">
              <a:off x="846989" y="1401020"/>
              <a:ext cx="877416" cy="877416"/>
            </a:xfrm>
            <a:prstGeom prst="teardrop">
              <a:avLst/>
            </a:prstGeom>
            <a:solidFill>
              <a:srgbClr val="FF7467"/>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solidFill>
                  <a:schemeClr val="tx1">
                    <a:lumMod val="75000"/>
                    <a:lumOff val="25000"/>
                  </a:schemeClr>
                </a:solidFill>
              </a:endParaRPr>
            </a:p>
          </p:txBody>
        </p:sp>
        <p:sp>
          <p:nvSpPr>
            <p:cNvPr id="59" name="Oval 58"/>
            <p:cNvSpPr/>
            <p:nvPr/>
          </p:nvSpPr>
          <p:spPr>
            <a:xfrm>
              <a:off x="981458" y="1537516"/>
              <a:ext cx="608478" cy="60847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b="1" dirty="0">
                  <a:solidFill>
                    <a:schemeClr val="tx1">
                      <a:lumMod val="75000"/>
                      <a:lumOff val="25000"/>
                    </a:schemeClr>
                  </a:solidFill>
                  <a:latin typeface="Lato" panose="020F0502020204030203"/>
                </a:rPr>
                <a:t>95%</a:t>
              </a:r>
            </a:p>
          </p:txBody>
        </p:sp>
      </p:gr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68" name="TextBox 67"/>
          <p:cNvSpPr txBox="1"/>
          <p:nvPr/>
        </p:nvSpPr>
        <p:spPr>
          <a:xfrm>
            <a:off x="7218926" y="3272113"/>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F7467"/>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0" name="TextBox 69"/>
          <p:cNvSpPr txBox="1"/>
          <p:nvPr/>
        </p:nvSpPr>
        <p:spPr>
          <a:xfrm>
            <a:off x="4970735" y="4965187"/>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4CC8EC"/>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72" name="TextBox 71"/>
          <p:cNvSpPr txBox="1"/>
          <p:nvPr/>
        </p:nvSpPr>
        <p:spPr>
          <a:xfrm>
            <a:off x="9331352" y="4965186"/>
            <a:ext cx="2073511" cy="1298817"/>
          </a:xfrm>
          <a:prstGeom prst="rect">
            <a:avLst/>
          </a:prstGeom>
          <a:noFill/>
        </p:spPr>
        <p:txBody>
          <a:bodyPr wrap="square" rtlCol="0">
            <a:spAutoFit/>
          </a:bodyPr>
          <a:lstStyle/>
          <a:p>
            <a:pPr algn="ctr" defTabSz="1219170">
              <a:spcBef>
                <a:spcPct val="20000"/>
              </a:spcBef>
              <a:defRPr/>
            </a:pPr>
            <a:r>
              <a:rPr lang="en-US" sz="1600" b="1" dirty="0">
                <a:solidFill>
                  <a:srgbClr val="F4C956"/>
                </a:solidFill>
                <a:latin typeface="Candara" panose="020E0502030303020204" pitchFamily="34" charset="0"/>
              </a:rPr>
              <a:t>LOREM IPSUM</a:t>
            </a:r>
          </a:p>
          <a:p>
            <a:pPr algn="ct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39" name="Picture 3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16849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53" presetClass="entr" presetSubtype="0"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500" fill="hold"/>
                                        <p:tgtEl>
                                          <p:spTgt spid="25"/>
                                        </p:tgtEl>
                                        <p:attrNameLst>
                                          <p:attrName>ppt_w</p:attrName>
                                        </p:attrNameLst>
                                      </p:cBhvr>
                                      <p:tavLst>
                                        <p:tav tm="0">
                                          <p:val>
                                            <p:fltVal val="0"/>
                                          </p:val>
                                        </p:tav>
                                        <p:tav tm="100000">
                                          <p:val>
                                            <p:strVal val="#ppt_w"/>
                                          </p:val>
                                        </p:tav>
                                      </p:tavLst>
                                    </p:anim>
                                    <p:anim calcmode="lin" valueType="num">
                                      <p:cBhvr>
                                        <p:cTn id="12" dur="500" fill="hold"/>
                                        <p:tgtEl>
                                          <p:spTgt spid="25"/>
                                        </p:tgtEl>
                                        <p:attrNameLst>
                                          <p:attrName>ppt_h</p:attrName>
                                        </p:attrNameLst>
                                      </p:cBhvr>
                                      <p:tavLst>
                                        <p:tav tm="0">
                                          <p:val>
                                            <p:fltVal val="0"/>
                                          </p:val>
                                        </p:tav>
                                        <p:tav tm="100000">
                                          <p:val>
                                            <p:strVal val="#ppt_h"/>
                                          </p:val>
                                        </p:tav>
                                      </p:tavLst>
                                    </p:anim>
                                    <p:animEffect transition="in" filter="fade">
                                      <p:cBhvr>
                                        <p:cTn id="13" dur="500"/>
                                        <p:tgtEl>
                                          <p:spTgt spid="25"/>
                                        </p:tgtEl>
                                      </p:cBhvr>
                                    </p:animEffect>
                                  </p:childTnLst>
                                </p:cTn>
                              </p:par>
                              <p:par>
                                <p:cTn id="14" presetID="53" presetClass="entr" presetSubtype="0" fill="hold" grpId="0" nodeType="withEffect">
                                  <p:stCondLst>
                                    <p:cond delay="0"/>
                                  </p:stCondLst>
                                  <p:childTnLst>
                                    <p:set>
                                      <p:cBhvr>
                                        <p:cTn id="15" dur="1" fill="hold">
                                          <p:stCondLst>
                                            <p:cond delay="0"/>
                                          </p:stCondLst>
                                        </p:cTn>
                                        <p:tgtEl>
                                          <p:spTgt spid="62"/>
                                        </p:tgtEl>
                                        <p:attrNameLst>
                                          <p:attrName>style.visibility</p:attrName>
                                        </p:attrNameLst>
                                      </p:cBhvr>
                                      <p:to>
                                        <p:strVal val="visible"/>
                                      </p:to>
                                    </p:set>
                                    <p:anim calcmode="lin" valueType="num">
                                      <p:cBhvr>
                                        <p:cTn id="16" dur="500" fill="hold"/>
                                        <p:tgtEl>
                                          <p:spTgt spid="62"/>
                                        </p:tgtEl>
                                        <p:attrNameLst>
                                          <p:attrName>ppt_w</p:attrName>
                                        </p:attrNameLst>
                                      </p:cBhvr>
                                      <p:tavLst>
                                        <p:tav tm="0">
                                          <p:val>
                                            <p:fltVal val="0"/>
                                          </p:val>
                                        </p:tav>
                                        <p:tav tm="100000">
                                          <p:val>
                                            <p:strVal val="#ppt_w"/>
                                          </p:val>
                                        </p:tav>
                                      </p:tavLst>
                                    </p:anim>
                                    <p:anim calcmode="lin" valueType="num">
                                      <p:cBhvr>
                                        <p:cTn id="17" dur="500" fill="hold"/>
                                        <p:tgtEl>
                                          <p:spTgt spid="62"/>
                                        </p:tgtEl>
                                        <p:attrNameLst>
                                          <p:attrName>ppt_h</p:attrName>
                                        </p:attrNameLst>
                                      </p:cBhvr>
                                      <p:tavLst>
                                        <p:tav tm="0">
                                          <p:val>
                                            <p:fltVal val="0"/>
                                          </p:val>
                                        </p:tav>
                                        <p:tav tm="100000">
                                          <p:val>
                                            <p:strVal val="#ppt_h"/>
                                          </p:val>
                                        </p:tav>
                                      </p:tavLst>
                                    </p:anim>
                                    <p:animEffect transition="in" filter="fade">
                                      <p:cBhvr>
                                        <p:cTn id="18" dur="500"/>
                                        <p:tgtEl>
                                          <p:spTgt spid="62"/>
                                        </p:tgtEl>
                                      </p:cBhvr>
                                    </p:animEffect>
                                  </p:childTnLst>
                                </p:cTn>
                              </p:par>
                            </p:childTnLst>
                          </p:cTn>
                        </p:par>
                        <p:par>
                          <p:cTn id="19" fill="hold">
                            <p:stCondLst>
                              <p:cond delay="1250"/>
                            </p:stCondLst>
                            <p:childTnLst>
                              <p:par>
                                <p:cTn id="20" presetID="53" presetClass="entr" presetSubtype="0" fill="hold" grpId="0" nodeType="afterEffect">
                                  <p:stCondLst>
                                    <p:cond delay="0"/>
                                  </p:stCondLst>
                                  <p:childTnLst>
                                    <p:set>
                                      <p:cBhvr>
                                        <p:cTn id="21" dur="1" fill="hold">
                                          <p:stCondLst>
                                            <p:cond delay="0"/>
                                          </p:stCondLst>
                                        </p:cTn>
                                        <p:tgtEl>
                                          <p:spTgt spid="52"/>
                                        </p:tgtEl>
                                        <p:attrNameLst>
                                          <p:attrName>style.visibility</p:attrName>
                                        </p:attrNameLst>
                                      </p:cBhvr>
                                      <p:to>
                                        <p:strVal val="visible"/>
                                      </p:to>
                                    </p:set>
                                    <p:anim calcmode="lin" valueType="num">
                                      <p:cBhvr>
                                        <p:cTn id="22" dur="500" fill="hold"/>
                                        <p:tgtEl>
                                          <p:spTgt spid="52"/>
                                        </p:tgtEl>
                                        <p:attrNameLst>
                                          <p:attrName>ppt_w</p:attrName>
                                        </p:attrNameLst>
                                      </p:cBhvr>
                                      <p:tavLst>
                                        <p:tav tm="0">
                                          <p:val>
                                            <p:fltVal val="0"/>
                                          </p:val>
                                        </p:tav>
                                        <p:tav tm="100000">
                                          <p:val>
                                            <p:strVal val="#ppt_w"/>
                                          </p:val>
                                        </p:tav>
                                      </p:tavLst>
                                    </p:anim>
                                    <p:anim calcmode="lin" valueType="num">
                                      <p:cBhvr>
                                        <p:cTn id="23" dur="500" fill="hold"/>
                                        <p:tgtEl>
                                          <p:spTgt spid="52"/>
                                        </p:tgtEl>
                                        <p:attrNameLst>
                                          <p:attrName>ppt_h</p:attrName>
                                        </p:attrNameLst>
                                      </p:cBhvr>
                                      <p:tavLst>
                                        <p:tav tm="0">
                                          <p:val>
                                            <p:fltVal val="0"/>
                                          </p:val>
                                        </p:tav>
                                        <p:tav tm="100000">
                                          <p:val>
                                            <p:strVal val="#ppt_h"/>
                                          </p:val>
                                        </p:tav>
                                      </p:tavLst>
                                    </p:anim>
                                    <p:animEffect transition="in" filter="fade">
                                      <p:cBhvr>
                                        <p:cTn id="24" dur="500"/>
                                        <p:tgtEl>
                                          <p:spTgt spid="52"/>
                                        </p:tgtEl>
                                      </p:cBhvr>
                                    </p:animEffect>
                                  </p:childTnLst>
                                </p:cTn>
                              </p:par>
                              <p:par>
                                <p:cTn id="25" presetID="53" presetClass="entr" presetSubtype="0" fill="hold" grpId="0" nodeType="withEffect">
                                  <p:stCondLst>
                                    <p:cond delay="0"/>
                                  </p:stCondLst>
                                  <p:childTnLst>
                                    <p:set>
                                      <p:cBhvr>
                                        <p:cTn id="26" dur="1" fill="hold">
                                          <p:stCondLst>
                                            <p:cond delay="0"/>
                                          </p:stCondLst>
                                        </p:cTn>
                                        <p:tgtEl>
                                          <p:spTgt spid="61"/>
                                        </p:tgtEl>
                                        <p:attrNameLst>
                                          <p:attrName>style.visibility</p:attrName>
                                        </p:attrNameLst>
                                      </p:cBhvr>
                                      <p:to>
                                        <p:strVal val="visible"/>
                                      </p:to>
                                    </p:set>
                                    <p:anim calcmode="lin" valueType="num">
                                      <p:cBhvr>
                                        <p:cTn id="27" dur="500" fill="hold"/>
                                        <p:tgtEl>
                                          <p:spTgt spid="61"/>
                                        </p:tgtEl>
                                        <p:attrNameLst>
                                          <p:attrName>ppt_w</p:attrName>
                                        </p:attrNameLst>
                                      </p:cBhvr>
                                      <p:tavLst>
                                        <p:tav tm="0">
                                          <p:val>
                                            <p:fltVal val="0"/>
                                          </p:val>
                                        </p:tav>
                                        <p:tav tm="100000">
                                          <p:val>
                                            <p:strVal val="#ppt_w"/>
                                          </p:val>
                                        </p:tav>
                                      </p:tavLst>
                                    </p:anim>
                                    <p:anim calcmode="lin" valueType="num">
                                      <p:cBhvr>
                                        <p:cTn id="28" dur="500" fill="hold"/>
                                        <p:tgtEl>
                                          <p:spTgt spid="61"/>
                                        </p:tgtEl>
                                        <p:attrNameLst>
                                          <p:attrName>ppt_h</p:attrName>
                                        </p:attrNameLst>
                                      </p:cBhvr>
                                      <p:tavLst>
                                        <p:tav tm="0">
                                          <p:val>
                                            <p:fltVal val="0"/>
                                          </p:val>
                                        </p:tav>
                                        <p:tav tm="100000">
                                          <p:val>
                                            <p:strVal val="#ppt_h"/>
                                          </p:val>
                                        </p:tav>
                                      </p:tavLst>
                                    </p:anim>
                                    <p:animEffect transition="in" filter="fade">
                                      <p:cBhvr>
                                        <p:cTn id="29" dur="500"/>
                                        <p:tgtEl>
                                          <p:spTgt spid="61"/>
                                        </p:tgtEl>
                                      </p:cBhvr>
                                    </p:animEffect>
                                  </p:childTnLst>
                                </p:cTn>
                              </p:par>
                            </p:childTnLst>
                          </p:cTn>
                        </p:par>
                        <p:par>
                          <p:cTn id="30" fill="hold">
                            <p:stCondLst>
                              <p:cond delay="1750"/>
                            </p:stCondLst>
                            <p:childTnLst>
                              <p:par>
                                <p:cTn id="31" presetID="53" presetClass="entr" presetSubtype="0" fill="hold" grpId="0" nodeType="afterEffect">
                                  <p:stCondLst>
                                    <p:cond delay="0"/>
                                  </p:stCondLst>
                                  <p:childTnLst>
                                    <p:set>
                                      <p:cBhvr>
                                        <p:cTn id="32" dur="1" fill="hold">
                                          <p:stCondLst>
                                            <p:cond delay="0"/>
                                          </p:stCondLst>
                                        </p:cTn>
                                        <p:tgtEl>
                                          <p:spTgt spid="56"/>
                                        </p:tgtEl>
                                        <p:attrNameLst>
                                          <p:attrName>style.visibility</p:attrName>
                                        </p:attrNameLst>
                                      </p:cBhvr>
                                      <p:to>
                                        <p:strVal val="visible"/>
                                      </p:to>
                                    </p:set>
                                    <p:anim calcmode="lin" valueType="num">
                                      <p:cBhvr>
                                        <p:cTn id="33" dur="500" fill="hold"/>
                                        <p:tgtEl>
                                          <p:spTgt spid="56"/>
                                        </p:tgtEl>
                                        <p:attrNameLst>
                                          <p:attrName>ppt_w</p:attrName>
                                        </p:attrNameLst>
                                      </p:cBhvr>
                                      <p:tavLst>
                                        <p:tav tm="0">
                                          <p:val>
                                            <p:fltVal val="0"/>
                                          </p:val>
                                        </p:tav>
                                        <p:tav tm="100000">
                                          <p:val>
                                            <p:strVal val="#ppt_w"/>
                                          </p:val>
                                        </p:tav>
                                      </p:tavLst>
                                    </p:anim>
                                    <p:anim calcmode="lin" valueType="num">
                                      <p:cBhvr>
                                        <p:cTn id="34" dur="500" fill="hold"/>
                                        <p:tgtEl>
                                          <p:spTgt spid="56"/>
                                        </p:tgtEl>
                                        <p:attrNameLst>
                                          <p:attrName>ppt_h</p:attrName>
                                        </p:attrNameLst>
                                      </p:cBhvr>
                                      <p:tavLst>
                                        <p:tav tm="0">
                                          <p:val>
                                            <p:fltVal val="0"/>
                                          </p:val>
                                        </p:tav>
                                        <p:tav tm="100000">
                                          <p:val>
                                            <p:strVal val="#ppt_h"/>
                                          </p:val>
                                        </p:tav>
                                      </p:tavLst>
                                    </p:anim>
                                    <p:animEffect transition="in" filter="fade">
                                      <p:cBhvr>
                                        <p:cTn id="35" dur="500"/>
                                        <p:tgtEl>
                                          <p:spTgt spid="56"/>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63"/>
                                        </p:tgtEl>
                                        <p:attrNameLst>
                                          <p:attrName>style.visibility</p:attrName>
                                        </p:attrNameLst>
                                      </p:cBhvr>
                                      <p:to>
                                        <p:strVal val="visible"/>
                                      </p:to>
                                    </p:set>
                                    <p:anim calcmode="lin" valueType="num">
                                      <p:cBhvr>
                                        <p:cTn id="38" dur="500" fill="hold"/>
                                        <p:tgtEl>
                                          <p:spTgt spid="63"/>
                                        </p:tgtEl>
                                        <p:attrNameLst>
                                          <p:attrName>ppt_w</p:attrName>
                                        </p:attrNameLst>
                                      </p:cBhvr>
                                      <p:tavLst>
                                        <p:tav tm="0">
                                          <p:val>
                                            <p:fltVal val="0"/>
                                          </p:val>
                                        </p:tav>
                                        <p:tav tm="100000">
                                          <p:val>
                                            <p:strVal val="#ppt_w"/>
                                          </p:val>
                                        </p:tav>
                                      </p:tavLst>
                                    </p:anim>
                                    <p:anim calcmode="lin" valueType="num">
                                      <p:cBhvr>
                                        <p:cTn id="39" dur="500" fill="hold"/>
                                        <p:tgtEl>
                                          <p:spTgt spid="63"/>
                                        </p:tgtEl>
                                        <p:attrNameLst>
                                          <p:attrName>ppt_h</p:attrName>
                                        </p:attrNameLst>
                                      </p:cBhvr>
                                      <p:tavLst>
                                        <p:tav tm="0">
                                          <p:val>
                                            <p:fltVal val="0"/>
                                          </p:val>
                                        </p:tav>
                                        <p:tav tm="100000">
                                          <p:val>
                                            <p:strVal val="#ppt_h"/>
                                          </p:val>
                                        </p:tav>
                                      </p:tavLst>
                                    </p:anim>
                                    <p:animEffect transition="in" filter="fade">
                                      <p:cBhvr>
                                        <p:cTn id="40" dur="500"/>
                                        <p:tgtEl>
                                          <p:spTgt spid="63"/>
                                        </p:tgtEl>
                                      </p:cBhvr>
                                    </p:animEffect>
                                  </p:childTnLst>
                                </p:cTn>
                              </p:par>
                            </p:childTnLst>
                          </p:cTn>
                        </p:par>
                        <p:par>
                          <p:cTn id="41" fill="hold">
                            <p:stCondLst>
                              <p:cond delay="2250"/>
                            </p:stCondLst>
                            <p:childTnLst>
                              <p:par>
                                <p:cTn id="42" presetID="2" presetClass="entr" presetSubtype="4" accel="50000" decel="50000" fill="hold" nodeType="afterEffect">
                                  <p:stCondLst>
                                    <p:cond delay="0"/>
                                  </p:stCondLst>
                                  <p:childTnLst>
                                    <p:set>
                                      <p:cBhvr>
                                        <p:cTn id="43" dur="1" fill="hold">
                                          <p:stCondLst>
                                            <p:cond delay="0"/>
                                          </p:stCondLst>
                                        </p:cTn>
                                        <p:tgtEl>
                                          <p:spTgt spid="35"/>
                                        </p:tgtEl>
                                        <p:attrNameLst>
                                          <p:attrName>style.visibility</p:attrName>
                                        </p:attrNameLst>
                                      </p:cBhvr>
                                      <p:to>
                                        <p:strVal val="visible"/>
                                      </p:to>
                                    </p:set>
                                    <p:anim calcmode="lin" valueType="num">
                                      <p:cBhvr additive="base">
                                        <p:cTn id="44" dur="500" fill="hold"/>
                                        <p:tgtEl>
                                          <p:spTgt spid="35"/>
                                        </p:tgtEl>
                                        <p:attrNameLst>
                                          <p:attrName>ppt_x</p:attrName>
                                        </p:attrNameLst>
                                      </p:cBhvr>
                                      <p:tavLst>
                                        <p:tav tm="0">
                                          <p:val>
                                            <p:strVal val="#ppt_x"/>
                                          </p:val>
                                        </p:tav>
                                        <p:tav tm="100000">
                                          <p:val>
                                            <p:strVal val="#ppt_x"/>
                                          </p:val>
                                        </p:tav>
                                      </p:tavLst>
                                    </p:anim>
                                    <p:anim calcmode="lin" valueType="num">
                                      <p:cBhvr additive="base">
                                        <p:cTn id="45" dur="500" fill="hold"/>
                                        <p:tgtEl>
                                          <p:spTgt spid="35"/>
                                        </p:tgtEl>
                                        <p:attrNameLst>
                                          <p:attrName>ppt_y</p:attrName>
                                        </p:attrNameLst>
                                      </p:cBhvr>
                                      <p:tavLst>
                                        <p:tav tm="0">
                                          <p:val>
                                            <p:strVal val="1+#ppt_h/2"/>
                                          </p:val>
                                        </p:tav>
                                        <p:tav tm="100000">
                                          <p:val>
                                            <p:strVal val="#ppt_y"/>
                                          </p:val>
                                        </p:tav>
                                      </p:tavLst>
                                    </p:anim>
                                  </p:childTnLst>
                                </p:cTn>
                              </p:par>
                            </p:childTnLst>
                          </p:cTn>
                        </p:par>
                        <p:par>
                          <p:cTn id="46" fill="hold">
                            <p:stCondLst>
                              <p:cond delay="2750"/>
                            </p:stCondLst>
                            <p:childTnLst>
                              <p:par>
                                <p:cTn id="47" presetID="2" presetClass="entr" presetSubtype="1" accel="50000" decel="50000" fill="hold" nodeType="afterEffect">
                                  <p:stCondLst>
                                    <p:cond delay="0"/>
                                  </p:stCondLst>
                                  <p:childTnLst>
                                    <p:set>
                                      <p:cBhvr>
                                        <p:cTn id="48" dur="1" fill="hold">
                                          <p:stCondLst>
                                            <p:cond delay="0"/>
                                          </p:stCondLst>
                                        </p:cTn>
                                        <p:tgtEl>
                                          <p:spTgt spid="51"/>
                                        </p:tgtEl>
                                        <p:attrNameLst>
                                          <p:attrName>style.visibility</p:attrName>
                                        </p:attrNameLst>
                                      </p:cBhvr>
                                      <p:to>
                                        <p:strVal val="visible"/>
                                      </p:to>
                                    </p:set>
                                    <p:anim calcmode="lin" valueType="num">
                                      <p:cBhvr additive="base">
                                        <p:cTn id="49" dur="500" fill="hold"/>
                                        <p:tgtEl>
                                          <p:spTgt spid="51"/>
                                        </p:tgtEl>
                                        <p:attrNameLst>
                                          <p:attrName>ppt_x</p:attrName>
                                        </p:attrNameLst>
                                      </p:cBhvr>
                                      <p:tavLst>
                                        <p:tav tm="0">
                                          <p:val>
                                            <p:strVal val="#ppt_x"/>
                                          </p:val>
                                        </p:tav>
                                        <p:tav tm="100000">
                                          <p:val>
                                            <p:strVal val="#ppt_x"/>
                                          </p:val>
                                        </p:tav>
                                      </p:tavLst>
                                    </p:anim>
                                    <p:anim calcmode="lin" valueType="num">
                                      <p:cBhvr additive="base">
                                        <p:cTn id="50" dur="500" fill="hold"/>
                                        <p:tgtEl>
                                          <p:spTgt spid="51"/>
                                        </p:tgtEl>
                                        <p:attrNameLst>
                                          <p:attrName>ppt_y</p:attrName>
                                        </p:attrNameLst>
                                      </p:cBhvr>
                                      <p:tavLst>
                                        <p:tav tm="0">
                                          <p:val>
                                            <p:strVal val="0-#ppt_h/2"/>
                                          </p:val>
                                        </p:tav>
                                        <p:tav tm="100000">
                                          <p:val>
                                            <p:strVal val="#ppt_y"/>
                                          </p:val>
                                        </p:tav>
                                      </p:tavLst>
                                    </p:anim>
                                  </p:childTnLst>
                                </p:cTn>
                              </p:par>
                            </p:childTnLst>
                          </p:cTn>
                        </p:par>
                        <p:par>
                          <p:cTn id="51" fill="hold">
                            <p:stCondLst>
                              <p:cond delay="3250"/>
                            </p:stCondLst>
                            <p:childTnLst>
                              <p:par>
                                <p:cTn id="52" presetID="37" presetClass="entr" presetSubtype="0" fill="hold" grpId="0" nodeType="afterEffect">
                                  <p:stCondLst>
                                    <p:cond delay="0"/>
                                  </p:stCondLst>
                                  <p:childTnLst>
                                    <p:set>
                                      <p:cBhvr>
                                        <p:cTn id="53" dur="1" fill="hold">
                                          <p:stCondLst>
                                            <p:cond delay="0"/>
                                          </p:stCondLst>
                                        </p:cTn>
                                        <p:tgtEl>
                                          <p:spTgt spid="70"/>
                                        </p:tgtEl>
                                        <p:attrNameLst>
                                          <p:attrName>style.visibility</p:attrName>
                                        </p:attrNameLst>
                                      </p:cBhvr>
                                      <p:to>
                                        <p:strVal val="visible"/>
                                      </p:to>
                                    </p:set>
                                    <p:animEffect transition="in" filter="fade">
                                      <p:cBhvr>
                                        <p:cTn id="54" dur="1000"/>
                                        <p:tgtEl>
                                          <p:spTgt spid="70"/>
                                        </p:tgtEl>
                                      </p:cBhvr>
                                    </p:animEffect>
                                    <p:anim calcmode="lin" valueType="num">
                                      <p:cBhvr>
                                        <p:cTn id="55" dur="1000" fill="hold"/>
                                        <p:tgtEl>
                                          <p:spTgt spid="70"/>
                                        </p:tgtEl>
                                        <p:attrNameLst>
                                          <p:attrName>ppt_x</p:attrName>
                                        </p:attrNameLst>
                                      </p:cBhvr>
                                      <p:tavLst>
                                        <p:tav tm="0">
                                          <p:val>
                                            <p:strVal val="#ppt_x"/>
                                          </p:val>
                                        </p:tav>
                                        <p:tav tm="100000">
                                          <p:val>
                                            <p:strVal val="#ppt_x"/>
                                          </p:val>
                                        </p:tav>
                                      </p:tavLst>
                                    </p:anim>
                                    <p:anim calcmode="lin" valueType="num">
                                      <p:cBhvr>
                                        <p:cTn id="56" dur="900" decel="100000" fill="hold"/>
                                        <p:tgtEl>
                                          <p:spTgt spid="70"/>
                                        </p:tgtEl>
                                        <p:attrNameLst>
                                          <p:attrName>ppt_y</p:attrName>
                                        </p:attrNameLst>
                                      </p:cBhvr>
                                      <p:tavLst>
                                        <p:tav tm="0">
                                          <p:val>
                                            <p:strVal val="#ppt_y+1"/>
                                          </p:val>
                                        </p:tav>
                                        <p:tav tm="100000">
                                          <p:val>
                                            <p:strVal val="#ppt_y-.03"/>
                                          </p:val>
                                        </p:tav>
                                      </p:tavLst>
                                    </p:anim>
                                    <p:anim calcmode="lin" valueType="num">
                                      <p:cBhvr>
                                        <p:cTn id="57"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par>
                          <p:cTn id="58" fill="hold">
                            <p:stCondLst>
                              <p:cond delay="4250"/>
                            </p:stCondLst>
                            <p:childTnLst>
                              <p:par>
                                <p:cTn id="59" presetID="2" presetClass="entr" presetSubtype="4" accel="50000" decel="50000" fill="hold" nodeType="afterEffect">
                                  <p:stCondLst>
                                    <p:cond delay="0"/>
                                  </p:stCondLst>
                                  <p:childTnLst>
                                    <p:set>
                                      <p:cBhvr>
                                        <p:cTn id="60" dur="1" fill="hold">
                                          <p:stCondLst>
                                            <p:cond delay="0"/>
                                          </p:stCondLst>
                                        </p:cTn>
                                        <p:tgtEl>
                                          <p:spTgt spid="40"/>
                                        </p:tgtEl>
                                        <p:attrNameLst>
                                          <p:attrName>style.visibility</p:attrName>
                                        </p:attrNameLst>
                                      </p:cBhvr>
                                      <p:to>
                                        <p:strVal val="visible"/>
                                      </p:to>
                                    </p:set>
                                    <p:anim calcmode="lin" valueType="num">
                                      <p:cBhvr additive="base">
                                        <p:cTn id="61" dur="500" fill="hold"/>
                                        <p:tgtEl>
                                          <p:spTgt spid="40"/>
                                        </p:tgtEl>
                                        <p:attrNameLst>
                                          <p:attrName>ppt_x</p:attrName>
                                        </p:attrNameLst>
                                      </p:cBhvr>
                                      <p:tavLst>
                                        <p:tav tm="0">
                                          <p:val>
                                            <p:strVal val="#ppt_x"/>
                                          </p:val>
                                        </p:tav>
                                        <p:tav tm="100000">
                                          <p:val>
                                            <p:strVal val="#ppt_x"/>
                                          </p:val>
                                        </p:tav>
                                      </p:tavLst>
                                    </p:anim>
                                    <p:anim calcmode="lin" valueType="num">
                                      <p:cBhvr additive="base">
                                        <p:cTn id="62" dur="500" fill="hold"/>
                                        <p:tgtEl>
                                          <p:spTgt spid="40"/>
                                        </p:tgtEl>
                                        <p:attrNameLst>
                                          <p:attrName>ppt_y</p:attrName>
                                        </p:attrNameLst>
                                      </p:cBhvr>
                                      <p:tavLst>
                                        <p:tav tm="0">
                                          <p:val>
                                            <p:strVal val="1+#ppt_h/2"/>
                                          </p:val>
                                        </p:tav>
                                        <p:tav tm="100000">
                                          <p:val>
                                            <p:strVal val="#ppt_y"/>
                                          </p:val>
                                        </p:tav>
                                      </p:tavLst>
                                    </p:anim>
                                  </p:childTnLst>
                                </p:cTn>
                              </p:par>
                            </p:childTnLst>
                          </p:cTn>
                        </p:par>
                        <p:par>
                          <p:cTn id="63" fill="hold">
                            <p:stCondLst>
                              <p:cond delay="4750"/>
                            </p:stCondLst>
                            <p:childTnLst>
                              <p:par>
                                <p:cTn id="64" presetID="2" presetClass="entr" presetSubtype="1" accel="50000" decel="50000" fill="hold" nodeType="afterEffect">
                                  <p:stCondLst>
                                    <p:cond delay="0"/>
                                  </p:stCondLst>
                                  <p:childTnLst>
                                    <p:set>
                                      <p:cBhvr>
                                        <p:cTn id="65" dur="1" fill="hold">
                                          <p:stCondLst>
                                            <p:cond delay="0"/>
                                          </p:stCondLst>
                                        </p:cTn>
                                        <p:tgtEl>
                                          <p:spTgt spid="57"/>
                                        </p:tgtEl>
                                        <p:attrNameLst>
                                          <p:attrName>style.visibility</p:attrName>
                                        </p:attrNameLst>
                                      </p:cBhvr>
                                      <p:to>
                                        <p:strVal val="visible"/>
                                      </p:to>
                                    </p:set>
                                    <p:anim calcmode="lin" valueType="num">
                                      <p:cBhvr additive="base">
                                        <p:cTn id="66" dur="500" fill="hold"/>
                                        <p:tgtEl>
                                          <p:spTgt spid="57"/>
                                        </p:tgtEl>
                                        <p:attrNameLst>
                                          <p:attrName>ppt_x</p:attrName>
                                        </p:attrNameLst>
                                      </p:cBhvr>
                                      <p:tavLst>
                                        <p:tav tm="0">
                                          <p:val>
                                            <p:strVal val="#ppt_x"/>
                                          </p:val>
                                        </p:tav>
                                        <p:tav tm="100000">
                                          <p:val>
                                            <p:strVal val="#ppt_x"/>
                                          </p:val>
                                        </p:tav>
                                      </p:tavLst>
                                    </p:anim>
                                    <p:anim calcmode="lin" valueType="num">
                                      <p:cBhvr additive="base">
                                        <p:cTn id="67" dur="500" fill="hold"/>
                                        <p:tgtEl>
                                          <p:spTgt spid="57"/>
                                        </p:tgtEl>
                                        <p:attrNameLst>
                                          <p:attrName>ppt_y</p:attrName>
                                        </p:attrNameLst>
                                      </p:cBhvr>
                                      <p:tavLst>
                                        <p:tav tm="0">
                                          <p:val>
                                            <p:strVal val="0-#ppt_h/2"/>
                                          </p:val>
                                        </p:tav>
                                        <p:tav tm="100000">
                                          <p:val>
                                            <p:strVal val="#ppt_y"/>
                                          </p:val>
                                        </p:tav>
                                      </p:tavLst>
                                    </p:anim>
                                  </p:childTnLst>
                                </p:cTn>
                              </p:par>
                            </p:childTnLst>
                          </p:cTn>
                        </p:par>
                        <p:par>
                          <p:cTn id="68" fill="hold">
                            <p:stCondLst>
                              <p:cond delay="5250"/>
                            </p:stCondLst>
                            <p:childTnLst>
                              <p:par>
                                <p:cTn id="69" presetID="37" presetClass="entr" presetSubtype="0" fill="hold" grpId="0" nodeType="afterEffect">
                                  <p:stCondLst>
                                    <p:cond delay="0"/>
                                  </p:stCondLst>
                                  <p:childTnLst>
                                    <p:set>
                                      <p:cBhvr>
                                        <p:cTn id="70" dur="1" fill="hold">
                                          <p:stCondLst>
                                            <p:cond delay="0"/>
                                          </p:stCondLst>
                                        </p:cTn>
                                        <p:tgtEl>
                                          <p:spTgt spid="68"/>
                                        </p:tgtEl>
                                        <p:attrNameLst>
                                          <p:attrName>style.visibility</p:attrName>
                                        </p:attrNameLst>
                                      </p:cBhvr>
                                      <p:to>
                                        <p:strVal val="visible"/>
                                      </p:to>
                                    </p:set>
                                    <p:animEffect transition="in" filter="fade">
                                      <p:cBhvr>
                                        <p:cTn id="71" dur="1000"/>
                                        <p:tgtEl>
                                          <p:spTgt spid="68"/>
                                        </p:tgtEl>
                                      </p:cBhvr>
                                    </p:animEffect>
                                    <p:anim calcmode="lin" valueType="num">
                                      <p:cBhvr>
                                        <p:cTn id="72" dur="1000" fill="hold"/>
                                        <p:tgtEl>
                                          <p:spTgt spid="68"/>
                                        </p:tgtEl>
                                        <p:attrNameLst>
                                          <p:attrName>ppt_x</p:attrName>
                                        </p:attrNameLst>
                                      </p:cBhvr>
                                      <p:tavLst>
                                        <p:tav tm="0">
                                          <p:val>
                                            <p:strVal val="#ppt_x"/>
                                          </p:val>
                                        </p:tav>
                                        <p:tav tm="100000">
                                          <p:val>
                                            <p:strVal val="#ppt_x"/>
                                          </p:val>
                                        </p:tav>
                                      </p:tavLst>
                                    </p:anim>
                                    <p:anim calcmode="lin" valueType="num">
                                      <p:cBhvr>
                                        <p:cTn id="73" dur="900" decel="100000" fill="hold"/>
                                        <p:tgtEl>
                                          <p:spTgt spid="68"/>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68"/>
                                        </p:tgtEl>
                                        <p:attrNameLst>
                                          <p:attrName>ppt_y</p:attrName>
                                        </p:attrNameLst>
                                      </p:cBhvr>
                                      <p:tavLst>
                                        <p:tav tm="0">
                                          <p:val>
                                            <p:strVal val="#ppt_y-.03"/>
                                          </p:val>
                                        </p:tav>
                                        <p:tav tm="100000">
                                          <p:val>
                                            <p:strVal val="#ppt_y"/>
                                          </p:val>
                                        </p:tav>
                                      </p:tavLst>
                                    </p:anim>
                                  </p:childTnLst>
                                </p:cTn>
                              </p:par>
                            </p:childTnLst>
                          </p:cTn>
                        </p:par>
                        <p:par>
                          <p:cTn id="75" fill="hold">
                            <p:stCondLst>
                              <p:cond delay="6250"/>
                            </p:stCondLst>
                            <p:childTnLst>
                              <p:par>
                                <p:cTn id="76" presetID="2" presetClass="entr" presetSubtype="4" accel="50000" decel="50000"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additive="base">
                                        <p:cTn id="78" dur="500" fill="hold"/>
                                        <p:tgtEl>
                                          <p:spTgt spid="44"/>
                                        </p:tgtEl>
                                        <p:attrNameLst>
                                          <p:attrName>ppt_x</p:attrName>
                                        </p:attrNameLst>
                                      </p:cBhvr>
                                      <p:tavLst>
                                        <p:tav tm="0">
                                          <p:val>
                                            <p:strVal val="#ppt_x"/>
                                          </p:val>
                                        </p:tav>
                                        <p:tav tm="100000">
                                          <p:val>
                                            <p:strVal val="#ppt_x"/>
                                          </p:val>
                                        </p:tav>
                                      </p:tavLst>
                                    </p:anim>
                                    <p:anim calcmode="lin" valueType="num">
                                      <p:cBhvr additive="base">
                                        <p:cTn id="79" dur="500" fill="hold"/>
                                        <p:tgtEl>
                                          <p:spTgt spid="44"/>
                                        </p:tgtEl>
                                        <p:attrNameLst>
                                          <p:attrName>ppt_y</p:attrName>
                                        </p:attrNameLst>
                                      </p:cBhvr>
                                      <p:tavLst>
                                        <p:tav tm="0">
                                          <p:val>
                                            <p:strVal val="1+#ppt_h/2"/>
                                          </p:val>
                                        </p:tav>
                                        <p:tav tm="100000">
                                          <p:val>
                                            <p:strVal val="#ppt_y"/>
                                          </p:val>
                                        </p:tav>
                                      </p:tavLst>
                                    </p:anim>
                                  </p:childTnLst>
                                </p:cTn>
                              </p:par>
                            </p:childTnLst>
                          </p:cTn>
                        </p:par>
                        <p:par>
                          <p:cTn id="80" fill="hold">
                            <p:stCondLst>
                              <p:cond delay="6750"/>
                            </p:stCondLst>
                            <p:childTnLst>
                              <p:par>
                                <p:cTn id="81" presetID="2" presetClass="entr" presetSubtype="1" accel="50000" decel="50000" fill="hold" nodeType="afterEffect">
                                  <p:stCondLst>
                                    <p:cond delay="0"/>
                                  </p:stCondLst>
                                  <p:childTnLst>
                                    <p:set>
                                      <p:cBhvr>
                                        <p:cTn id="82" dur="1" fill="hold">
                                          <p:stCondLst>
                                            <p:cond delay="0"/>
                                          </p:stCondLst>
                                        </p:cTn>
                                        <p:tgtEl>
                                          <p:spTgt spid="48"/>
                                        </p:tgtEl>
                                        <p:attrNameLst>
                                          <p:attrName>style.visibility</p:attrName>
                                        </p:attrNameLst>
                                      </p:cBhvr>
                                      <p:to>
                                        <p:strVal val="visible"/>
                                      </p:to>
                                    </p:set>
                                    <p:anim calcmode="lin" valueType="num">
                                      <p:cBhvr additive="base">
                                        <p:cTn id="83" dur="500" fill="hold"/>
                                        <p:tgtEl>
                                          <p:spTgt spid="48"/>
                                        </p:tgtEl>
                                        <p:attrNameLst>
                                          <p:attrName>ppt_x</p:attrName>
                                        </p:attrNameLst>
                                      </p:cBhvr>
                                      <p:tavLst>
                                        <p:tav tm="0">
                                          <p:val>
                                            <p:strVal val="#ppt_x"/>
                                          </p:val>
                                        </p:tav>
                                        <p:tav tm="100000">
                                          <p:val>
                                            <p:strVal val="#ppt_x"/>
                                          </p:val>
                                        </p:tav>
                                      </p:tavLst>
                                    </p:anim>
                                    <p:anim calcmode="lin" valueType="num">
                                      <p:cBhvr additive="base">
                                        <p:cTn id="84" dur="500" fill="hold"/>
                                        <p:tgtEl>
                                          <p:spTgt spid="48"/>
                                        </p:tgtEl>
                                        <p:attrNameLst>
                                          <p:attrName>ppt_y</p:attrName>
                                        </p:attrNameLst>
                                      </p:cBhvr>
                                      <p:tavLst>
                                        <p:tav tm="0">
                                          <p:val>
                                            <p:strVal val="0-#ppt_h/2"/>
                                          </p:val>
                                        </p:tav>
                                        <p:tav tm="100000">
                                          <p:val>
                                            <p:strVal val="#ppt_y"/>
                                          </p:val>
                                        </p:tav>
                                      </p:tavLst>
                                    </p:anim>
                                  </p:childTnLst>
                                </p:cTn>
                              </p:par>
                            </p:childTnLst>
                          </p:cTn>
                        </p:par>
                        <p:par>
                          <p:cTn id="85" fill="hold">
                            <p:stCondLst>
                              <p:cond delay="7250"/>
                            </p:stCondLst>
                            <p:childTnLst>
                              <p:par>
                                <p:cTn id="86" presetID="37" presetClass="entr" presetSubtype="0" fill="hold" grpId="0" nodeType="afterEffect">
                                  <p:stCondLst>
                                    <p:cond delay="0"/>
                                  </p:stCondLst>
                                  <p:childTnLst>
                                    <p:set>
                                      <p:cBhvr>
                                        <p:cTn id="87" dur="1" fill="hold">
                                          <p:stCondLst>
                                            <p:cond delay="0"/>
                                          </p:stCondLst>
                                        </p:cTn>
                                        <p:tgtEl>
                                          <p:spTgt spid="72"/>
                                        </p:tgtEl>
                                        <p:attrNameLst>
                                          <p:attrName>style.visibility</p:attrName>
                                        </p:attrNameLst>
                                      </p:cBhvr>
                                      <p:to>
                                        <p:strVal val="visible"/>
                                      </p:to>
                                    </p:set>
                                    <p:animEffect transition="in" filter="fade">
                                      <p:cBhvr>
                                        <p:cTn id="88" dur="1000"/>
                                        <p:tgtEl>
                                          <p:spTgt spid="72"/>
                                        </p:tgtEl>
                                      </p:cBhvr>
                                    </p:animEffect>
                                    <p:anim calcmode="lin" valueType="num">
                                      <p:cBhvr>
                                        <p:cTn id="89" dur="1000" fill="hold"/>
                                        <p:tgtEl>
                                          <p:spTgt spid="72"/>
                                        </p:tgtEl>
                                        <p:attrNameLst>
                                          <p:attrName>ppt_x</p:attrName>
                                        </p:attrNameLst>
                                      </p:cBhvr>
                                      <p:tavLst>
                                        <p:tav tm="0">
                                          <p:val>
                                            <p:strVal val="#ppt_x"/>
                                          </p:val>
                                        </p:tav>
                                        <p:tav tm="100000">
                                          <p:val>
                                            <p:strVal val="#ppt_x"/>
                                          </p:val>
                                        </p:tav>
                                      </p:tavLst>
                                    </p:anim>
                                    <p:anim calcmode="lin" valueType="num">
                                      <p:cBhvr>
                                        <p:cTn id="90" dur="900" decel="100000" fill="hold"/>
                                        <p:tgtEl>
                                          <p:spTgt spid="72"/>
                                        </p:tgtEl>
                                        <p:attrNameLst>
                                          <p:attrName>ppt_y</p:attrName>
                                        </p:attrNameLst>
                                      </p:cBhvr>
                                      <p:tavLst>
                                        <p:tav tm="0">
                                          <p:val>
                                            <p:strVal val="#ppt_y+1"/>
                                          </p:val>
                                        </p:tav>
                                        <p:tav tm="100000">
                                          <p:val>
                                            <p:strVal val="#ppt_y-.03"/>
                                          </p:val>
                                        </p:tav>
                                      </p:tavLst>
                                    </p:anim>
                                    <p:anim calcmode="lin" valueType="num">
                                      <p:cBhvr>
                                        <p:cTn id="91" dur="100" accel="100000" fill="hold">
                                          <p:stCondLst>
                                            <p:cond delay="900"/>
                                          </p:stCondLst>
                                        </p:cTn>
                                        <p:tgtEl>
                                          <p:spTgt spid="72"/>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61" grpId="0"/>
      <p:bldP spid="62" grpId="0"/>
      <p:bldP spid="63" grpId="0"/>
      <p:bldP spid="68" grpId="0"/>
      <p:bldP spid="70" grpId="0"/>
      <p:bldP spid="7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1258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FontAwesome</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2016-11-03T23:13:21Z</dcterms:modified>
</cp:coreProperties>
</file>