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35732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555853"/>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115290"/>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435677"/>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095997"/>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499074"/>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206321"/>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511589"/>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659053"/>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754843"/>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176826"/>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527933"/>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145915"/>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780325"/>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818622"/>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748710"/>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369715"/>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700313"/>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556010"/>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643160"/>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4857053"/>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195902"/>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2948909"/>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044514"/>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569839"/>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372796"/>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184228"/>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287652"/>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252268"/>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003423"/>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047256"/>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304306"/>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464872"/>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548386"/>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676850"/>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461864"/>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719901"/>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487144"/>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452562"/>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757559"/>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382633"/>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775325"/>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164679"/>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113" name="Block Arc 112"/>
          <p:cNvSpPr>
            <a:spLocks noChangeAspect="1"/>
          </p:cNvSpPr>
          <p:nvPr/>
        </p:nvSpPr>
        <p:spPr>
          <a:xfrm rot="16200000" flipH="1">
            <a:off x="3728492" y="2000144"/>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Oval 113"/>
          <p:cNvSpPr>
            <a:spLocks noChangeAspect="1"/>
          </p:cNvSpPr>
          <p:nvPr/>
        </p:nvSpPr>
        <p:spPr>
          <a:xfrm>
            <a:off x="3851812" y="212574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5" name="Isosceles Triangle 114"/>
          <p:cNvSpPr/>
          <p:nvPr/>
        </p:nvSpPr>
        <p:spPr bwMode="auto">
          <a:xfrm flipV="1">
            <a:off x="4242245" y="3157805"/>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6" name="Block Arc 115"/>
          <p:cNvSpPr>
            <a:spLocks noChangeAspect="1"/>
          </p:cNvSpPr>
          <p:nvPr/>
        </p:nvSpPr>
        <p:spPr>
          <a:xfrm rot="16200000" flipH="1">
            <a:off x="877670" y="2217791"/>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7" name="Oval 116"/>
          <p:cNvSpPr>
            <a:spLocks noChangeAspect="1"/>
          </p:cNvSpPr>
          <p:nvPr/>
        </p:nvSpPr>
        <p:spPr>
          <a:xfrm>
            <a:off x="1000990" y="23433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8" name="Isosceles Triangle 117"/>
          <p:cNvSpPr/>
          <p:nvPr/>
        </p:nvSpPr>
        <p:spPr bwMode="auto">
          <a:xfrm flipV="1">
            <a:off x="1391423" y="3375452"/>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9" name="Block Arc 118"/>
          <p:cNvSpPr>
            <a:spLocks noChangeAspect="1"/>
          </p:cNvSpPr>
          <p:nvPr/>
        </p:nvSpPr>
        <p:spPr>
          <a:xfrm rot="16200000" flipH="1">
            <a:off x="4086802" y="3852159"/>
            <a:ext cx="1188720" cy="1188682"/>
          </a:xfrm>
          <a:prstGeom prst="blockArc">
            <a:avLst>
              <a:gd name="adj1" fmla="val 18177909"/>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0" name="Oval 119"/>
          <p:cNvSpPr>
            <a:spLocks noChangeAspect="1"/>
          </p:cNvSpPr>
          <p:nvPr/>
        </p:nvSpPr>
        <p:spPr>
          <a:xfrm>
            <a:off x="4210122" y="397776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1" name="Isosceles Triangle 120"/>
          <p:cNvSpPr/>
          <p:nvPr/>
        </p:nvSpPr>
        <p:spPr bwMode="auto">
          <a:xfrm flipV="1">
            <a:off x="4600555" y="5009820"/>
            <a:ext cx="203200" cy="203200"/>
          </a:xfrm>
          <a:prstGeom prst="triangle">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87" name="Picture 8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4981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2016-11-03T23:10:13Z</dcterms:modified>
</cp:coreProperties>
</file>