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42115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4254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Flowchart: Alternate Process 24"/>
          <p:cNvSpPr/>
          <p:nvPr/>
        </p:nvSpPr>
        <p:spPr>
          <a:xfrm rot="16200000">
            <a:off x="8238309" y="2383593"/>
            <a:ext cx="3686864" cy="2551691"/>
          </a:xfrm>
          <a:prstGeom prst="roundRect">
            <a:avLst>
              <a:gd name="adj" fmla="val 6205"/>
            </a:avLst>
          </a:pr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lowchart: Alternate Process 24"/>
          <p:cNvSpPr/>
          <p:nvPr/>
        </p:nvSpPr>
        <p:spPr>
          <a:xfrm rot="16200000">
            <a:off x="2876838" y="2383594"/>
            <a:ext cx="3686864" cy="2551688"/>
          </a:xfrm>
          <a:prstGeom prst="roundRect">
            <a:avLst>
              <a:gd name="adj" fmla="val 6205"/>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lowchart: Alternate Process 24"/>
          <p:cNvSpPr/>
          <p:nvPr/>
        </p:nvSpPr>
        <p:spPr>
          <a:xfrm rot="16200000">
            <a:off x="230726" y="2383594"/>
            <a:ext cx="3686853" cy="2551685"/>
          </a:xfrm>
          <a:prstGeom prst="roundRect">
            <a:avLst>
              <a:gd name="adj" fmla="val 6205"/>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FF746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4CC8EC"/>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02</a:t>
              </a:r>
              <a:endParaRPr lang="en-US" sz="2400" b="1" dirty="0">
                <a:latin typeface="Lato"/>
              </a:endParaRP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F4C95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03</a:t>
              </a:r>
              <a:endParaRPr lang="en-US" sz="2400" b="1" dirty="0">
                <a:latin typeface="Lato"/>
              </a:endParaRP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57CCC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04</a:t>
              </a:r>
              <a:endParaRPr lang="en-US" sz="2400" b="1" dirty="0">
                <a:latin typeface="Lato"/>
              </a:endParaRPr>
            </a:p>
          </p:txBody>
        </p:sp>
      </p:gr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3" name="Freeform 370"/>
          <p:cNvSpPr>
            <a:spLocks noChangeAspect="1" noEditPoints="1"/>
          </p:cNvSpPr>
          <p:nvPr/>
        </p:nvSpPr>
        <p:spPr bwMode="auto">
          <a:xfrm>
            <a:off x="9824751" y="217012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64"/>
          <p:cNvSpPr>
            <a:spLocks noChangeAspect="1" noEditPoints="1"/>
          </p:cNvSpPr>
          <p:nvPr/>
        </p:nvSpPr>
        <p:spPr bwMode="auto">
          <a:xfrm>
            <a:off x="1661377" y="2176080"/>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381"/>
          <p:cNvSpPr>
            <a:spLocks noChangeAspect="1" noEditPoints="1"/>
          </p:cNvSpPr>
          <p:nvPr/>
        </p:nvSpPr>
        <p:spPr bwMode="auto">
          <a:xfrm>
            <a:off x="7160192" y="2176080"/>
            <a:ext cx="504700" cy="45720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374"/>
          <p:cNvSpPr>
            <a:spLocks noChangeAspect="1" noEditPoints="1"/>
          </p:cNvSpPr>
          <p:nvPr/>
        </p:nvSpPr>
        <p:spPr bwMode="auto">
          <a:xfrm>
            <a:off x="4488304" y="2084640"/>
            <a:ext cx="510087" cy="54864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p:cNvSpPr txBox="1"/>
          <p:nvPr/>
        </p:nvSpPr>
        <p:spPr>
          <a:xfrm>
            <a:off x="938889"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3608085" y="2946875"/>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6277282" y="295863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8946477"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9775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anim calcmode="lin" valueType="num">
                                      <p:cBhvr>
                                        <p:cTn id="25" dur="500" fill="hold"/>
                                        <p:tgtEl>
                                          <p:spTgt spid="34"/>
                                        </p:tgtEl>
                                        <p:attrNameLst>
                                          <p:attrName>ppt_x</p:attrName>
                                        </p:attrNameLst>
                                      </p:cBhvr>
                                      <p:tavLst>
                                        <p:tav tm="0">
                                          <p:val>
                                            <p:fltVal val="0.5"/>
                                          </p:val>
                                        </p:tav>
                                        <p:tav tm="100000">
                                          <p:val>
                                            <p:strVal val="#ppt_x"/>
                                          </p:val>
                                        </p:tav>
                                      </p:tavLst>
                                    </p:anim>
                                    <p:anim calcmode="lin" valueType="num">
                                      <p:cBhvr>
                                        <p:cTn id="26" dur="500" fill="hold"/>
                                        <p:tgtEl>
                                          <p:spTgt spid="34"/>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53" presetClass="entr" presetSubtype="528"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anim calcmode="lin" valueType="num">
                                      <p:cBhvr>
                                        <p:cTn id="33" dur="500" fill="hold"/>
                                        <p:tgtEl>
                                          <p:spTgt spid="37"/>
                                        </p:tgtEl>
                                        <p:attrNameLst>
                                          <p:attrName>ppt_x</p:attrName>
                                        </p:attrNameLst>
                                      </p:cBhvr>
                                      <p:tavLst>
                                        <p:tav tm="0">
                                          <p:val>
                                            <p:fltVal val="0.5"/>
                                          </p:val>
                                        </p:tav>
                                        <p:tav tm="100000">
                                          <p:val>
                                            <p:strVal val="#ppt_x"/>
                                          </p:val>
                                        </p:tav>
                                      </p:tavLst>
                                    </p:anim>
                                    <p:anim calcmode="lin" valueType="num">
                                      <p:cBhvr>
                                        <p:cTn id="34" dur="500" fill="hold"/>
                                        <p:tgtEl>
                                          <p:spTgt spid="37"/>
                                        </p:tgtEl>
                                        <p:attrNameLst>
                                          <p:attrName>ppt_y</p:attrName>
                                        </p:attrNameLst>
                                      </p:cBhvr>
                                      <p:tavLst>
                                        <p:tav tm="0">
                                          <p:val>
                                            <p:fltVal val="0.5"/>
                                          </p:val>
                                        </p:tav>
                                        <p:tav tm="100000">
                                          <p:val>
                                            <p:strVal val="#ppt_y"/>
                                          </p:val>
                                        </p:tav>
                                      </p:tavLst>
                                    </p:anim>
                                  </p:childTnLst>
                                </p:cTn>
                              </p:par>
                            </p:childTnLst>
                          </p:cTn>
                        </p:par>
                        <p:par>
                          <p:cTn id="35" fill="hold">
                            <p:stCondLst>
                              <p:cond delay="27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additive="base">
                                        <p:cTn id="38" dur="500" fill="hold"/>
                                        <p:tgtEl>
                                          <p:spTgt spid="48"/>
                                        </p:tgtEl>
                                        <p:attrNameLst>
                                          <p:attrName>ppt_x</p:attrName>
                                        </p:attrNameLst>
                                      </p:cBhvr>
                                      <p:tavLst>
                                        <p:tav tm="0">
                                          <p:val>
                                            <p:strVal val="#ppt_x"/>
                                          </p:val>
                                        </p:tav>
                                        <p:tav tm="100000">
                                          <p:val>
                                            <p:strVal val="#ppt_x"/>
                                          </p:val>
                                        </p:tav>
                                      </p:tavLst>
                                    </p:anim>
                                    <p:anim calcmode="lin" valueType="num">
                                      <p:cBhvr additive="base">
                                        <p:cTn id="39" dur="500" fill="hold"/>
                                        <p:tgtEl>
                                          <p:spTgt spid="48"/>
                                        </p:tgtEl>
                                        <p:attrNameLst>
                                          <p:attrName>ppt_y</p:attrName>
                                        </p:attrNameLst>
                                      </p:cBhvr>
                                      <p:tavLst>
                                        <p:tav tm="0">
                                          <p:val>
                                            <p:strVal val="1+#ppt_h/2"/>
                                          </p:val>
                                        </p:tav>
                                        <p:tav tm="100000">
                                          <p:val>
                                            <p:strVal val="#ppt_y"/>
                                          </p:val>
                                        </p:tav>
                                      </p:tavLst>
                                    </p:anim>
                                  </p:childTnLst>
                                </p:cTn>
                              </p:par>
                            </p:childTnLst>
                          </p:cTn>
                        </p:par>
                        <p:par>
                          <p:cTn id="40" fill="hold">
                            <p:stCondLst>
                              <p:cond delay="3250"/>
                            </p:stCondLst>
                            <p:childTnLst>
                              <p:par>
                                <p:cTn id="41" presetID="53"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750"/>
                            </p:stCondLst>
                            <p:childTnLst>
                              <p:par>
                                <p:cTn id="47" presetID="53" presetClass="entr" presetSubtype="52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anim calcmode="lin" valueType="num">
                                      <p:cBhvr>
                                        <p:cTn id="52" dur="500" fill="hold"/>
                                        <p:tgtEl>
                                          <p:spTgt spid="36"/>
                                        </p:tgtEl>
                                        <p:attrNameLst>
                                          <p:attrName>ppt_x</p:attrName>
                                        </p:attrNameLst>
                                      </p:cBhvr>
                                      <p:tavLst>
                                        <p:tav tm="0">
                                          <p:val>
                                            <p:fltVal val="0.5"/>
                                          </p:val>
                                        </p:tav>
                                        <p:tav tm="100000">
                                          <p:val>
                                            <p:strVal val="#ppt_x"/>
                                          </p:val>
                                        </p:tav>
                                      </p:tavLst>
                                    </p:anim>
                                    <p:anim calcmode="lin" valueType="num">
                                      <p:cBhvr>
                                        <p:cTn id="53" dur="500" fill="hold"/>
                                        <p:tgtEl>
                                          <p:spTgt spid="36"/>
                                        </p:tgtEl>
                                        <p:attrNameLst>
                                          <p:attrName>ppt_y</p:attrName>
                                        </p:attrNameLst>
                                      </p:cBhvr>
                                      <p:tavLst>
                                        <p:tav tm="0">
                                          <p:val>
                                            <p:fltVal val="0.5"/>
                                          </p:val>
                                        </p:tav>
                                        <p:tav tm="100000">
                                          <p:val>
                                            <p:strVal val="#ppt_y"/>
                                          </p:val>
                                        </p:tav>
                                      </p:tavLst>
                                    </p:anim>
                                  </p:childTnLst>
                                </p:cTn>
                              </p:par>
                            </p:childTnLst>
                          </p:cTn>
                        </p:par>
                        <p:par>
                          <p:cTn id="54" fill="hold">
                            <p:stCondLst>
                              <p:cond delay="4250"/>
                            </p:stCondLst>
                            <p:childTnLst>
                              <p:par>
                                <p:cTn id="55" presetID="53" presetClass="entr" presetSubtype="528"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anim calcmode="lin" valueType="num">
                                      <p:cBhvr>
                                        <p:cTn id="60" dur="500" fill="hold"/>
                                        <p:tgtEl>
                                          <p:spTgt spid="38"/>
                                        </p:tgtEl>
                                        <p:attrNameLst>
                                          <p:attrName>ppt_x</p:attrName>
                                        </p:attrNameLst>
                                      </p:cBhvr>
                                      <p:tavLst>
                                        <p:tav tm="0">
                                          <p:val>
                                            <p:fltVal val="0.5"/>
                                          </p:val>
                                        </p:tav>
                                        <p:tav tm="100000">
                                          <p:val>
                                            <p:strVal val="#ppt_x"/>
                                          </p:val>
                                        </p:tav>
                                      </p:tavLst>
                                    </p:anim>
                                    <p:anim calcmode="lin" valueType="num">
                                      <p:cBhvr>
                                        <p:cTn id="61" dur="500" fill="hold"/>
                                        <p:tgtEl>
                                          <p:spTgt spid="38"/>
                                        </p:tgtEl>
                                        <p:attrNameLst>
                                          <p:attrName>ppt_y</p:attrName>
                                        </p:attrNameLst>
                                      </p:cBhvr>
                                      <p:tavLst>
                                        <p:tav tm="0">
                                          <p:val>
                                            <p:fltVal val="0.5"/>
                                          </p:val>
                                        </p:tav>
                                        <p:tav tm="100000">
                                          <p:val>
                                            <p:strVal val="#ppt_y"/>
                                          </p:val>
                                        </p:tav>
                                      </p:tavLst>
                                    </p:anim>
                                  </p:childTnLst>
                                </p:cTn>
                              </p:par>
                            </p:childTnLst>
                          </p:cTn>
                        </p:par>
                        <p:par>
                          <p:cTn id="62" fill="hold">
                            <p:stCondLst>
                              <p:cond delay="4750"/>
                            </p:stCondLst>
                            <p:childTnLst>
                              <p:par>
                                <p:cTn id="63" presetID="2" presetClass="entr" presetSubtype="4" accel="50000" decel="5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ppt_x"/>
                                          </p:val>
                                        </p:tav>
                                        <p:tav tm="100000">
                                          <p:val>
                                            <p:strVal val="#ppt_x"/>
                                          </p:val>
                                        </p:tav>
                                      </p:tavLst>
                                    </p:anim>
                                    <p:anim calcmode="lin" valueType="num">
                                      <p:cBhvr additive="base">
                                        <p:cTn id="66" dur="500" fill="hold"/>
                                        <p:tgtEl>
                                          <p:spTgt spid="5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53"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anim calcmode="lin" valueType="num">
                                      <p:cBhvr>
                                        <p:cTn id="79" dur="500" fill="hold"/>
                                        <p:tgtEl>
                                          <p:spTgt spid="35"/>
                                        </p:tgtEl>
                                        <p:attrNameLst>
                                          <p:attrName>ppt_x</p:attrName>
                                        </p:attrNameLst>
                                      </p:cBhvr>
                                      <p:tavLst>
                                        <p:tav tm="0">
                                          <p:val>
                                            <p:fltVal val="0.5"/>
                                          </p:val>
                                        </p:tav>
                                        <p:tav tm="100000">
                                          <p:val>
                                            <p:strVal val="#ppt_x"/>
                                          </p:val>
                                        </p:tav>
                                      </p:tavLst>
                                    </p:anim>
                                    <p:anim calcmode="lin" valueType="num">
                                      <p:cBhvr>
                                        <p:cTn id="80" dur="500" fill="hold"/>
                                        <p:tgtEl>
                                          <p:spTgt spid="35"/>
                                        </p:tgtEl>
                                        <p:attrNameLst>
                                          <p:attrName>ppt_y</p:attrName>
                                        </p:attrNameLst>
                                      </p:cBhvr>
                                      <p:tavLst>
                                        <p:tav tm="0">
                                          <p:val>
                                            <p:fltVal val="0.5"/>
                                          </p:val>
                                        </p:tav>
                                        <p:tav tm="100000">
                                          <p:val>
                                            <p:strVal val="#ppt_y"/>
                                          </p:val>
                                        </p:tav>
                                      </p:tavLst>
                                    </p:anim>
                                  </p:childTnLst>
                                </p:cTn>
                              </p:par>
                            </p:childTnLst>
                          </p:cTn>
                        </p:par>
                        <p:par>
                          <p:cTn id="81" fill="hold">
                            <p:stCondLst>
                              <p:cond delay="6250"/>
                            </p:stCondLst>
                            <p:childTnLst>
                              <p:par>
                                <p:cTn id="82" presetID="53" presetClass="entr" presetSubtype="52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anim calcmode="lin" valueType="num">
                                      <p:cBhvr>
                                        <p:cTn id="87" dur="500" fill="hold"/>
                                        <p:tgtEl>
                                          <p:spTgt spid="39"/>
                                        </p:tgtEl>
                                        <p:attrNameLst>
                                          <p:attrName>ppt_x</p:attrName>
                                        </p:attrNameLst>
                                      </p:cBhvr>
                                      <p:tavLst>
                                        <p:tav tm="0">
                                          <p:val>
                                            <p:fltVal val="0.5"/>
                                          </p:val>
                                        </p:tav>
                                        <p:tav tm="100000">
                                          <p:val>
                                            <p:strVal val="#ppt_x"/>
                                          </p:val>
                                        </p:tav>
                                      </p:tavLst>
                                    </p:anim>
                                    <p:anim calcmode="lin" valueType="num">
                                      <p:cBhvr>
                                        <p:cTn id="88" dur="500" fill="hold"/>
                                        <p:tgtEl>
                                          <p:spTgt spid="39"/>
                                        </p:tgtEl>
                                        <p:attrNameLst>
                                          <p:attrName>ppt_y</p:attrName>
                                        </p:attrNameLst>
                                      </p:cBhvr>
                                      <p:tavLst>
                                        <p:tav tm="0">
                                          <p:val>
                                            <p:fltVal val="0.5"/>
                                          </p:val>
                                        </p:tav>
                                        <p:tav tm="100000">
                                          <p:val>
                                            <p:strVal val="#ppt_y"/>
                                          </p:val>
                                        </p:tav>
                                      </p:tavLst>
                                    </p:anim>
                                  </p:childTnLst>
                                </p:cTn>
                              </p:par>
                            </p:childTnLst>
                          </p:cTn>
                        </p:par>
                        <p:par>
                          <p:cTn id="89" fill="hold">
                            <p:stCondLst>
                              <p:cond delay="6750"/>
                            </p:stCondLst>
                            <p:childTnLst>
                              <p:par>
                                <p:cTn id="90" presetID="2" presetClass="entr" presetSubtype="4" accel="50000" decel="5000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additive="base">
                                        <p:cTn id="92" dur="500" fill="hold"/>
                                        <p:tgtEl>
                                          <p:spTgt spid="51"/>
                                        </p:tgtEl>
                                        <p:attrNameLst>
                                          <p:attrName>ppt_x</p:attrName>
                                        </p:attrNameLst>
                                      </p:cBhvr>
                                      <p:tavLst>
                                        <p:tav tm="0">
                                          <p:val>
                                            <p:strVal val="#ppt_x"/>
                                          </p:val>
                                        </p:tav>
                                        <p:tav tm="100000">
                                          <p:val>
                                            <p:strVal val="#ppt_x"/>
                                          </p:val>
                                        </p:tav>
                                      </p:tavLst>
                                    </p:anim>
                                    <p:anim calcmode="lin" valueType="num">
                                      <p:cBhvr additive="base">
                                        <p:cTn id="93" dur="500" fill="hold"/>
                                        <p:tgtEl>
                                          <p:spTgt spid="51"/>
                                        </p:tgtEl>
                                        <p:attrNameLst>
                                          <p:attrName>ppt_y</p:attrName>
                                        </p:attrNameLst>
                                      </p:cBhvr>
                                      <p:tavLst>
                                        <p:tav tm="0">
                                          <p:val>
                                            <p:strVal val="1+#ppt_h/2"/>
                                          </p:val>
                                        </p:tav>
                                        <p:tav tm="100000">
                                          <p:val>
                                            <p:strVal val="#ppt_y"/>
                                          </p:val>
                                        </p:tav>
                                      </p:tavLst>
                                    </p:anim>
                                  </p:childTnLst>
                                </p:cTn>
                              </p:par>
                            </p:childTnLst>
                          </p:cTn>
                        </p:par>
                        <p:par>
                          <p:cTn id="94" fill="hold">
                            <p:stCondLst>
                              <p:cond delay="7250"/>
                            </p:stCondLst>
                            <p:childTnLst>
                              <p:par>
                                <p:cTn id="95" presetID="53" presetClass="entr" presetSubtype="0" fill="hold"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par>
                          <p:cTn id="100" fill="hold">
                            <p:stCondLst>
                              <p:cond delay="7750"/>
                            </p:stCondLst>
                            <p:childTnLst>
                              <p:par>
                                <p:cTn id="101" presetID="53" presetClass="entr" presetSubtype="52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anim calcmode="lin" valueType="num">
                                      <p:cBhvr>
                                        <p:cTn id="106" dur="500" fill="hold"/>
                                        <p:tgtEl>
                                          <p:spTgt spid="33"/>
                                        </p:tgtEl>
                                        <p:attrNameLst>
                                          <p:attrName>ppt_x</p:attrName>
                                        </p:attrNameLst>
                                      </p:cBhvr>
                                      <p:tavLst>
                                        <p:tav tm="0">
                                          <p:val>
                                            <p:fltVal val="0.5"/>
                                          </p:val>
                                        </p:tav>
                                        <p:tav tm="100000">
                                          <p:val>
                                            <p:strVal val="#ppt_x"/>
                                          </p:val>
                                        </p:tav>
                                      </p:tavLst>
                                    </p:anim>
                                    <p:anim calcmode="lin" valueType="num">
                                      <p:cBhvr>
                                        <p:cTn id="107" dur="500" fill="hold"/>
                                        <p:tgtEl>
                                          <p:spTgt spid="33"/>
                                        </p:tgtEl>
                                        <p:attrNameLst>
                                          <p:attrName>ppt_y</p:attrName>
                                        </p:attrNameLst>
                                      </p:cBhvr>
                                      <p:tavLst>
                                        <p:tav tm="0">
                                          <p:val>
                                            <p:fltVal val="0.5"/>
                                          </p:val>
                                        </p:tav>
                                        <p:tav tm="100000">
                                          <p:val>
                                            <p:strVal val="#ppt_y"/>
                                          </p:val>
                                        </p:tav>
                                      </p:tavLst>
                                    </p:anim>
                                  </p:childTnLst>
                                </p:cTn>
                              </p:par>
                            </p:childTnLst>
                          </p:cTn>
                        </p:par>
                        <p:par>
                          <p:cTn id="108" fill="hold">
                            <p:stCondLst>
                              <p:cond delay="8250"/>
                            </p:stCondLst>
                            <p:childTnLst>
                              <p:par>
                                <p:cTn id="109" presetID="53" presetClass="entr" presetSubtype="528"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ppt_w</p:attrName>
                                        </p:attrNameLst>
                                      </p:cBhvr>
                                      <p:tavLst>
                                        <p:tav tm="0">
                                          <p:val>
                                            <p:fltVal val="0"/>
                                          </p:val>
                                        </p:tav>
                                        <p:tav tm="100000">
                                          <p:val>
                                            <p:strVal val="#ppt_w"/>
                                          </p:val>
                                        </p:tav>
                                      </p:tavLst>
                                    </p:anim>
                                    <p:anim calcmode="lin" valueType="num">
                                      <p:cBhvr>
                                        <p:cTn id="112" dur="500" fill="hold"/>
                                        <p:tgtEl>
                                          <p:spTgt spid="40"/>
                                        </p:tgtEl>
                                        <p:attrNameLst>
                                          <p:attrName>ppt_h</p:attrName>
                                        </p:attrNameLst>
                                      </p:cBhvr>
                                      <p:tavLst>
                                        <p:tav tm="0">
                                          <p:val>
                                            <p:fltVal val="0"/>
                                          </p:val>
                                        </p:tav>
                                        <p:tav tm="100000">
                                          <p:val>
                                            <p:strVal val="#ppt_h"/>
                                          </p:val>
                                        </p:tav>
                                      </p:tavLst>
                                    </p:anim>
                                    <p:animEffect transition="in" filter="fade">
                                      <p:cBhvr>
                                        <p:cTn id="113" dur="500"/>
                                        <p:tgtEl>
                                          <p:spTgt spid="40"/>
                                        </p:tgtEl>
                                      </p:cBhvr>
                                    </p:animEffect>
                                    <p:anim calcmode="lin" valueType="num">
                                      <p:cBhvr>
                                        <p:cTn id="114" dur="500" fill="hold"/>
                                        <p:tgtEl>
                                          <p:spTgt spid="40"/>
                                        </p:tgtEl>
                                        <p:attrNameLst>
                                          <p:attrName>ppt_x</p:attrName>
                                        </p:attrNameLst>
                                      </p:cBhvr>
                                      <p:tavLst>
                                        <p:tav tm="0">
                                          <p:val>
                                            <p:fltVal val="0.5"/>
                                          </p:val>
                                        </p:tav>
                                        <p:tav tm="100000">
                                          <p:val>
                                            <p:strVal val="#ppt_x"/>
                                          </p:val>
                                        </p:tav>
                                      </p:tavLst>
                                    </p:anim>
                                    <p:anim calcmode="lin" valueType="num">
                                      <p:cBhvr>
                                        <p:cTn id="115" dur="500" fill="hold"/>
                                        <p:tgtEl>
                                          <p:spTgt spid="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33" grpId="0" animBg="1"/>
      <p:bldP spid="34" grpId="0" animBg="1"/>
      <p:bldP spid="35" grpId="0" animBg="1"/>
      <p:bldP spid="36"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2016-11-03T23:08:41Z</dcterms:modified>
</cp:coreProperties>
</file>