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842115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42543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Flowchart: Alternate Process 24"/>
          <p:cNvSpPr/>
          <p:nvPr/>
        </p:nvSpPr>
        <p:spPr>
          <a:xfrm rot="16200000">
            <a:off x="5569118" y="2383595"/>
            <a:ext cx="3686853" cy="2551685"/>
          </a:xfrm>
          <a:prstGeom prst="roundRect">
            <a:avLst>
              <a:gd name="adj" fmla="val 6205"/>
            </a:avLst>
          </a:prstGeom>
          <a:solidFill>
            <a:srgbClr val="F4C95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Flowchart: Alternate Process 24"/>
          <p:cNvSpPr/>
          <p:nvPr/>
        </p:nvSpPr>
        <p:spPr>
          <a:xfrm rot="16200000">
            <a:off x="8238309" y="2383593"/>
            <a:ext cx="3686864" cy="2551691"/>
          </a:xfrm>
          <a:prstGeom prst="roundRect">
            <a:avLst>
              <a:gd name="adj" fmla="val 6205"/>
            </a:avLst>
          </a:prstGeom>
          <a:solidFill>
            <a:srgbClr val="57CCC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8" name="Flowchart: Alternate Process 24"/>
          <p:cNvSpPr/>
          <p:nvPr/>
        </p:nvSpPr>
        <p:spPr>
          <a:xfrm rot="16200000">
            <a:off x="2876838" y="2383594"/>
            <a:ext cx="3686864" cy="2551688"/>
          </a:xfrm>
          <a:prstGeom prst="roundRect">
            <a:avLst>
              <a:gd name="adj" fmla="val 6205"/>
            </a:avLst>
          </a:prstGeom>
          <a:solidFill>
            <a:srgbClr val="4CC8E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Flowchart: Alternate Process 24"/>
          <p:cNvSpPr/>
          <p:nvPr/>
        </p:nvSpPr>
        <p:spPr>
          <a:xfrm rot="16200000">
            <a:off x="230726" y="2383594"/>
            <a:ext cx="3686853" cy="2551685"/>
          </a:xfrm>
          <a:prstGeom prst="roundRect">
            <a:avLst>
              <a:gd name="adj" fmla="val 6205"/>
            </a:avLst>
          </a:prstGeom>
          <a:solidFill>
            <a:srgbClr val="FF74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 name="Group 134"/>
          <p:cNvGrpSpPr>
            <a:grpSpLocks noChangeAspect="1"/>
          </p:cNvGrpSpPr>
          <p:nvPr/>
        </p:nvGrpSpPr>
        <p:grpSpPr>
          <a:xfrm>
            <a:off x="1500379" y="4928620"/>
            <a:ext cx="1147544" cy="1148501"/>
            <a:chOff x="3287425" y="1417883"/>
            <a:chExt cx="648499" cy="649042"/>
          </a:xfrm>
        </p:grpSpPr>
        <p:sp>
          <p:nvSpPr>
            <p:cNvPr id="89" name="Oval 88"/>
            <p:cNvSpPr>
              <a:spLocks noChangeAspect="1"/>
            </p:cNvSpPr>
            <p:nvPr/>
          </p:nvSpPr>
          <p:spPr>
            <a:xfrm>
              <a:off x="3287425" y="1417883"/>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95" name="Oval 94"/>
            <p:cNvSpPr>
              <a:spLocks noChangeAspect="1"/>
            </p:cNvSpPr>
            <p:nvPr/>
          </p:nvSpPr>
          <p:spPr>
            <a:xfrm>
              <a:off x="3362252" y="1492773"/>
              <a:ext cx="498845" cy="499263"/>
            </a:xfrm>
            <a:prstGeom prst="ellipse">
              <a:avLst/>
            </a:prstGeom>
            <a:solidFill>
              <a:srgbClr val="FF7467"/>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01</a:t>
              </a:r>
            </a:p>
          </p:txBody>
        </p:sp>
      </p:grpSp>
      <p:grpSp>
        <p:nvGrpSpPr>
          <p:cNvPr id="9" name="Group 129"/>
          <p:cNvGrpSpPr>
            <a:grpSpLocks noChangeAspect="1"/>
          </p:cNvGrpSpPr>
          <p:nvPr/>
        </p:nvGrpSpPr>
        <p:grpSpPr>
          <a:xfrm>
            <a:off x="4169575" y="4928620"/>
            <a:ext cx="1147544" cy="1148501"/>
            <a:chOff x="2779491" y="2517212"/>
            <a:chExt cx="648499" cy="649042"/>
          </a:xfrm>
        </p:grpSpPr>
        <p:sp>
          <p:nvSpPr>
            <p:cNvPr id="97" name="Oval 96"/>
            <p:cNvSpPr>
              <a:spLocks noChangeAspect="1"/>
            </p:cNvSpPr>
            <p:nvPr/>
          </p:nvSpPr>
          <p:spPr>
            <a:xfrm>
              <a:off x="2779491" y="2517212"/>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111" name="Oval 110"/>
            <p:cNvSpPr>
              <a:spLocks noChangeAspect="1"/>
            </p:cNvSpPr>
            <p:nvPr/>
          </p:nvSpPr>
          <p:spPr>
            <a:xfrm>
              <a:off x="2854318" y="2592102"/>
              <a:ext cx="498845" cy="499263"/>
            </a:xfrm>
            <a:prstGeom prst="ellipse">
              <a:avLst/>
            </a:prstGeom>
            <a:solidFill>
              <a:srgbClr val="4CC8EC"/>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02</a:t>
              </a:r>
              <a:endParaRPr lang="en-US" sz="2400" b="1" dirty="0">
                <a:latin typeface="Lato"/>
              </a:endParaRPr>
            </a:p>
          </p:txBody>
        </p:sp>
      </p:grpSp>
      <p:grpSp>
        <p:nvGrpSpPr>
          <p:cNvPr id="10" name="Group 130"/>
          <p:cNvGrpSpPr>
            <a:grpSpLocks noChangeAspect="1"/>
          </p:cNvGrpSpPr>
          <p:nvPr/>
        </p:nvGrpSpPr>
        <p:grpSpPr>
          <a:xfrm>
            <a:off x="6838771" y="4928620"/>
            <a:ext cx="1147544" cy="1148501"/>
            <a:chOff x="3287425" y="3613920"/>
            <a:chExt cx="648499" cy="649042"/>
          </a:xfrm>
        </p:grpSpPr>
        <p:sp>
          <p:nvSpPr>
            <p:cNvPr id="128" name="Oval 127"/>
            <p:cNvSpPr>
              <a:spLocks noChangeAspect="1"/>
            </p:cNvSpPr>
            <p:nvPr/>
          </p:nvSpPr>
          <p:spPr>
            <a:xfrm>
              <a:off x="3287425" y="3613920"/>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129" name="Oval 128"/>
            <p:cNvSpPr>
              <a:spLocks noChangeAspect="1"/>
            </p:cNvSpPr>
            <p:nvPr/>
          </p:nvSpPr>
          <p:spPr>
            <a:xfrm>
              <a:off x="3362252" y="3688810"/>
              <a:ext cx="498845" cy="499263"/>
            </a:xfrm>
            <a:prstGeom prst="ellipse">
              <a:avLst/>
            </a:prstGeom>
            <a:solidFill>
              <a:srgbClr val="F4C95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03</a:t>
              </a:r>
              <a:endParaRPr lang="en-US" sz="2400" b="1" dirty="0">
                <a:latin typeface="Lato"/>
              </a:endParaRPr>
            </a:p>
          </p:txBody>
        </p:sp>
      </p:grpSp>
      <p:grpSp>
        <p:nvGrpSpPr>
          <p:cNvPr id="11" name="Group 133"/>
          <p:cNvGrpSpPr>
            <a:grpSpLocks noChangeAspect="1"/>
          </p:cNvGrpSpPr>
          <p:nvPr/>
        </p:nvGrpSpPr>
        <p:grpSpPr>
          <a:xfrm>
            <a:off x="9507968" y="4928612"/>
            <a:ext cx="1147544" cy="1148501"/>
            <a:chOff x="5249342" y="1406453"/>
            <a:chExt cx="648499" cy="649042"/>
          </a:xfrm>
        </p:grpSpPr>
        <p:sp>
          <p:nvSpPr>
            <p:cNvPr id="131" name="Oval 130"/>
            <p:cNvSpPr>
              <a:spLocks noChangeAspect="1"/>
            </p:cNvSpPr>
            <p:nvPr/>
          </p:nvSpPr>
          <p:spPr>
            <a:xfrm>
              <a:off x="5249342" y="1406453"/>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132" name="Oval 131"/>
            <p:cNvSpPr>
              <a:spLocks noChangeAspect="1"/>
            </p:cNvSpPr>
            <p:nvPr/>
          </p:nvSpPr>
          <p:spPr>
            <a:xfrm>
              <a:off x="5324169" y="1481343"/>
              <a:ext cx="498845" cy="499263"/>
            </a:xfrm>
            <a:prstGeom prst="ellipse">
              <a:avLst/>
            </a:prstGeom>
            <a:solidFill>
              <a:srgbClr val="57CCC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04</a:t>
              </a:r>
              <a:endParaRPr lang="en-US" sz="2400" b="1" dirty="0">
                <a:latin typeface="Lato"/>
              </a:endParaRPr>
            </a:p>
          </p:txBody>
        </p:sp>
      </p:grpSp>
      <p:grpSp>
        <p:nvGrpSpPr>
          <p:cNvPr id="30" name="Group 29"/>
          <p:cNvGrpSpPr/>
          <p:nvPr/>
        </p:nvGrpSpPr>
        <p:grpSpPr>
          <a:xfrm>
            <a:off x="3341511" y="258228"/>
            <a:ext cx="5508978" cy="954108"/>
            <a:chOff x="3341511" y="258228"/>
            <a:chExt cx="5508978" cy="954108"/>
          </a:xfrm>
        </p:grpSpPr>
        <p:sp>
          <p:nvSpPr>
            <p:cNvPr id="31" name="TextBox 30"/>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2" name="TextBox 31"/>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3" name="Freeform 370"/>
          <p:cNvSpPr>
            <a:spLocks noChangeAspect="1" noEditPoints="1"/>
          </p:cNvSpPr>
          <p:nvPr/>
        </p:nvSpPr>
        <p:spPr bwMode="auto">
          <a:xfrm>
            <a:off x="9824751" y="2170123"/>
            <a:ext cx="513975" cy="45720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364"/>
          <p:cNvSpPr>
            <a:spLocks noChangeAspect="1" noEditPoints="1"/>
          </p:cNvSpPr>
          <p:nvPr/>
        </p:nvSpPr>
        <p:spPr bwMode="auto">
          <a:xfrm>
            <a:off x="1661377" y="2176080"/>
            <a:ext cx="494350"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381"/>
          <p:cNvSpPr>
            <a:spLocks noChangeAspect="1" noEditPoints="1"/>
          </p:cNvSpPr>
          <p:nvPr/>
        </p:nvSpPr>
        <p:spPr bwMode="auto">
          <a:xfrm>
            <a:off x="7160192" y="2176080"/>
            <a:ext cx="504700" cy="45720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374"/>
          <p:cNvSpPr>
            <a:spLocks noChangeAspect="1" noEditPoints="1"/>
          </p:cNvSpPr>
          <p:nvPr/>
        </p:nvSpPr>
        <p:spPr bwMode="auto">
          <a:xfrm>
            <a:off x="4488304" y="2084640"/>
            <a:ext cx="510087" cy="54864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TextBox 36"/>
          <p:cNvSpPr txBox="1"/>
          <p:nvPr/>
        </p:nvSpPr>
        <p:spPr>
          <a:xfrm>
            <a:off x="938889" y="2951253"/>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8" name="TextBox 37"/>
          <p:cNvSpPr txBox="1"/>
          <p:nvPr/>
        </p:nvSpPr>
        <p:spPr>
          <a:xfrm>
            <a:off x="3608085" y="2946875"/>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9" name="TextBox 38"/>
          <p:cNvSpPr txBox="1"/>
          <p:nvPr/>
        </p:nvSpPr>
        <p:spPr>
          <a:xfrm>
            <a:off x="6277282" y="2958633"/>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0" name="TextBox 39"/>
          <p:cNvSpPr txBox="1"/>
          <p:nvPr/>
        </p:nvSpPr>
        <p:spPr>
          <a:xfrm>
            <a:off x="8946477" y="2951253"/>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97754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750"/>
                                        <p:tgtEl>
                                          <p:spTgt spid="30"/>
                                        </p:tgtEl>
                                      </p:cBhvr>
                                    </p:animEffect>
                                  </p:childTnLst>
                                </p:cTn>
                              </p:par>
                            </p:childTnLst>
                          </p:cTn>
                        </p:par>
                        <p:par>
                          <p:cTn id="8" fill="hold">
                            <p:stCondLst>
                              <p:cond delay="750"/>
                            </p:stCondLst>
                            <p:childTnLst>
                              <p:par>
                                <p:cTn id="9" presetID="2" presetClass="entr" presetSubtype="4" accel="50000" decel="5000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0"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animEffect transition="in" filter="fade">
                                      <p:cBhvr>
                                        <p:cTn id="18" dur="500"/>
                                        <p:tgtEl>
                                          <p:spTgt spid="8"/>
                                        </p:tgtEl>
                                      </p:cBhvr>
                                    </p:animEffect>
                                  </p:childTnLst>
                                </p:cTn>
                              </p:par>
                            </p:childTnLst>
                          </p:cTn>
                        </p:par>
                        <p:par>
                          <p:cTn id="19" fill="hold">
                            <p:stCondLst>
                              <p:cond delay="1750"/>
                            </p:stCondLst>
                            <p:childTnLst>
                              <p:par>
                                <p:cTn id="20" presetID="53" presetClass="entr" presetSubtype="528" fill="hold" grpId="0" nodeType="afterEffect">
                                  <p:stCondLst>
                                    <p:cond delay="0"/>
                                  </p:stCondLst>
                                  <p:childTnLst>
                                    <p:set>
                                      <p:cBhvr>
                                        <p:cTn id="21" dur="1" fill="hold">
                                          <p:stCondLst>
                                            <p:cond delay="0"/>
                                          </p:stCondLst>
                                        </p:cTn>
                                        <p:tgtEl>
                                          <p:spTgt spid="34"/>
                                        </p:tgtEl>
                                        <p:attrNameLst>
                                          <p:attrName>style.visibility</p:attrName>
                                        </p:attrNameLst>
                                      </p:cBhvr>
                                      <p:to>
                                        <p:strVal val="visible"/>
                                      </p:to>
                                    </p:set>
                                    <p:anim calcmode="lin" valueType="num">
                                      <p:cBhvr>
                                        <p:cTn id="22" dur="500" fill="hold"/>
                                        <p:tgtEl>
                                          <p:spTgt spid="34"/>
                                        </p:tgtEl>
                                        <p:attrNameLst>
                                          <p:attrName>ppt_w</p:attrName>
                                        </p:attrNameLst>
                                      </p:cBhvr>
                                      <p:tavLst>
                                        <p:tav tm="0">
                                          <p:val>
                                            <p:fltVal val="0"/>
                                          </p:val>
                                        </p:tav>
                                        <p:tav tm="100000">
                                          <p:val>
                                            <p:strVal val="#ppt_w"/>
                                          </p:val>
                                        </p:tav>
                                      </p:tavLst>
                                    </p:anim>
                                    <p:anim calcmode="lin" valueType="num">
                                      <p:cBhvr>
                                        <p:cTn id="23" dur="500" fill="hold"/>
                                        <p:tgtEl>
                                          <p:spTgt spid="34"/>
                                        </p:tgtEl>
                                        <p:attrNameLst>
                                          <p:attrName>ppt_h</p:attrName>
                                        </p:attrNameLst>
                                      </p:cBhvr>
                                      <p:tavLst>
                                        <p:tav tm="0">
                                          <p:val>
                                            <p:fltVal val="0"/>
                                          </p:val>
                                        </p:tav>
                                        <p:tav tm="100000">
                                          <p:val>
                                            <p:strVal val="#ppt_h"/>
                                          </p:val>
                                        </p:tav>
                                      </p:tavLst>
                                    </p:anim>
                                    <p:animEffect transition="in" filter="fade">
                                      <p:cBhvr>
                                        <p:cTn id="24" dur="500"/>
                                        <p:tgtEl>
                                          <p:spTgt spid="34"/>
                                        </p:tgtEl>
                                      </p:cBhvr>
                                    </p:animEffect>
                                    <p:anim calcmode="lin" valueType="num">
                                      <p:cBhvr>
                                        <p:cTn id="25" dur="500" fill="hold"/>
                                        <p:tgtEl>
                                          <p:spTgt spid="34"/>
                                        </p:tgtEl>
                                        <p:attrNameLst>
                                          <p:attrName>ppt_x</p:attrName>
                                        </p:attrNameLst>
                                      </p:cBhvr>
                                      <p:tavLst>
                                        <p:tav tm="0">
                                          <p:val>
                                            <p:fltVal val="0.5"/>
                                          </p:val>
                                        </p:tav>
                                        <p:tav tm="100000">
                                          <p:val>
                                            <p:strVal val="#ppt_x"/>
                                          </p:val>
                                        </p:tav>
                                      </p:tavLst>
                                    </p:anim>
                                    <p:anim calcmode="lin" valueType="num">
                                      <p:cBhvr>
                                        <p:cTn id="26" dur="500" fill="hold"/>
                                        <p:tgtEl>
                                          <p:spTgt spid="34"/>
                                        </p:tgtEl>
                                        <p:attrNameLst>
                                          <p:attrName>ppt_y</p:attrName>
                                        </p:attrNameLst>
                                      </p:cBhvr>
                                      <p:tavLst>
                                        <p:tav tm="0">
                                          <p:val>
                                            <p:fltVal val="0.5"/>
                                          </p:val>
                                        </p:tav>
                                        <p:tav tm="100000">
                                          <p:val>
                                            <p:strVal val="#ppt_y"/>
                                          </p:val>
                                        </p:tav>
                                      </p:tavLst>
                                    </p:anim>
                                  </p:childTnLst>
                                </p:cTn>
                              </p:par>
                            </p:childTnLst>
                          </p:cTn>
                        </p:par>
                        <p:par>
                          <p:cTn id="27" fill="hold">
                            <p:stCondLst>
                              <p:cond delay="2250"/>
                            </p:stCondLst>
                            <p:childTnLst>
                              <p:par>
                                <p:cTn id="28" presetID="53" presetClass="entr" presetSubtype="528" fill="hold" grpId="0" nodeType="afterEffect">
                                  <p:stCondLst>
                                    <p:cond delay="0"/>
                                  </p:stCondLst>
                                  <p:childTnLst>
                                    <p:set>
                                      <p:cBhvr>
                                        <p:cTn id="29" dur="1" fill="hold">
                                          <p:stCondLst>
                                            <p:cond delay="0"/>
                                          </p:stCondLst>
                                        </p:cTn>
                                        <p:tgtEl>
                                          <p:spTgt spid="37"/>
                                        </p:tgtEl>
                                        <p:attrNameLst>
                                          <p:attrName>style.visibility</p:attrName>
                                        </p:attrNameLst>
                                      </p:cBhvr>
                                      <p:to>
                                        <p:strVal val="visible"/>
                                      </p:to>
                                    </p:set>
                                    <p:anim calcmode="lin" valueType="num">
                                      <p:cBhvr>
                                        <p:cTn id="30" dur="500" fill="hold"/>
                                        <p:tgtEl>
                                          <p:spTgt spid="37"/>
                                        </p:tgtEl>
                                        <p:attrNameLst>
                                          <p:attrName>ppt_w</p:attrName>
                                        </p:attrNameLst>
                                      </p:cBhvr>
                                      <p:tavLst>
                                        <p:tav tm="0">
                                          <p:val>
                                            <p:fltVal val="0"/>
                                          </p:val>
                                        </p:tav>
                                        <p:tav tm="100000">
                                          <p:val>
                                            <p:strVal val="#ppt_w"/>
                                          </p:val>
                                        </p:tav>
                                      </p:tavLst>
                                    </p:anim>
                                    <p:anim calcmode="lin" valueType="num">
                                      <p:cBhvr>
                                        <p:cTn id="31" dur="500" fill="hold"/>
                                        <p:tgtEl>
                                          <p:spTgt spid="37"/>
                                        </p:tgtEl>
                                        <p:attrNameLst>
                                          <p:attrName>ppt_h</p:attrName>
                                        </p:attrNameLst>
                                      </p:cBhvr>
                                      <p:tavLst>
                                        <p:tav tm="0">
                                          <p:val>
                                            <p:fltVal val="0"/>
                                          </p:val>
                                        </p:tav>
                                        <p:tav tm="100000">
                                          <p:val>
                                            <p:strVal val="#ppt_h"/>
                                          </p:val>
                                        </p:tav>
                                      </p:tavLst>
                                    </p:anim>
                                    <p:animEffect transition="in" filter="fade">
                                      <p:cBhvr>
                                        <p:cTn id="32" dur="500"/>
                                        <p:tgtEl>
                                          <p:spTgt spid="37"/>
                                        </p:tgtEl>
                                      </p:cBhvr>
                                    </p:animEffect>
                                    <p:anim calcmode="lin" valueType="num">
                                      <p:cBhvr>
                                        <p:cTn id="33" dur="500" fill="hold"/>
                                        <p:tgtEl>
                                          <p:spTgt spid="37"/>
                                        </p:tgtEl>
                                        <p:attrNameLst>
                                          <p:attrName>ppt_x</p:attrName>
                                        </p:attrNameLst>
                                      </p:cBhvr>
                                      <p:tavLst>
                                        <p:tav tm="0">
                                          <p:val>
                                            <p:fltVal val="0.5"/>
                                          </p:val>
                                        </p:tav>
                                        <p:tav tm="100000">
                                          <p:val>
                                            <p:strVal val="#ppt_x"/>
                                          </p:val>
                                        </p:tav>
                                      </p:tavLst>
                                    </p:anim>
                                    <p:anim calcmode="lin" valueType="num">
                                      <p:cBhvr>
                                        <p:cTn id="34" dur="500" fill="hold"/>
                                        <p:tgtEl>
                                          <p:spTgt spid="37"/>
                                        </p:tgtEl>
                                        <p:attrNameLst>
                                          <p:attrName>ppt_y</p:attrName>
                                        </p:attrNameLst>
                                      </p:cBhvr>
                                      <p:tavLst>
                                        <p:tav tm="0">
                                          <p:val>
                                            <p:fltVal val="0.5"/>
                                          </p:val>
                                        </p:tav>
                                        <p:tav tm="100000">
                                          <p:val>
                                            <p:strVal val="#ppt_y"/>
                                          </p:val>
                                        </p:tav>
                                      </p:tavLst>
                                    </p:anim>
                                  </p:childTnLst>
                                </p:cTn>
                              </p:par>
                            </p:childTnLst>
                          </p:cTn>
                        </p:par>
                        <p:par>
                          <p:cTn id="35" fill="hold">
                            <p:stCondLst>
                              <p:cond delay="2750"/>
                            </p:stCondLst>
                            <p:childTnLst>
                              <p:par>
                                <p:cTn id="36" presetID="2" presetClass="entr" presetSubtype="4" accel="50000" decel="50000" fill="hold" grpId="0" nodeType="afterEffect">
                                  <p:stCondLst>
                                    <p:cond delay="0"/>
                                  </p:stCondLst>
                                  <p:childTnLst>
                                    <p:set>
                                      <p:cBhvr>
                                        <p:cTn id="37" dur="1" fill="hold">
                                          <p:stCondLst>
                                            <p:cond delay="0"/>
                                          </p:stCondLst>
                                        </p:cTn>
                                        <p:tgtEl>
                                          <p:spTgt spid="48"/>
                                        </p:tgtEl>
                                        <p:attrNameLst>
                                          <p:attrName>style.visibility</p:attrName>
                                        </p:attrNameLst>
                                      </p:cBhvr>
                                      <p:to>
                                        <p:strVal val="visible"/>
                                      </p:to>
                                    </p:set>
                                    <p:anim calcmode="lin" valueType="num">
                                      <p:cBhvr additive="base">
                                        <p:cTn id="38" dur="500" fill="hold"/>
                                        <p:tgtEl>
                                          <p:spTgt spid="48"/>
                                        </p:tgtEl>
                                        <p:attrNameLst>
                                          <p:attrName>ppt_x</p:attrName>
                                        </p:attrNameLst>
                                      </p:cBhvr>
                                      <p:tavLst>
                                        <p:tav tm="0">
                                          <p:val>
                                            <p:strVal val="#ppt_x"/>
                                          </p:val>
                                        </p:tav>
                                        <p:tav tm="100000">
                                          <p:val>
                                            <p:strVal val="#ppt_x"/>
                                          </p:val>
                                        </p:tav>
                                      </p:tavLst>
                                    </p:anim>
                                    <p:anim calcmode="lin" valueType="num">
                                      <p:cBhvr additive="base">
                                        <p:cTn id="39" dur="500" fill="hold"/>
                                        <p:tgtEl>
                                          <p:spTgt spid="48"/>
                                        </p:tgtEl>
                                        <p:attrNameLst>
                                          <p:attrName>ppt_y</p:attrName>
                                        </p:attrNameLst>
                                      </p:cBhvr>
                                      <p:tavLst>
                                        <p:tav tm="0">
                                          <p:val>
                                            <p:strVal val="1+#ppt_h/2"/>
                                          </p:val>
                                        </p:tav>
                                        <p:tav tm="100000">
                                          <p:val>
                                            <p:strVal val="#ppt_y"/>
                                          </p:val>
                                        </p:tav>
                                      </p:tavLst>
                                    </p:anim>
                                  </p:childTnLst>
                                </p:cTn>
                              </p:par>
                            </p:childTnLst>
                          </p:cTn>
                        </p:par>
                        <p:par>
                          <p:cTn id="40" fill="hold">
                            <p:stCondLst>
                              <p:cond delay="3250"/>
                            </p:stCondLst>
                            <p:childTnLst>
                              <p:par>
                                <p:cTn id="41" presetID="53" presetClass="entr" presetSubtype="0" fill="hold"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500" fill="hold"/>
                                        <p:tgtEl>
                                          <p:spTgt spid="9"/>
                                        </p:tgtEl>
                                        <p:attrNameLst>
                                          <p:attrName>ppt_w</p:attrName>
                                        </p:attrNameLst>
                                      </p:cBhvr>
                                      <p:tavLst>
                                        <p:tav tm="0">
                                          <p:val>
                                            <p:fltVal val="0"/>
                                          </p:val>
                                        </p:tav>
                                        <p:tav tm="100000">
                                          <p:val>
                                            <p:strVal val="#ppt_w"/>
                                          </p:val>
                                        </p:tav>
                                      </p:tavLst>
                                    </p:anim>
                                    <p:anim calcmode="lin" valueType="num">
                                      <p:cBhvr>
                                        <p:cTn id="44" dur="500" fill="hold"/>
                                        <p:tgtEl>
                                          <p:spTgt spid="9"/>
                                        </p:tgtEl>
                                        <p:attrNameLst>
                                          <p:attrName>ppt_h</p:attrName>
                                        </p:attrNameLst>
                                      </p:cBhvr>
                                      <p:tavLst>
                                        <p:tav tm="0">
                                          <p:val>
                                            <p:fltVal val="0"/>
                                          </p:val>
                                        </p:tav>
                                        <p:tav tm="100000">
                                          <p:val>
                                            <p:strVal val="#ppt_h"/>
                                          </p:val>
                                        </p:tav>
                                      </p:tavLst>
                                    </p:anim>
                                    <p:animEffect transition="in" filter="fade">
                                      <p:cBhvr>
                                        <p:cTn id="45" dur="500"/>
                                        <p:tgtEl>
                                          <p:spTgt spid="9"/>
                                        </p:tgtEl>
                                      </p:cBhvr>
                                    </p:animEffect>
                                  </p:childTnLst>
                                </p:cTn>
                              </p:par>
                            </p:childTnLst>
                          </p:cTn>
                        </p:par>
                        <p:par>
                          <p:cTn id="46" fill="hold">
                            <p:stCondLst>
                              <p:cond delay="3750"/>
                            </p:stCondLst>
                            <p:childTnLst>
                              <p:par>
                                <p:cTn id="47" presetID="53" presetClass="entr" presetSubtype="528" fill="hold" grpId="0" nodeType="afterEffect">
                                  <p:stCondLst>
                                    <p:cond delay="0"/>
                                  </p:stCondLst>
                                  <p:childTnLst>
                                    <p:set>
                                      <p:cBhvr>
                                        <p:cTn id="48" dur="1" fill="hold">
                                          <p:stCondLst>
                                            <p:cond delay="0"/>
                                          </p:stCondLst>
                                        </p:cTn>
                                        <p:tgtEl>
                                          <p:spTgt spid="36"/>
                                        </p:tgtEl>
                                        <p:attrNameLst>
                                          <p:attrName>style.visibility</p:attrName>
                                        </p:attrNameLst>
                                      </p:cBhvr>
                                      <p:to>
                                        <p:strVal val="visible"/>
                                      </p:to>
                                    </p:set>
                                    <p:anim calcmode="lin" valueType="num">
                                      <p:cBhvr>
                                        <p:cTn id="49" dur="500" fill="hold"/>
                                        <p:tgtEl>
                                          <p:spTgt spid="36"/>
                                        </p:tgtEl>
                                        <p:attrNameLst>
                                          <p:attrName>ppt_w</p:attrName>
                                        </p:attrNameLst>
                                      </p:cBhvr>
                                      <p:tavLst>
                                        <p:tav tm="0">
                                          <p:val>
                                            <p:fltVal val="0"/>
                                          </p:val>
                                        </p:tav>
                                        <p:tav tm="100000">
                                          <p:val>
                                            <p:strVal val="#ppt_w"/>
                                          </p:val>
                                        </p:tav>
                                      </p:tavLst>
                                    </p:anim>
                                    <p:anim calcmode="lin" valueType="num">
                                      <p:cBhvr>
                                        <p:cTn id="50" dur="500" fill="hold"/>
                                        <p:tgtEl>
                                          <p:spTgt spid="36"/>
                                        </p:tgtEl>
                                        <p:attrNameLst>
                                          <p:attrName>ppt_h</p:attrName>
                                        </p:attrNameLst>
                                      </p:cBhvr>
                                      <p:tavLst>
                                        <p:tav tm="0">
                                          <p:val>
                                            <p:fltVal val="0"/>
                                          </p:val>
                                        </p:tav>
                                        <p:tav tm="100000">
                                          <p:val>
                                            <p:strVal val="#ppt_h"/>
                                          </p:val>
                                        </p:tav>
                                      </p:tavLst>
                                    </p:anim>
                                    <p:animEffect transition="in" filter="fade">
                                      <p:cBhvr>
                                        <p:cTn id="51" dur="500"/>
                                        <p:tgtEl>
                                          <p:spTgt spid="36"/>
                                        </p:tgtEl>
                                      </p:cBhvr>
                                    </p:animEffect>
                                    <p:anim calcmode="lin" valueType="num">
                                      <p:cBhvr>
                                        <p:cTn id="52" dur="500" fill="hold"/>
                                        <p:tgtEl>
                                          <p:spTgt spid="36"/>
                                        </p:tgtEl>
                                        <p:attrNameLst>
                                          <p:attrName>ppt_x</p:attrName>
                                        </p:attrNameLst>
                                      </p:cBhvr>
                                      <p:tavLst>
                                        <p:tav tm="0">
                                          <p:val>
                                            <p:fltVal val="0.5"/>
                                          </p:val>
                                        </p:tav>
                                        <p:tav tm="100000">
                                          <p:val>
                                            <p:strVal val="#ppt_x"/>
                                          </p:val>
                                        </p:tav>
                                      </p:tavLst>
                                    </p:anim>
                                    <p:anim calcmode="lin" valueType="num">
                                      <p:cBhvr>
                                        <p:cTn id="53" dur="500" fill="hold"/>
                                        <p:tgtEl>
                                          <p:spTgt spid="36"/>
                                        </p:tgtEl>
                                        <p:attrNameLst>
                                          <p:attrName>ppt_y</p:attrName>
                                        </p:attrNameLst>
                                      </p:cBhvr>
                                      <p:tavLst>
                                        <p:tav tm="0">
                                          <p:val>
                                            <p:fltVal val="0.5"/>
                                          </p:val>
                                        </p:tav>
                                        <p:tav tm="100000">
                                          <p:val>
                                            <p:strVal val="#ppt_y"/>
                                          </p:val>
                                        </p:tav>
                                      </p:tavLst>
                                    </p:anim>
                                  </p:childTnLst>
                                </p:cTn>
                              </p:par>
                            </p:childTnLst>
                          </p:cTn>
                        </p:par>
                        <p:par>
                          <p:cTn id="54" fill="hold">
                            <p:stCondLst>
                              <p:cond delay="4250"/>
                            </p:stCondLst>
                            <p:childTnLst>
                              <p:par>
                                <p:cTn id="55" presetID="53" presetClass="entr" presetSubtype="528"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 calcmode="lin" valueType="num">
                                      <p:cBhvr>
                                        <p:cTn id="57" dur="500" fill="hold"/>
                                        <p:tgtEl>
                                          <p:spTgt spid="38"/>
                                        </p:tgtEl>
                                        <p:attrNameLst>
                                          <p:attrName>ppt_w</p:attrName>
                                        </p:attrNameLst>
                                      </p:cBhvr>
                                      <p:tavLst>
                                        <p:tav tm="0">
                                          <p:val>
                                            <p:fltVal val="0"/>
                                          </p:val>
                                        </p:tav>
                                        <p:tav tm="100000">
                                          <p:val>
                                            <p:strVal val="#ppt_w"/>
                                          </p:val>
                                        </p:tav>
                                      </p:tavLst>
                                    </p:anim>
                                    <p:anim calcmode="lin" valueType="num">
                                      <p:cBhvr>
                                        <p:cTn id="58" dur="500" fill="hold"/>
                                        <p:tgtEl>
                                          <p:spTgt spid="38"/>
                                        </p:tgtEl>
                                        <p:attrNameLst>
                                          <p:attrName>ppt_h</p:attrName>
                                        </p:attrNameLst>
                                      </p:cBhvr>
                                      <p:tavLst>
                                        <p:tav tm="0">
                                          <p:val>
                                            <p:fltVal val="0"/>
                                          </p:val>
                                        </p:tav>
                                        <p:tav tm="100000">
                                          <p:val>
                                            <p:strVal val="#ppt_h"/>
                                          </p:val>
                                        </p:tav>
                                      </p:tavLst>
                                    </p:anim>
                                    <p:animEffect transition="in" filter="fade">
                                      <p:cBhvr>
                                        <p:cTn id="59" dur="500"/>
                                        <p:tgtEl>
                                          <p:spTgt spid="38"/>
                                        </p:tgtEl>
                                      </p:cBhvr>
                                    </p:animEffect>
                                    <p:anim calcmode="lin" valueType="num">
                                      <p:cBhvr>
                                        <p:cTn id="60" dur="500" fill="hold"/>
                                        <p:tgtEl>
                                          <p:spTgt spid="38"/>
                                        </p:tgtEl>
                                        <p:attrNameLst>
                                          <p:attrName>ppt_x</p:attrName>
                                        </p:attrNameLst>
                                      </p:cBhvr>
                                      <p:tavLst>
                                        <p:tav tm="0">
                                          <p:val>
                                            <p:fltVal val="0.5"/>
                                          </p:val>
                                        </p:tav>
                                        <p:tav tm="100000">
                                          <p:val>
                                            <p:strVal val="#ppt_x"/>
                                          </p:val>
                                        </p:tav>
                                      </p:tavLst>
                                    </p:anim>
                                    <p:anim calcmode="lin" valueType="num">
                                      <p:cBhvr>
                                        <p:cTn id="61" dur="500" fill="hold"/>
                                        <p:tgtEl>
                                          <p:spTgt spid="38"/>
                                        </p:tgtEl>
                                        <p:attrNameLst>
                                          <p:attrName>ppt_y</p:attrName>
                                        </p:attrNameLst>
                                      </p:cBhvr>
                                      <p:tavLst>
                                        <p:tav tm="0">
                                          <p:val>
                                            <p:fltVal val="0.5"/>
                                          </p:val>
                                        </p:tav>
                                        <p:tav tm="100000">
                                          <p:val>
                                            <p:strVal val="#ppt_y"/>
                                          </p:val>
                                        </p:tav>
                                      </p:tavLst>
                                    </p:anim>
                                  </p:childTnLst>
                                </p:cTn>
                              </p:par>
                            </p:childTnLst>
                          </p:cTn>
                        </p:par>
                        <p:par>
                          <p:cTn id="62" fill="hold">
                            <p:stCondLst>
                              <p:cond delay="4750"/>
                            </p:stCondLst>
                            <p:childTnLst>
                              <p:par>
                                <p:cTn id="63" presetID="2" presetClass="entr" presetSubtype="4" accel="50000" decel="50000" fill="hold" grpId="0" nodeType="afterEffect">
                                  <p:stCondLst>
                                    <p:cond delay="0"/>
                                  </p:stCondLst>
                                  <p:childTnLst>
                                    <p:set>
                                      <p:cBhvr>
                                        <p:cTn id="64" dur="1" fill="hold">
                                          <p:stCondLst>
                                            <p:cond delay="0"/>
                                          </p:stCondLst>
                                        </p:cTn>
                                        <p:tgtEl>
                                          <p:spTgt spid="50"/>
                                        </p:tgtEl>
                                        <p:attrNameLst>
                                          <p:attrName>style.visibility</p:attrName>
                                        </p:attrNameLst>
                                      </p:cBhvr>
                                      <p:to>
                                        <p:strVal val="visible"/>
                                      </p:to>
                                    </p:set>
                                    <p:anim calcmode="lin" valueType="num">
                                      <p:cBhvr additive="base">
                                        <p:cTn id="65" dur="500" fill="hold"/>
                                        <p:tgtEl>
                                          <p:spTgt spid="50"/>
                                        </p:tgtEl>
                                        <p:attrNameLst>
                                          <p:attrName>ppt_x</p:attrName>
                                        </p:attrNameLst>
                                      </p:cBhvr>
                                      <p:tavLst>
                                        <p:tav tm="0">
                                          <p:val>
                                            <p:strVal val="#ppt_x"/>
                                          </p:val>
                                        </p:tav>
                                        <p:tav tm="100000">
                                          <p:val>
                                            <p:strVal val="#ppt_x"/>
                                          </p:val>
                                        </p:tav>
                                      </p:tavLst>
                                    </p:anim>
                                    <p:anim calcmode="lin" valueType="num">
                                      <p:cBhvr additive="base">
                                        <p:cTn id="66" dur="500" fill="hold"/>
                                        <p:tgtEl>
                                          <p:spTgt spid="50"/>
                                        </p:tgtEl>
                                        <p:attrNameLst>
                                          <p:attrName>ppt_y</p:attrName>
                                        </p:attrNameLst>
                                      </p:cBhvr>
                                      <p:tavLst>
                                        <p:tav tm="0">
                                          <p:val>
                                            <p:strVal val="1+#ppt_h/2"/>
                                          </p:val>
                                        </p:tav>
                                        <p:tav tm="100000">
                                          <p:val>
                                            <p:strVal val="#ppt_y"/>
                                          </p:val>
                                        </p:tav>
                                      </p:tavLst>
                                    </p:anim>
                                  </p:childTnLst>
                                </p:cTn>
                              </p:par>
                            </p:childTnLst>
                          </p:cTn>
                        </p:par>
                        <p:par>
                          <p:cTn id="67" fill="hold">
                            <p:stCondLst>
                              <p:cond delay="5250"/>
                            </p:stCondLst>
                            <p:childTnLst>
                              <p:par>
                                <p:cTn id="68" presetID="53" presetClass="entr" presetSubtype="0" fill="hold" nodeType="afterEffect">
                                  <p:stCondLst>
                                    <p:cond delay="0"/>
                                  </p:stCondLst>
                                  <p:childTnLst>
                                    <p:set>
                                      <p:cBhvr>
                                        <p:cTn id="69" dur="1" fill="hold">
                                          <p:stCondLst>
                                            <p:cond delay="0"/>
                                          </p:stCondLst>
                                        </p:cTn>
                                        <p:tgtEl>
                                          <p:spTgt spid="10"/>
                                        </p:tgtEl>
                                        <p:attrNameLst>
                                          <p:attrName>style.visibility</p:attrName>
                                        </p:attrNameLst>
                                      </p:cBhvr>
                                      <p:to>
                                        <p:strVal val="visible"/>
                                      </p:to>
                                    </p:set>
                                    <p:anim calcmode="lin" valueType="num">
                                      <p:cBhvr>
                                        <p:cTn id="70" dur="500" fill="hold"/>
                                        <p:tgtEl>
                                          <p:spTgt spid="10"/>
                                        </p:tgtEl>
                                        <p:attrNameLst>
                                          <p:attrName>ppt_w</p:attrName>
                                        </p:attrNameLst>
                                      </p:cBhvr>
                                      <p:tavLst>
                                        <p:tav tm="0">
                                          <p:val>
                                            <p:fltVal val="0"/>
                                          </p:val>
                                        </p:tav>
                                        <p:tav tm="100000">
                                          <p:val>
                                            <p:strVal val="#ppt_w"/>
                                          </p:val>
                                        </p:tav>
                                      </p:tavLst>
                                    </p:anim>
                                    <p:anim calcmode="lin" valueType="num">
                                      <p:cBhvr>
                                        <p:cTn id="71" dur="500" fill="hold"/>
                                        <p:tgtEl>
                                          <p:spTgt spid="10"/>
                                        </p:tgtEl>
                                        <p:attrNameLst>
                                          <p:attrName>ppt_h</p:attrName>
                                        </p:attrNameLst>
                                      </p:cBhvr>
                                      <p:tavLst>
                                        <p:tav tm="0">
                                          <p:val>
                                            <p:fltVal val="0"/>
                                          </p:val>
                                        </p:tav>
                                        <p:tav tm="100000">
                                          <p:val>
                                            <p:strVal val="#ppt_h"/>
                                          </p:val>
                                        </p:tav>
                                      </p:tavLst>
                                    </p:anim>
                                    <p:animEffect transition="in" filter="fade">
                                      <p:cBhvr>
                                        <p:cTn id="72" dur="500"/>
                                        <p:tgtEl>
                                          <p:spTgt spid="10"/>
                                        </p:tgtEl>
                                      </p:cBhvr>
                                    </p:animEffect>
                                  </p:childTnLst>
                                </p:cTn>
                              </p:par>
                            </p:childTnLst>
                          </p:cTn>
                        </p:par>
                        <p:par>
                          <p:cTn id="73" fill="hold">
                            <p:stCondLst>
                              <p:cond delay="5750"/>
                            </p:stCondLst>
                            <p:childTnLst>
                              <p:par>
                                <p:cTn id="74" presetID="53" presetClass="entr" presetSubtype="528" fill="hold" grpId="0" nodeType="afterEffect">
                                  <p:stCondLst>
                                    <p:cond delay="0"/>
                                  </p:stCondLst>
                                  <p:childTnLst>
                                    <p:set>
                                      <p:cBhvr>
                                        <p:cTn id="75" dur="1" fill="hold">
                                          <p:stCondLst>
                                            <p:cond delay="0"/>
                                          </p:stCondLst>
                                        </p:cTn>
                                        <p:tgtEl>
                                          <p:spTgt spid="35"/>
                                        </p:tgtEl>
                                        <p:attrNameLst>
                                          <p:attrName>style.visibility</p:attrName>
                                        </p:attrNameLst>
                                      </p:cBhvr>
                                      <p:to>
                                        <p:strVal val="visible"/>
                                      </p:to>
                                    </p:set>
                                    <p:anim calcmode="lin" valueType="num">
                                      <p:cBhvr>
                                        <p:cTn id="76" dur="500" fill="hold"/>
                                        <p:tgtEl>
                                          <p:spTgt spid="35"/>
                                        </p:tgtEl>
                                        <p:attrNameLst>
                                          <p:attrName>ppt_w</p:attrName>
                                        </p:attrNameLst>
                                      </p:cBhvr>
                                      <p:tavLst>
                                        <p:tav tm="0">
                                          <p:val>
                                            <p:fltVal val="0"/>
                                          </p:val>
                                        </p:tav>
                                        <p:tav tm="100000">
                                          <p:val>
                                            <p:strVal val="#ppt_w"/>
                                          </p:val>
                                        </p:tav>
                                      </p:tavLst>
                                    </p:anim>
                                    <p:anim calcmode="lin" valueType="num">
                                      <p:cBhvr>
                                        <p:cTn id="77" dur="500" fill="hold"/>
                                        <p:tgtEl>
                                          <p:spTgt spid="35"/>
                                        </p:tgtEl>
                                        <p:attrNameLst>
                                          <p:attrName>ppt_h</p:attrName>
                                        </p:attrNameLst>
                                      </p:cBhvr>
                                      <p:tavLst>
                                        <p:tav tm="0">
                                          <p:val>
                                            <p:fltVal val="0"/>
                                          </p:val>
                                        </p:tav>
                                        <p:tav tm="100000">
                                          <p:val>
                                            <p:strVal val="#ppt_h"/>
                                          </p:val>
                                        </p:tav>
                                      </p:tavLst>
                                    </p:anim>
                                    <p:animEffect transition="in" filter="fade">
                                      <p:cBhvr>
                                        <p:cTn id="78" dur="500"/>
                                        <p:tgtEl>
                                          <p:spTgt spid="35"/>
                                        </p:tgtEl>
                                      </p:cBhvr>
                                    </p:animEffect>
                                    <p:anim calcmode="lin" valueType="num">
                                      <p:cBhvr>
                                        <p:cTn id="79" dur="500" fill="hold"/>
                                        <p:tgtEl>
                                          <p:spTgt spid="35"/>
                                        </p:tgtEl>
                                        <p:attrNameLst>
                                          <p:attrName>ppt_x</p:attrName>
                                        </p:attrNameLst>
                                      </p:cBhvr>
                                      <p:tavLst>
                                        <p:tav tm="0">
                                          <p:val>
                                            <p:fltVal val="0.5"/>
                                          </p:val>
                                        </p:tav>
                                        <p:tav tm="100000">
                                          <p:val>
                                            <p:strVal val="#ppt_x"/>
                                          </p:val>
                                        </p:tav>
                                      </p:tavLst>
                                    </p:anim>
                                    <p:anim calcmode="lin" valueType="num">
                                      <p:cBhvr>
                                        <p:cTn id="80" dur="500" fill="hold"/>
                                        <p:tgtEl>
                                          <p:spTgt spid="35"/>
                                        </p:tgtEl>
                                        <p:attrNameLst>
                                          <p:attrName>ppt_y</p:attrName>
                                        </p:attrNameLst>
                                      </p:cBhvr>
                                      <p:tavLst>
                                        <p:tav tm="0">
                                          <p:val>
                                            <p:fltVal val="0.5"/>
                                          </p:val>
                                        </p:tav>
                                        <p:tav tm="100000">
                                          <p:val>
                                            <p:strVal val="#ppt_y"/>
                                          </p:val>
                                        </p:tav>
                                      </p:tavLst>
                                    </p:anim>
                                  </p:childTnLst>
                                </p:cTn>
                              </p:par>
                            </p:childTnLst>
                          </p:cTn>
                        </p:par>
                        <p:par>
                          <p:cTn id="81" fill="hold">
                            <p:stCondLst>
                              <p:cond delay="6250"/>
                            </p:stCondLst>
                            <p:childTnLst>
                              <p:par>
                                <p:cTn id="82" presetID="53" presetClass="entr" presetSubtype="528" fill="hold" grpId="0" nodeType="afterEffect">
                                  <p:stCondLst>
                                    <p:cond delay="0"/>
                                  </p:stCondLst>
                                  <p:childTnLst>
                                    <p:set>
                                      <p:cBhvr>
                                        <p:cTn id="83" dur="1" fill="hold">
                                          <p:stCondLst>
                                            <p:cond delay="0"/>
                                          </p:stCondLst>
                                        </p:cTn>
                                        <p:tgtEl>
                                          <p:spTgt spid="39"/>
                                        </p:tgtEl>
                                        <p:attrNameLst>
                                          <p:attrName>style.visibility</p:attrName>
                                        </p:attrNameLst>
                                      </p:cBhvr>
                                      <p:to>
                                        <p:strVal val="visible"/>
                                      </p:to>
                                    </p:set>
                                    <p:anim calcmode="lin" valueType="num">
                                      <p:cBhvr>
                                        <p:cTn id="84" dur="500" fill="hold"/>
                                        <p:tgtEl>
                                          <p:spTgt spid="39"/>
                                        </p:tgtEl>
                                        <p:attrNameLst>
                                          <p:attrName>ppt_w</p:attrName>
                                        </p:attrNameLst>
                                      </p:cBhvr>
                                      <p:tavLst>
                                        <p:tav tm="0">
                                          <p:val>
                                            <p:fltVal val="0"/>
                                          </p:val>
                                        </p:tav>
                                        <p:tav tm="100000">
                                          <p:val>
                                            <p:strVal val="#ppt_w"/>
                                          </p:val>
                                        </p:tav>
                                      </p:tavLst>
                                    </p:anim>
                                    <p:anim calcmode="lin" valueType="num">
                                      <p:cBhvr>
                                        <p:cTn id="85" dur="500" fill="hold"/>
                                        <p:tgtEl>
                                          <p:spTgt spid="39"/>
                                        </p:tgtEl>
                                        <p:attrNameLst>
                                          <p:attrName>ppt_h</p:attrName>
                                        </p:attrNameLst>
                                      </p:cBhvr>
                                      <p:tavLst>
                                        <p:tav tm="0">
                                          <p:val>
                                            <p:fltVal val="0"/>
                                          </p:val>
                                        </p:tav>
                                        <p:tav tm="100000">
                                          <p:val>
                                            <p:strVal val="#ppt_h"/>
                                          </p:val>
                                        </p:tav>
                                      </p:tavLst>
                                    </p:anim>
                                    <p:animEffect transition="in" filter="fade">
                                      <p:cBhvr>
                                        <p:cTn id="86" dur="500"/>
                                        <p:tgtEl>
                                          <p:spTgt spid="39"/>
                                        </p:tgtEl>
                                      </p:cBhvr>
                                    </p:animEffect>
                                    <p:anim calcmode="lin" valueType="num">
                                      <p:cBhvr>
                                        <p:cTn id="87" dur="500" fill="hold"/>
                                        <p:tgtEl>
                                          <p:spTgt spid="39"/>
                                        </p:tgtEl>
                                        <p:attrNameLst>
                                          <p:attrName>ppt_x</p:attrName>
                                        </p:attrNameLst>
                                      </p:cBhvr>
                                      <p:tavLst>
                                        <p:tav tm="0">
                                          <p:val>
                                            <p:fltVal val="0.5"/>
                                          </p:val>
                                        </p:tav>
                                        <p:tav tm="100000">
                                          <p:val>
                                            <p:strVal val="#ppt_x"/>
                                          </p:val>
                                        </p:tav>
                                      </p:tavLst>
                                    </p:anim>
                                    <p:anim calcmode="lin" valueType="num">
                                      <p:cBhvr>
                                        <p:cTn id="88" dur="500" fill="hold"/>
                                        <p:tgtEl>
                                          <p:spTgt spid="39"/>
                                        </p:tgtEl>
                                        <p:attrNameLst>
                                          <p:attrName>ppt_y</p:attrName>
                                        </p:attrNameLst>
                                      </p:cBhvr>
                                      <p:tavLst>
                                        <p:tav tm="0">
                                          <p:val>
                                            <p:fltVal val="0.5"/>
                                          </p:val>
                                        </p:tav>
                                        <p:tav tm="100000">
                                          <p:val>
                                            <p:strVal val="#ppt_y"/>
                                          </p:val>
                                        </p:tav>
                                      </p:tavLst>
                                    </p:anim>
                                  </p:childTnLst>
                                </p:cTn>
                              </p:par>
                            </p:childTnLst>
                          </p:cTn>
                        </p:par>
                        <p:par>
                          <p:cTn id="89" fill="hold">
                            <p:stCondLst>
                              <p:cond delay="6750"/>
                            </p:stCondLst>
                            <p:childTnLst>
                              <p:par>
                                <p:cTn id="90" presetID="2" presetClass="entr" presetSubtype="4" accel="50000" decel="50000" fill="hold" grpId="0" nodeType="afterEffect">
                                  <p:stCondLst>
                                    <p:cond delay="0"/>
                                  </p:stCondLst>
                                  <p:childTnLst>
                                    <p:set>
                                      <p:cBhvr>
                                        <p:cTn id="91" dur="1" fill="hold">
                                          <p:stCondLst>
                                            <p:cond delay="0"/>
                                          </p:stCondLst>
                                        </p:cTn>
                                        <p:tgtEl>
                                          <p:spTgt spid="51"/>
                                        </p:tgtEl>
                                        <p:attrNameLst>
                                          <p:attrName>style.visibility</p:attrName>
                                        </p:attrNameLst>
                                      </p:cBhvr>
                                      <p:to>
                                        <p:strVal val="visible"/>
                                      </p:to>
                                    </p:set>
                                    <p:anim calcmode="lin" valueType="num">
                                      <p:cBhvr additive="base">
                                        <p:cTn id="92" dur="500" fill="hold"/>
                                        <p:tgtEl>
                                          <p:spTgt spid="51"/>
                                        </p:tgtEl>
                                        <p:attrNameLst>
                                          <p:attrName>ppt_x</p:attrName>
                                        </p:attrNameLst>
                                      </p:cBhvr>
                                      <p:tavLst>
                                        <p:tav tm="0">
                                          <p:val>
                                            <p:strVal val="#ppt_x"/>
                                          </p:val>
                                        </p:tav>
                                        <p:tav tm="100000">
                                          <p:val>
                                            <p:strVal val="#ppt_x"/>
                                          </p:val>
                                        </p:tav>
                                      </p:tavLst>
                                    </p:anim>
                                    <p:anim calcmode="lin" valueType="num">
                                      <p:cBhvr additive="base">
                                        <p:cTn id="93" dur="500" fill="hold"/>
                                        <p:tgtEl>
                                          <p:spTgt spid="51"/>
                                        </p:tgtEl>
                                        <p:attrNameLst>
                                          <p:attrName>ppt_y</p:attrName>
                                        </p:attrNameLst>
                                      </p:cBhvr>
                                      <p:tavLst>
                                        <p:tav tm="0">
                                          <p:val>
                                            <p:strVal val="1+#ppt_h/2"/>
                                          </p:val>
                                        </p:tav>
                                        <p:tav tm="100000">
                                          <p:val>
                                            <p:strVal val="#ppt_y"/>
                                          </p:val>
                                        </p:tav>
                                      </p:tavLst>
                                    </p:anim>
                                  </p:childTnLst>
                                </p:cTn>
                              </p:par>
                            </p:childTnLst>
                          </p:cTn>
                        </p:par>
                        <p:par>
                          <p:cTn id="94" fill="hold">
                            <p:stCondLst>
                              <p:cond delay="7250"/>
                            </p:stCondLst>
                            <p:childTnLst>
                              <p:par>
                                <p:cTn id="95" presetID="53" presetClass="entr" presetSubtype="0" fill="hold" nodeType="afterEffect">
                                  <p:stCondLst>
                                    <p:cond delay="0"/>
                                  </p:stCondLst>
                                  <p:childTnLst>
                                    <p:set>
                                      <p:cBhvr>
                                        <p:cTn id="96" dur="1" fill="hold">
                                          <p:stCondLst>
                                            <p:cond delay="0"/>
                                          </p:stCondLst>
                                        </p:cTn>
                                        <p:tgtEl>
                                          <p:spTgt spid="11"/>
                                        </p:tgtEl>
                                        <p:attrNameLst>
                                          <p:attrName>style.visibility</p:attrName>
                                        </p:attrNameLst>
                                      </p:cBhvr>
                                      <p:to>
                                        <p:strVal val="visible"/>
                                      </p:to>
                                    </p:set>
                                    <p:anim calcmode="lin" valueType="num">
                                      <p:cBhvr>
                                        <p:cTn id="97" dur="500" fill="hold"/>
                                        <p:tgtEl>
                                          <p:spTgt spid="11"/>
                                        </p:tgtEl>
                                        <p:attrNameLst>
                                          <p:attrName>ppt_w</p:attrName>
                                        </p:attrNameLst>
                                      </p:cBhvr>
                                      <p:tavLst>
                                        <p:tav tm="0">
                                          <p:val>
                                            <p:fltVal val="0"/>
                                          </p:val>
                                        </p:tav>
                                        <p:tav tm="100000">
                                          <p:val>
                                            <p:strVal val="#ppt_w"/>
                                          </p:val>
                                        </p:tav>
                                      </p:tavLst>
                                    </p:anim>
                                    <p:anim calcmode="lin" valueType="num">
                                      <p:cBhvr>
                                        <p:cTn id="98" dur="500" fill="hold"/>
                                        <p:tgtEl>
                                          <p:spTgt spid="11"/>
                                        </p:tgtEl>
                                        <p:attrNameLst>
                                          <p:attrName>ppt_h</p:attrName>
                                        </p:attrNameLst>
                                      </p:cBhvr>
                                      <p:tavLst>
                                        <p:tav tm="0">
                                          <p:val>
                                            <p:fltVal val="0"/>
                                          </p:val>
                                        </p:tav>
                                        <p:tav tm="100000">
                                          <p:val>
                                            <p:strVal val="#ppt_h"/>
                                          </p:val>
                                        </p:tav>
                                      </p:tavLst>
                                    </p:anim>
                                    <p:animEffect transition="in" filter="fade">
                                      <p:cBhvr>
                                        <p:cTn id="99" dur="500"/>
                                        <p:tgtEl>
                                          <p:spTgt spid="11"/>
                                        </p:tgtEl>
                                      </p:cBhvr>
                                    </p:animEffect>
                                  </p:childTnLst>
                                </p:cTn>
                              </p:par>
                            </p:childTnLst>
                          </p:cTn>
                        </p:par>
                        <p:par>
                          <p:cTn id="100" fill="hold">
                            <p:stCondLst>
                              <p:cond delay="7750"/>
                            </p:stCondLst>
                            <p:childTnLst>
                              <p:par>
                                <p:cTn id="101" presetID="53" presetClass="entr" presetSubtype="528" fill="hold" grpId="0" nodeType="afterEffect">
                                  <p:stCondLst>
                                    <p:cond delay="0"/>
                                  </p:stCondLst>
                                  <p:childTnLst>
                                    <p:set>
                                      <p:cBhvr>
                                        <p:cTn id="102" dur="1" fill="hold">
                                          <p:stCondLst>
                                            <p:cond delay="0"/>
                                          </p:stCondLst>
                                        </p:cTn>
                                        <p:tgtEl>
                                          <p:spTgt spid="33"/>
                                        </p:tgtEl>
                                        <p:attrNameLst>
                                          <p:attrName>style.visibility</p:attrName>
                                        </p:attrNameLst>
                                      </p:cBhvr>
                                      <p:to>
                                        <p:strVal val="visible"/>
                                      </p:to>
                                    </p:set>
                                    <p:anim calcmode="lin" valueType="num">
                                      <p:cBhvr>
                                        <p:cTn id="103" dur="500" fill="hold"/>
                                        <p:tgtEl>
                                          <p:spTgt spid="33"/>
                                        </p:tgtEl>
                                        <p:attrNameLst>
                                          <p:attrName>ppt_w</p:attrName>
                                        </p:attrNameLst>
                                      </p:cBhvr>
                                      <p:tavLst>
                                        <p:tav tm="0">
                                          <p:val>
                                            <p:fltVal val="0"/>
                                          </p:val>
                                        </p:tav>
                                        <p:tav tm="100000">
                                          <p:val>
                                            <p:strVal val="#ppt_w"/>
                                          </p:val>
                                        </p:tav>
                                      </p:tavLst>
                                    </p:anim>
                                    <p:anim calcmode="lin" valueType="num">
                                      <p:cBhvr>
                                        <p:cTn id="104" dur="500" fill="hold"/>
                                        <p:tgtEl>
                                          <p:spTgt spid="33"/>
                                        </p:tgtEl>
                                        <p:attrNameLst>
                                          <p:attrName>ppt_h</p:attrName>
                                        </p:attrNameLst>
                                      </p:cBhvr>
                                      <p:tavLst>
                                        <p:tav tm="0">
                                          <p:val>
                                            <p:fltVal val="0"/>
                                          </p:val>
                                        </p:tav>
                                        <p:tav tm="100000">
                                          <p:val>
                                            <p:strVal val="#ppt_h"/>
                                          </p:val>
                                        </p:tav>
                                      </p:tavLst>
                                    </p:anim>
                                    <p:animEffect transition="in" filter="fade">
                                      <p:cBhvr>
                                        <p:cTn id="105" dur="500"/>
                                        <p:tgtEl>
                                          <p:spTgt spid="33"/>
                                        </p:tgtEl>
                                      </p:cBhvr>
                                    </p:animEffect>
                                    <p:anim calcmode="lin" valueType="num">
                                      <p:cBhvr>
                                        <p:cTn id="106" dur="500" fill="hold"/>
                                        <p:tgtEl>
                                          <p:spTgt spid="33"/>
                                        </p:tgtEl>
                                        <p:attrNameLst>
                                          <p:attrName>ppt_x</p:attrName>
                                        </p:attrNameLst>
                                      </p:cBhvr>
                                      <p:tavLst>
                                        <p:tav tm="0">
                                          <p:val>
                                            <p:fltVal val="0.5"/>
                                          </p:val>
                                        </p:tav>
                                        <p:tav tm="100000">
                                          <p:val>
                                            <p:strVal val="#ppt_x"/>
                                          </p:val>
                                        </p:tav>
                                      </p:tavLst>
                                    </p:anim>
                                    <p:anim calcmode="lin" valueType="num">
                                      <p:cBhvr>
                                        <p:cTn id="107" dur="500" fill="hold"/>
                                        <p:tgtEl>
                                          <p:spTgt spid="33"/>
                                        </p:tgtEl>
                                        <p:attrNameLst>
                                          <p:attrName>ppt_y</p:attrName>
                                        </p:attrNameLst>
                                      </p:cBhvr>
                                      <p:tavLst>
                                        <p:tav tm="0">
                                          <p:val>
                                            <p:fltVal val="0.5"/>
                                          </p:val>
                                        </p:tav>
                                        <p:tav tm="100000">
                                          <p:val>
                                            <p:strVal val="#ppt_y"/>
                                          </p:val>
                                        </p:tav>
                                      </p:tavLst>
                                    </p:anim>
                                  </p:childTnLst>
                                </p:cTn>
                              </p:par>
                            </p:childTnLst>
                          </p:cTn>
                        </p:par>
                        <p:par>
                          <p:cTn id="108" fill="hold">
                            <p:stCondLst>
                              <p:cond delay="8250"/>
                            </p:stCondLst>
                            <p:childTnLst>
                              <p:par>
                                <p:cTn id="109" presetID="53" presetClass="entr" presetSubtype="528" fill="hold" grpId="0" nodeType="afterEffect">
                                  <p:stCondLst>
                                    <p:cond delay="0"/>
                                  </p:stCondLst>
                                  <p:childTnLst>
                                    <p:set>
                                      <p:cBhvr>
                                        <p:cTn id="110" dur="1" fill="hold">
                                          <p:stCondLst>
                                            <p:cond delay="0"/>
                                          </p:stCondLst>
                                        </p:cTn>
                                        <p:tgtEl>
                                          <p:spTgt spid="40"/>
                                        </p:tgtEl>
                                        <p:attrNameLst>
                                          <p:attrName>style.visibility</p:attrName>
                                        </p:attrNameLst>
                                      </p:cBhvr>
                                      <p:to>
                                        <p:strVal val="visible"/>
                                      </p:to>
                                    </p:set>
                                    <p:anim calcmode="lin" valueType="num">
                                      <p:cBhvr>
                                        <p:cTn id="111" dur="500" fill="hold"/>
                                        <p:tgtEl>
                                          <p:spTgt spid="40"/>
                                        </p:tgtEl>
                                        <p:attrNameLst>
                                          <p:attrName>ppt_w</p:attrName>
                                        </p:attrNameLst>
                                      </p:cBhvr>
                                      <p:tavLst>
                                        <p:tav tm="0">
                                          <p:val>
                                            <p:fltVal val="0"/>
                                          </p:val>
                                        </p:tav>
                                        <p:tav tm="100000">
                                          <p:val>
                                            <p:strVal val="#ppt_w"/>
                                          </p:val>
                                        </p:tav>
                                      </p:tavLst>
                                    </p:anim>
                                    <p:anim calcmode="lin" valueType="num">
                                      <p:cBhvr>
                                        <p:cTn id="112" dur="500" fill="hold"/>
                                        <p:tgtEl>
                                          <p:spTgt spid="40"/>
                                        </p:tgtEl>
                                        <p:attrNameLst>
                                          <p:attrName>ppt_h</p:attrName>
                                        </p:attrNameLst>
                                      </p:cBhvr>
                                      <p:tavLst>
                                        <p:tav tm="0">
                                          <p:val>
                                            <p:fltVal val="0"/>
                                          </p:val>
                                        </p:tav>
                                        <p:tav tm="100000">
                                          <p:val>
                                            <p:strVal val="#ppt_h"/>
                                          </p:val>
                                        </p:tav>
                                      </p:tavLst>
                                    </p:anim>
                                    <p:animEffect transition="in" filter="fade">
                                      <p:cBhvr>
                                        <p:cTn id="113" dur="500"/>
                                        <p:tgtEl>
                                          <p:spTgt spid="40"/>
                                        </p:tgtEl>
                                      </p:cBhvr>
                                    </p:animEffect>
                                    <p:anim calcmode="lin" valueType="num">
                                      <p:cBhvr>
                                        <p:cTn id="114" dur="500" fill="hold"/>
                                        <p:tgtEl>
                                          <p:spTgt spid="40"/>
                                        </p:tgtEl>
                                        <p:attrNameLst>
                                          <p:attrName>ppt_x</p:attrName>
                                        </p:attrNameLst>
                                      </p:cBhvr>
                                      <p:tavLst>
                                        <p:tav tm="0">
                                          <p:val>
                                            <p:fltVal val="0.5"/>
                                          </p:val>
                                        </p:tav>
                                        <p:tav tm="100000">
                                          <p:val>
                                            <p:strVal val="#ppt_x"/>
                                          </p:val>
                                        </p:tav>
                                      </p:tavLst>
                                    </p:anim>
                                    <p:anim calcmode="lin" valueType="num">
                                      <p:cBhvr>
                                        <p:cTn id="115" dur="500" fill="hold"/>
                                        <p:tgtEl>
                                          <p:spTgt spid="4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48" grpId="0" animBg="1"/>
      <p:bldP spid="25" grpId="0" animBg="1"/>
      <p:bldP spid="33" grpId="0" animBg="1"/>
      <p:bldP spid="34" grpId="0" animBg="1"/>
      <p:bldP spid="35" grpId="0" animBg="1"/>
      <p:bldP spid="36" grpId="0" animBg="1"/>
      <p:bldP spid="37" grpId="0"/>
      <p:bldP spid="38" grpId="0"/>
      <p:bldP spid="39"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1321</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2016-11-03T23:08:41Z</dcterms:modified>
</cp:coreProperties>
</file>