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56558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FF7467"/>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4CC8EC"/>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F4C956"/>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976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2016-11-03T23:07:51Z</dcterms:modified>
</cp:coreProperties>
</file>