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7633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68"/>
          <p:cNvSpPr>
            <a:spLocks noChangeArrowheads="1"/>
          </p:cNvSpPr>
          <p:nvPr/>
        </p:nvSpPr>
        <p:spPr bwMode="auto">
          <a:xfrm>
            <a:off x="3856987" y="2404535"/>
            <a:ext cx="2011680" cy="3272974"/>
          </a:xfrm>
          <a:prstGeom prst="rect">
            <a:avLst/>
          </a:prstGeom>
          <a:blipFill>
            <a:blip r:embed="rId2"/>
            <a:stretch>
              <a:fillRect/>
            </a:stretch>
          </a:blipFill>
          <a:ln>
            <a:noFill/>
          </a:ln>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 name="Rectangle 68"/>
          <p:cNvSpPr>
            <a:spLocks noChangeArrowheads="1"/>
          </p:cNvSpPr>
          <p:nvPr/>
        </p:nvSpPr>
        <p:spPr bwMode="auto">
          <a:xfrm>
            <a:off x="1442771" y="2404535"/>
            <a:ext cx="2011680" cy="3272974"/>
          </a:xfrm>
          <a:prstGeom prst="rect">
            <a:avLst/>
          </a:prstGeom>
          <a:blipFill>
            <a:blip r:embed="rId3"/>
            <a:stretch>
              <a:fillRect/>
            </a:stretch>
          </a:blipFill>
          <a:ln>
            <a:noFill/>
          </a:ln>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Freeform 28"/>
          <p:cNvSpPr>
            <a:spLocks noEditPoints="1"/>
          </p:cNvSpPr>
          <p:nvPr/>
        </p:nvSpPr>
        <p:spPr bwMode="auto">
          <a:xfrm>
            <a:off x="1288409" y="1803399"/>
            <a:ext cx="2282496" cy="4508091"/>
          </a:xfrm>
          <a:custGeom>
            <a:avLst/>
            <a:gdLst>
              <a:gd name="T0" fmla="*/ 214 w 214"/>
              <a:gd name="T1" fmla="*/ 30 h 453"/>
              <a:gd name="T2" fmla="*/ 184 w 214"/>
              <a:gd name="T3" fmla="*/ 0 h 453"/>
              <a:gd name="T4" fmla="*/ 31 w 214"/>
              <a:gd name="T5" fmla="*/ 0 h 453"/>
              <a:gd name="T6" fmla="*/ 0 w 214"/>
              <a:gd name="T7" fmla="*/ 30 h 453"/>
              <a:gd name="T8" fmla="*/ 0 w 214"/>
              <a:gd name="T9" fmla="*/ 423 h 453"/>
              <a:gd name="T10" fmla="*/ 31 w 214"/>
              <a:gd name="T11" fmla="*/ 453 h 453"/>
              <a:gd name="T12" fmla="*/ 184 w 214"/>
              <a:gd name="T13" fmla="*/ 453 h 453"/>
              <a:gd name="T14" fmla="*/ 214 w 214"/>
              <a:gd name="T15" fmla="*/ 423 h 453"/>
              <a:gd name="T16" fmla="*/ 214 w 214"/>
              <a:gd name="T17" fmla="*/ 30 h 453"/>
              <a:gd name="T18" fmla="*/ 130 w 214"/>
              <a:gd name="T19" fmla="*/ 40 h 453"/>
              <a:gd name="T20" fmla="*/ 125 w 214"/>
              <a:gd name="T21" fmla="*/ 45 h 453"/>
              <a:gd name="T22" fmla="*/ 92 w 214"/>
              <a:gd name="T23" fmla="*/ 45 h 453"/>
              <a:gd name="T24" fmla="*/ 87 w 214"/>
              <a:gd name="T25" fmla="*/ 40 h 453"/>
              <a:gd name="T26" fmla="*/ 87 w 214"/>
              <a:gd name="T27" fmla="*/ 40 h 453"/>
              <a:gd name="T28" fmla="*/ 92 w 214"/>
              <a:gd name="T29" fmla="*/ 35 h 453"/>
              <a:gd name="T30" fmla="*/ 125 w 214"/>
              <a:gd name="T31" fmla="*/ 35 h 453"/>
              <a:gd name="T32" fmla="*/ 130 w 214"/>
              <a:gd name="T33" fmla="*/ 40 h 453"/>
              <a:gd name="T34" fmla="*/ 200 w 214"/>
              <a:gd name="T35" fmla="*/ 389 h 453"/>
              <a:gd name="T36" fmla="*/ 18 w 214"/>
              <a:gd name="T37" fmla="*/ 389 h 453"/>
              <a:gd name="T38" fmla="*/ 18 w 214"/>
              <a:gd name="T39" fmla="*/ 65 h 453"/>
              <a:gd name="T40" fmla="*/ 200 w 214"/>
              <a:gd name="T41" fmla="*/ 65 h 453"/>
              <a:gd name="T42" fmla="*/ 200 w 214"/>
              <a:gd name="T43" fmla="*/ 389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14" h="453">
                <a:moveTo>
                  <a:pt x="214" y="30"/>
                </a:moveTo>
                <a:cubicBezTo>
                  <a:pt x="214" y="14"/>
                  <a:pt x="201" y="0"/>
                  <a:pt x="184" y="0"/>
                </a:cubicBezTo>
                <a:cubicBezTo>
                  <a:pt x="31" y="0"/>
                  <a:pt x="31" y="0"/>
                  <a:pt x="31" y="0"/>
                </a:cubicBezTo>
                <a:cubicBezTo>
                  <a:pt x="14" y="0"/>
                  <a:pt x="0" y="14"/>
                  <a:pt x="0" y="30"/>
                </a:cubicBezTo>
                <a:cubicBezTo>
                  <a:pt x="0" y="423"/>
                  <a:pt x="0" y="423"/>
                  <a:pt x="0" y="423"/>
                </a:cubicBezTo>
                <a:cubicBezTo>
                  <a:pt x="0" y="440"/>
                  <a:pt x="14" y="453"/>
                  <a:pt x="31" y="453"/>
                </a:cubicBezTo>
                <a:cubicBezTo>
                  <a:pt x="184" y="453"/>
                  <a:pt x="184" y="453"/>
                  <a:pt x="184" y="453"/>
                </a:cubicBezTo>
                <a:cubicBezTo>
                  <a:pt x="201" y="453"/>
                  <a:pt x="214" y="440"/>
                  <a:pt x="214" y="423"/>
                </a:cubicBezTo>
                <a:lnTo>
                  <a:pt x="214" y="30"/>
                </a:lnTo>
                <a:close/>
                <a:moveTo>
                  <a:pt x="130" y="40"/>
                </a:moveTo>
                <a:cubicBezTo>
                  <a:pt x="130" y="43"/>
                  <a:pt x="128" y="45"/>
                  <a:pt x="125" y="45"/>
                </a:cubicBezTo>
                <a:cubicBezTo>
                  <a:pt x="92" y="45"/>
                  <a:pt x="92" y="45"/>
                  <a:pt x="92" y="45"/>
                </a:cubicBezTo>
                <a:cubicBezTo>
                  <a:pt x="90" y="45"/>
                  <a:pt x="87" y="43"/>
                  <a:pt x="87" y="40"/>
                </a:cubicBezTo>
                <a:cubicBezTo>
                  <a:pt x="87" y="40"/>
                  <a:pt x="87" y="40"/>
                  <a:pt x="87" y="40"/>
                </a:cubicBezTo>
                <a:cubicBezTo>
                  <a:pt x="87" y="37"/>
                  <a:pt x="90" y="35"/>
                  <a:pt x="92" y="35"/>
                </a:cubicBezTo>
                <a:cubicBezTo>
                  <a:pt x="125" y="35"/>
                  <a:pt x="125" y="35"/>
                  <a:pt x="125" y="35"/>
                </a:cubicBezTo>
                <a:cubicBezTo>
                  <a:pt x="128" y="35"/>
                  <a:pt x="130" y="37"/>
                  <a:pt x="130" y="40"/>
                </a:cubicBezTo>
                <a:close/>
                <a:moveTo>
                  <a:pt x="200" y="389"/>
                </a:moveTo>
                <a:cubicBezTo>
                  <a:pt x="18" y="389"/>
                  <a:pt x="18" y="389"/>
                  <a:pt x="18" y="389"/>
                </a:cubicBezTo>
                <a:cubicBezTo>
                  <a:pt x="18" y="65"/>
                  <a:pt x="18" y="65"/>
                  <a:pt x="18" y="65"/>
                </a:cubicBezTo>
                <a:cubicBezTo>
                  <a:pt x="200" y="65"/>
                  <a:pt x="200" y="65"/>
                  <a:pt x="200" y="65"/>
                </a:cubicBezTo>
                <a:lnTo>
                  <a:pt x="200" y="389"/>
                </a:lnTo>
                <a:close/>
              </a:path>
            </a:pathLst>
          </a:custGeom>
          <a:solidFill>
            <a:schemeClr val="tx1"/>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Freeform 28"/>
          <p:cNvSpPr>
            <a:spLocks noEditPoints="1"/>
          </p:cNvSpPr>
          <p:nvPr/>
        </p:nvSpPr>
        <p:spPr bwMode="auto">
          <a:xfrm>
            <a:off x="3721816" y="1803399"/>
            <a:ext cx="2282496" cy="4508091"/>
          </a:xfrm>
          <a:custGeom>
            <a:avLst/>
            <a:gdLst>
              <a:gd name="T0" fmla="*/ 214 w 214"/>
              <a:gd name="T1" fmla="*/ 30 h 453"/>
              <a:gd name="T2" fmla="*/ 184 w 214"/>
              <a:gd name="T3" fmla="*/ 0 h 453"/>
              <a:gd name="T4" fmla="*/ 31 w 214"/>
              <a:gd name="T5" fmla="*/ 0 h 453"/>
              <a:gd name="T6" fmla="*/ 0 w 214"/>
              <a:gd name="T7" fmla="*/ 30 h 453"/>
              <a:gd name="T8" fmla="*/ 0 w 214"/>
              <a:gd name="T9" fmla="*/ 423 h 453"/>
              <a:gd name="T10" fmla="*/ 31 w 214"/>
              <a:gd name="T11" fmla="*/ 453 h 453"/>
              <a:gd name="T12" fmla="*/ 184 w 214"/>
              <a:gd name="T13" fmla="*/ 453 h 453"/>
              <a:gd name="T14" fmla="*/ 214 w 214"/>
              <a:gd name="T15" fmla="*/ 423 h 453"/>
              <a:gd name="T16" fmla="*/ 214 w 214"/>
              <a:gd name="T17" fmla="*/ 30 h 453"/>
              <a:gd name="T18" fmla="*/ 130 w 214"/>
              <a:gd name="T19" fmla="*/ 40 h 453"/>
              <a:gd name="T20" fmla="*/ 125 w 214"/>
              <a:gd name="T21" fmla="*/ 45 h 453"/>
              <a:gd name="T22" fmla="*/ 92 w 214"/>
              <a:gd name="T23" fmla="*/ 45 h 453"/>
              <a:gd name="T24" fmla="*/ 87 w 214"/>
              <a:gd name="T25" fmla="*/ 40 h 453"/>
              <a:gd name="T26" fmla="*/ 87 w 214"/>
              <a:gd name="T27" fmla="*/ 40 h 453"/>
              <a:gd name="T28" fmla="*/ 92 w 214"/>
              <a:gd name="T29" fmla="*/ 35 h 453"/>
              <a:gd name="T30" fmla="*/ 125 w 214"/>
              <a:gd name="T31" fmla="*/ 35 h 453"/>
              <a:gd name="T32" fmla="*/ 130 w 214"/>
              <a:gd name="T33" fmla="*/ 40 h 453"/>
              <a:gd name="T34" fmla="*/ 200 w 214"/>
              <a:gd name="T35" fmla="*/ 389 h 453"/>
              <a:gd name="T36" fmla="*/ 18 w 214"/>
              <a:gd name="T37" fmla="*/ 389 h 453"/>
              <a:gd name="T38" fmla="*/ 18 w 214"/>
              <a:gd name="T39" fmla="*/ 65 h 453"/>
              <a:gd name="T40" fmla="*/ 200 w 214"/>
              <a:gd name="T41" fmla="*/ 65 h 453"/>
              <a:gd name="T42" fmla="*/ 200 w 214"/>
              <a:gd name="T43" fmla="*/ 389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14" h="453">
                <a:moveTo>
                  <a:pt x="214" y="30"/>
                </a:moveTo>
                <a:cubicBezTo>
                  <a:pt x="214" y="14"/>
                  <a:pt x="201" y="0"/>
                  <a:pt x="184" y="0"/>
                </a:cubicBezTo>
                <a:cubicBezTo>
                  <a:pt x="31" y="0"/>
                  <a:pt x="31" y="0"/>
                  <a:pt x="31" y="0"/>
                </a:cubicBezTo>
                <a:cubicBezTo>
                  <a:pt x="14" y="0"/>
                  <a:pt x="0" y="14"/>
                  <a:pt x="0" y="30"/>
                </a:cubicBezTo>
                <a:cubicBezTo>
                  <a:pt x="0" y="423"/>
                  <a:pt x="0" y="423"/>
                  <a:pt x="0" y="423"/>
                </a:cubicBezTo>
                <a:cubicBezTo>
                  <a:pt x="0" y="440"/>
                  <a:pt x="14" y="453"/>
                  <a:pt x="31" y="453"/>
                </a:cubicBezTo>
                <a:cubicBezTo>
                  <a:pt x="184" y="453"/>
                  <a:pt x="184" y="453"/>
                  <a:pt x="184" y="453"/>
                </a:cubicBezTo>
                <a:cubicBezTo>
                  <a:pt x="201" y="453"/>
                  <a:pt x="214" y="440"/>
                  <a:pt x="214" y="423"/>
                </a:cubicBezTo>
                <a:lnTo>
                  <a:pt x="214" y="30"/>
                </a:lnTo>
                <a:close/>
                <a:moveTo>
                  <a:pt x="130" y="40"/>
                </a:moveTo>
                <a:cubicBezTo>
                  <a:pt x="130" y="43"/>
                  <a:pt x="128" y="45"/>
                  <a:pt x="125" y="45"/>
                </a:cubicBezTo>
                <a:cubicBezTo>
                  <a:pt x="92" y="45"/>
                  <a:pt x="92" y="45"/>
                  <a:pt x="92" y="45"/>
                </a:cubicBezTo>
                <a:cubicBezTo>
                  <a:pt x="90" y="45"/>
                  <a:pt x="87" y="43"/>
                  <a:pt x="87" y="40"/>
                </a:cubicBezTo>
                <a:cubicBezTo>
                  <a:pt x="87" y="40"/>
                  <a:pt x="87" y="40"/>
                  <a:pt x="87" y="40"/>
                </a:cubicBezTo>
                <a:cubicBezTo>
                  <a:pt x="87" y="37"/>
                  <a:pt x="90" y="35"/>
                  <a:pt x="92" y="35"/>
                </a:cubicBezTo>
                <a:cubicBezTo>
                  <a:pt x="125" y="35"/>
                  <a:pt x="125" y="35"/>
                  <a:pt x="125" y="35"/>
                </a:cubicBezTo>
                <a:cubicBezTo>
                  <a:pt x="128" y="35"/>
                  <a:pt x="130" y="37"/>
                  <a:pt x="130" y="40"/>
                </a:cubicBezTo>
                <a:close/>
                <a:moveTo>
                  <a:pt x="200" y="389"/>
                </a:moveTo>
                <a:cubicBezTo>
                  <a:pt x="18" y="389"/>
                  <a:pt x="18" y="389"/>
                  <a:pt x="18" y="389"/>
                </a:cubicBezTo>
                <a:cubicBezTo>
                  <a:pt x="18" y="65"/>
                  <a:pt x="18" y="65"/>
                  <a:pt x="18" y="65"/>
                </a:cubicBezTo>
                <a:cubicBezTo>
                  <a:pt x="200" y="65"/>
                  <a:pt x="200" y="65"/>
                  <a:pt x="200" y="65"/>
                </a:cubicBezTo>
                <a:lnTo>
                  <a:pt x="200" y="389"/>
                </a:lnTo>
                <a:close/>
              </a:path>
            </a:pathLst>
          </a:custGeom>
          <a:solidFill>
            <a:schemeClr val="bg1">
              <a:lumMod val="85000"/>
            </a:schemeClr>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5" name="Oval 84"/>
          <p:cNvSpPr/>
          <p:nvPr/>
        </p:nvSpPr>
        <p:spPr>
          <a:xfrm>
            <a:off x="2665054" y="3041193"/>
            <a:ext cx="1927742" cy="1927742"/>
          </a:xfrm>
          <a:prstGeom prst="ellipse">
            <a:avLst/>
          </a:prstGeom>
          <a:solidFill>
            <a:schemeClr val="bg1">
              <a:lumMod val="65000"/>
              <a:alpha val="8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29" name="Group 28"/>
          <p:cNvGrpSpPr/>
          <p:nvPr/>
        </p:nvGrpSpPr>
        <p:grpSpPr>
          <a:xfrm>
            <a:off x="3341511" y="258228"/>
            <a:ext cx="5508978" cy="954108"/>
            <a:chOff x="3341511" y="258228"/>
            <a:chExt cx="5508978" cy="954108"/>
          </a:xfrm>
        </p:grpSpPr>
        <p:sp>
          <p:nvSpPr>
            <p:cNvPr id="30" name="TextBox 29"/>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31" name="TextBox 30"/>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32" name="TextBox 31"/>
          <p:cNvSpPr txBox="1"/>
          <p:nvPr/>
        </p:nvSpPr>
        <p:spPr>
          <a:xfrm>
            <a:off x="7854511" y="1797112"/>
            <a:ext cx="3657600" cy="929485"/>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3" name="TextBox 32"/>
          <p:cNvSpPr txBox="1"/>
          <p:nvPr/>
        </p:nvSpPr>
        <p:spPr>
          <a:xfrm>
            <a:off x="7854511" y="2936094"/>
            <a:ext cx="3657600" cy="929485"/>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7854511" y="4075237"/>
            <a:ext cx="3657600" cy="929485"/>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5" name="TextBox 34"/>
          <p:cNvSpPr txBox="1"/>
          <p:nvPr/>
        </p:nvSpPr>
        <p:spPr>
          <a:xfrm>
            <a:off x="7867063" y="5178412"/>
            <a:ext cx="3657600" cy="929485"/>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6" name="Oval 10"/>
          <p:cNvSpPr>
            <a:spLocks noChangeAspect="1" noChangeArrowheads="1"/>
          </p:cNvSpPr>
          <p:nvPr/>
        </p:nvSpPr>
        <p:spPr bwMode="auto">
          <a:xfrm rot="16200000" flipH="1">
            <a:off x="6706574" y="1837940"/>
            <a:ext cx="888742" cy="914400"/>
          </a:xfrm>
          <a:prstGeom prst="ellipse">
            <a:avLst/>
          </a:prstGeom>
          <a:solidFill>
            <a:srgbClr val="FF7467"/>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Oval 10"/>
          <p:cNvSpPr>
            <a:spLocks noChangeAspect="1" noChangeArrowheads="1"/>
          </p:cNvSpPr>
          <p:nvPr/>
        </p:nvSpPr>
        <p:spPr bwMode="auto">
          <a:xfrm rot="5400000">
            <a:off x="6689184" y="2970979"/>
            <a:ext cx="888742" cy="914400"/>
          </a:xfrm>
          <a:prstGeom prst="ellipse">
            <a:avLst/>
          </a:prstGeom>
          <a:solidFill>
            <a:srgbClr val="4CC8EC"/>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 name="Oval 10"/>
          <p:cNvSpPr>
            <a:spLocks noChangeAspect="1" noChangeArrowheads="1"/>
          </p:cNvSpPr>
          <p:nvPr/>
        </p:nvSpPr>
        <p:spPr bwMode="auto">
          <a:xfrm rot="5400000" flipH="1" flipV="1">
            <a:off x="6706574" y="4109486"/>
            <a:ext cx="888742" cy="914400"/>
          </a:xfrm>
          <a:prstGeom prst="ellipse">
            <a:avLst/>
          </a:prstGeom>
          <a:solidFill>
            <a:srgbClr val="F4C956"/>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Oval 10"/>
          <p:cNvSpPr>
            <a:spLocks noChangeAspect="1" noChangeArrowheads="1"/>
          </p:cNvSpPr>
          <p:nvPr/>
        </p:nvSpPr>
        <p:spPr bwMode="auto">
          <a:xfrm rot="16200000" flipV="1">
            <a:off x="6689184" y="5247994"/>
            <a:ext cx="888742" cy="914400"/>
          </a:xfrm>
          <a:prstGeom prst="ellipse">
            <a:avLst/>
          </a:prstGeom>
          <a:solidFill>
            <a:srgbClr val="57CCC6"/>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 name="Freeform 37"/>
          <p:cNvSpPr>
            <a:spLocks noChangeAspect="1" noEditPoints="1"/>
          </p:cNvSpPr>
          <p:nvPr/>
        </p:nvSpPr>
        <p:spPr bwMode="auto">
          <a:xfrm>
            <a:off x="6928308" y="2052821"/>
            <a:ext cx="415636" cy="45720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3" name="Freeform 172"/>
          <p:cNvSpPr>
            <a:spLocks noChangeAspect="1" noEditPoints="1"/>
          </p:cNvSpPr>
          <p:nvPr/>
        </p:nvSpPr>
        <p:spPr bwMode="auto">
          <a:xfrm>
            <a:off x="6948023" y="5449494"/>
            <a:ext cx="332509" cy="45720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44" name="Group 43"/>
          <p:cNvGrpSpPr>
            <a:grpSpLocks noChangeAspect="1"/>
          </p:cNvGrpSpPr>
          <p:nvPr/>
        </p:nvGrpSpPr>
        <p:grpSpPr>
          <a:xfrm>
            <a:off x="6904291" y="4326824"/>
            <a:ext cx="457200" cy="457200"/>
            <a:chOff x="3878263" y="2220913"/>
            <a:chExt cx="547687" cy="547687"/>
          </a:xfrm>
          <a:solidFill>
            <a:schemeClr val="bg1"/>
          </a:solidFill>
          <a:effectLst>
            <a:outerShdw blurRad="50800" dist="38100" dir="2700000" algn="tl" rotWithShape="0">
              <a:prstClr val="black">
                <a:alpha val="40000"/>
              </a:prstClr>
            </a:outerShdw>
          </a:effectLst>
        </p:grpSpPr>
        <p:sp>
          <p:nvSpPr>
            <p:cNvPr id="45"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0"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7" name="Group 56"/>
          <p:cNvGrpSpPr>
            <a:grpSpLocks noChangeAspect="1"/>
          </p:cNvGrpSpPr>
          <p:nvPr/>
        </p:nvGrpSpPr>
        <p:grpSpPr>
          <a:xfrm>
            <a:off x="6948023" y="3186751"/>
            <a:ext cx="371062" cy="457200"/>
            <a:chOff x="4598988" y="3263900"/>
            <a:chExt cx="444500" cy="547688"/>
          </a:xfrm>
          <a:solidFill>
            <a:schemeClr val="bg1"/>
          </a:solidFill>
          <a:effectLst>
            <a:outerShdw blurRad="50800" dist="38100" dir="2700000" algn="tl" rotWithShape="0">
              <a:prstClr val="black">
                <a:alpha val="40000"/>
              </a:prstClr>
            </a:outerShdw>
          </a:effectLst>
        </p:grpSpPr>
        <p:sp>
          <p:nvSpPr>
            <p:cNvPr id="58"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2" name="Group 61"/>
          <p:cNvGrpSpPr>
            <a:grpSpLocks noChangeAspect="1"/>
          </p:cNvGrpSpPr>
          <p:nvPr/>
        </p:nvGrpSpPr>
        <p:grpSpPr>
          <a:xfrm>
            <a:off x="3350949" y="3381774"/>
            <a:ext cx="640080" cy="593948"/>
            <a:chOff x="4581525" y="1828800"/>
            <a:chExt cx="352425" cy="327025"/>
          </a:xfrm>
          <a:solidFill>
            <a:schemeClr val="bg1"/>
          </a:solidFill>
        </p:grpSpPr>
        <p:sp>
          <p:nvSpPr>
            <p:cNvPr id="63" name="Freeform 19"/>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0"/>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1"/>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2"/>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3"/>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4"/>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5"/>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6"/>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7"/>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8"/>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9"/>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0"/>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1"/>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32"/>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33"/>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34"/>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5"/>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1" name="TextBox 90"/>
          <p:cNvSpPr txBox="1"/>
          <p:nvPr/>
        </p:nvSpPr>
        <p:spPr>
          <a:xfrm>
            <a:off x="2730553" y="4123682"/>
            <a:ext cx="1828800" cy="369332"/>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p:txBody>
      </p:sp>
      <p:pic>
        <p:nvPicPr>
          <p:cNvPr id="54" name="Picture 53">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03754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750"/>
                                        <p:tgtEl>
                                          <p:spTgt spid="29"/>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500" fill="hold"/>
                                        <p:tgtEl>
                                          <p:spTgt spid="13"/>
                                        </p:tgtEl>
                                        <p:attrNameLst>
                                          <p:attrName>ppt_w</p:attrName>
                                        </p:attrNameLst>
                                      </p:cBhvr>
                                      <p:tavLst>
                                        <p:tav tm="0">
                                          <p:val>
                                            <p:fltVal val="0"/>
                                          </p:val>
                                        </p:tav>
                                        <p:tav tm="100000">
                                          <p:val>
                                            <p:strVal val="#ppt_w"/>
                                          </p:val>
                                        </p:tav>
                                      </p:tavLst>
                                    </p:anim>
                                    <p:anim calcmode="lin" valueType="num">
                                      <p:cBhvr>
                                        <p:cTn id="12" dur="500" fill="hold"/>
                                        <p:tgtEl>
                                          <p:spTgt spid="13"/>
                                        </p:tgtEl>
                                        <p:attrNameLst>
                                          <p:attrName>ppt_h</p:attrName>
                                        </p:attrNameLst>
                                      </p:cBhvr>
                                      <p:tavLst>
                                        <p:tav tm="0">
                                          <p:val>
                                            <p:fltVal val="0"/>
                                          </p:val>
                                        </p:tav>
                                        <p:tav tm="100000">
                                          <p:val>
                                            <p:strVal val="#ppt_h"/>
                                          </p:val>
                                        </p:tav>
                                      </p:tavLst>
                                    </p:anim>
                                    <p:animEffect transition="in" filter="fade">
                                      <p:cBhvr>
                                        <p:cTn id="13" dur="500"/>
                                        <p:tgtEl>
                                          <p:spTgt spid="13"/>
                                        </p:tgtEl>
                                      </p:cBhvr>
                                    </p:animEffect>
                                    <p:anim calcmode="lin" valueType="num">
                                      <p:cBhvr>
                                        <p:cTn id="14" dur="500" fill="hold"/>
                                        <p:tgtEl>
                                          <p:spTgt spid="13"/>
                                        </p:tgtEl>
                                        <p:attrNameLst>
                                          <p:attrName>ppt_x</p:attrName>
                                        </p:attrNameLst>
                                      </p:cBhvr>
                                      <p:tavLst>
                                        <p:tav tm="0">
                                          <p:val>
                                            <p:fltVal val="0.5"/>
                                          </p:val>
                                        </p:tav>
                                        <p:tav tm="100000">
                                          <p:val>
                                            <p:strVal val="#ppt_x"/>
                                          </p:val>
                                        </p:tav>
                                      </p:tavLst>
                                    </p:anim>
                                    <p:anim calcmode="lin" valueType="num">
                                      <p:cBhvr>
                                        <p:cTn id="15" dur="500" fill="hold"/>
                                        <p:tgtEl>
                                          <p:spTgt spid="13"/>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p:cTn id="19" dur="500" fill="hold"/>
                                        <p:tgtEl>
                                          <p:spTgt spid="18"/>
                                        </p:tgtEl>
                                        <p:attrNameLst>
                                          <p:attrName>ppt_w</p:attrName>
                                        </p:attrNameLst>
                                      </p:cBhvr>
                                      <p:tavLst>
                                        <p:tav tm="0">
                                          <p:val>
                                            <p:fltVal val="0"/>
                                          </p:val>
                                        </p:tav>
                                        <p:tav tm="100000">
                                          <p:val>
                                            <p:strVal val="#ppt_w"/>
                                          </p:val>
                                        </p:tav>
                                      </p:tavLst>
                                    </p:anim>
                                    <p:anim calcmode="lin" valueType="num">
                                      <p:cBhvr>
                                        <p:cTn id="20" dur="500" fill="hold"/>
                                        <p:tgtEl>
                                          <p:spTgt spid="18"/>
                                        </p:tgtEl>
                                        <p:attrNameLst>
                                          <p:attrName>ppt_h</p:attrName>
                                        </p:attrNameLst>
                                      </p:cBhvr>
                                      <p:tavLst>
                                        <p:tav tm="0">
                                          <p:val>
                                            <p:fltVal val="0"/>
                                          </p:val>
                                        </p:tav>
                                        <p:tav tm="100000">
                                          <p:val>
                                            <p:strVal val="#ppt_h"/>
                                          </p:val>
                                        </p:tav>
                                      </p:tavLst>
                                    </p:anim>
                                    <p:animEffect transition="in" filter="fade">
                                      <p:cBhvr>
                                        <p:cTn id="21" dur="500"/>
                                        <p:tgtEl>
                                          <p:spTgt spid="18"/>
                                        </p:tgtEl>
                                      </p:cBhvr>
                                    </p:animEffect>
                                  </p:childTnLst>
                                </p:cTn>
                              </p:par>
                            </p:childTnLst>
                          </p:cTn>
                        </p:par>
                        <p:par>
                          <p:cTn id="22" fill="hold">
                            <p:stCondLst>
                              <p:cond delay="1750"/>
                            </p:stCondLst>
                            <p:childTnLst>
                              <p:par>
                                <p:cTn id="23" presetID="53" presetClass="entr" presetSubtype="528" fill="hold" grpId="0" nodeType="after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p:cTn id="25" dur="500" fill="hold"/>
                                        <p:tgtEl>
                                          <p:spTgt spid="16"/>
                                        </p:tgtEl>
                                        <p:attrNameLst>
                                          <p:attrName>ppt_w</p:attrName>
                                        </p:attrNameLst>
                                      </p:cBhvr>
                                      <p:tavLst>
                                        <p:tav tm="0">
                                          <p:val>
                                            <p:fltVal val="0"/>
                                          </p:val>
                                        </p:tav>
                                        <p:tav tm="100000">
                                          <p:val>
                                            <p:strVal val="#ppt_w"/>
                                          </p:val>
                                        </p:tav>
                                      </p:tavLst>
                                    </p:anim>
                                    <p:anim calcmode="lin" valueType="num">
                                      <p:cBhvr>
                                        <p:cTn id="26" dur="500" fill="hold"/>
                                        <p:tgtEl>
                                          <p:spTgt spid="16"/>
                                        </p:tgtEl>
                                        <p:attrNameLst>
                                          <p:attrName>ppt_h</p:attrName>
                                        </p:attrNameLst>
                                      </p:cBhvr>
                                      <p:tavLst>
                                        <p:tav tm="0">
                                          <p:val>
                                            <p:fltVal val="0"/>
                                          </p:val>
                                        </p:tav>
                                        <p:tav tm="100000">
                                          <p:val>
                                            <p:strVal val="#ppt_h"/>
                                          </p:val>
                                        </p:tav>
                                      </p:tavLst>
                                    </p:anim>
                                    <p:animEffect transition="in" filter="fade">
                                      <p:cBhvr>
                                        <p:cTn id="27" dur="500"/>
                                        <p:tgtEl>
                                          <p:spTgt spid="16"/>
                                        </p:tgtEl>
                                      </p:cBhvr>
                                    </p:animEffect>
                                    <p:anim calcmode="lin" valueType="num">
                                      <p:cBhvr>
                                        <p:cTn id="28" dur="500" fill="hold"/>
                                        <p:tgtEl>
                                          <p:spTgt spid="16"/>
                                        </p:tgtEl>
                                        <p:attrNameLst>
                                          <p:attrName>ppt_x</p:attrName>
                                        </p:attrNameLst>
                                      </p:cBhvr>
                                      <p:tavLst>
                                        <p:tav tm="0">
                                          <p:val>
                                            <p:fltVal val="0.5"/>
                                          </p:val>
                                        </p:tav>
                                        <p:tav tm="100000">
                                          <p:val>
                                            <p:strVal val="#ppt_x"/>
                                          </p:val>
                                        </p:tav>
                                      </p:tavLst>
                                    </p:anim>
                                    <p:anim calcmode="lin" valueType="num">
                                      <p:cBhvr>
                                        <p:cTn id="29" dur="500" fill="hold"/>
                                        <p:tgtEl>
                                          <p:spTgt spid="16"/>
                                        </p:tgtEl>
                                        <p:attrNameLst>
                                          <p:attrName>ppt_y</p:attrName>
                                        </p:attrNameLst>
                                      </p:cBhvr>
                                      <p:tavLst>
                                        <p:tav tm="0">
                                          <p:val>
                                            <p:fltVal val="0.5"/>
                                          </p:val>
                                        </p:tav>
                                        <p:tav tm="100000">
                                          <p:val>
                                            <p:strVal val="#ppt_y"/>
                                          </p:val>
                                        </p:tav>
                                      </p:tavLst>
                                    </p:anim>
                                  </p:childTnLst>
                                </p:cTn>
                              </p:par>
                            </p:childTnLst>
                          </p:cTn>
                        </p:par>
                        <p:par>
                          <p:cTn id="30" fill="hold">
                            <p:stCondLst>
                              <p:cond delay="2250"/>
                            </p:stCondLst>
                            <p:childTnLst>
                              <p:par>
                                <p:cTn id="31" presetID="53" presetClass="entr" presetSubtype="16" fill="hold" grpId="0" nodeType="afterEffect">
                                  <p:stCondLst>
                                    <p:cond delay="0"/>
                                  </p:stCondLst>
                                  <p:childTnLst>
                                    <p:set>
                                      <p:cBhvr>
                                        <p:cTn id="32" dur="1" fill="hold">
                                          <p:stCondLst>
                                            <p:cond delay="0"/>
                                          </p:stCondLst>
                                        </p:cTn>
                                        <p:tgtEl>
                                          <p:spTgt spid="19"/>
                                        </p:tgtEl>
                                        <p:attrNameLst>
                                          <p:attrName>style.visibility</p:attrName>
                                        </p:attrNameLst>
                                      </p:cBhvr>
                                      <p:to>
                                        <p:strVal val="visible"/>
                                      </p:to>
                                    </p:set>
                                    <p:anim calcmode="lin" valueType="num">
                                      <p:cBhvr>
                                        <p:cTn id="33" dur="500" fill="hold"/>
                                        <p:tgtEl>
                                          <p:spTgt spid="19"/>
                                        </p:tgtEl>
                                        <p:attrNameLst>
                                          <p:attrName>ppt_w</p:attrName>
                                        </p:attrNameLst>
                                      </p:cBhvr>
                                      <p:tavLst>
                                        <p:tav tm="0">
                                          <p:val>
                                            <p:fltVal val="0"/>
                                          </p:val>
                                        </p:tav>
                                        <p:tav tm="100000">
                                          <p:val>
                                            <p:strVal val="#ppt_w"/>
                                          </p:val>
                                        </p:tav>
                                      </p:tavLst>
                                    </p:anim>
                                    <p:anim calcmode="lin" valueType="num">
                                      <p:cBhvr>
                                        <p:cTn id="34" dur="500" fill="hold"/>
                                        <p:tgtEl>
                                          <p:spTgt spid="19"/>
                                        </p:tgtEl>
                                        <p:attrNameLst>
                                          <p:attrName>ppt_h</p:attrName>
                                        </p:attrNameLst>
                                      </p:cBhvr>
                                      <p:tavLst>
                                        <p:tav tm="0">
                                          <p:val>
                                            <p:fltVal val="0"/>
                                          </p:val>
                                        </p:tav>
                                        <p:tav tm="100000">
                                          <p:val>
                                            <p:strVal val="#ppt_h"/>
                                          </p:val>
                                        </p:tav>
                                      </p:tavLst>
                                    </p:anim>
                                    <p:animEffect transition="in" filter="fade">
                                      <p:cBhvr>
                                        <p:cTn id="35" dur="500"/>
                                        <p:tgtEl>
                                          <p:spTgt spid="19"/>
                                        </p:tgtEl>
                                      </p:cBhvr>
                                    </p:animEffect>
                                  </p:childTnLst>
                                </p:cTn>
                              </p:par>
                            </p:childTnLst>
                          </p:cTn>
                        </p:par>
                        <p:par>
                          <p:cTn id="36" fill="hold">
                            <p:stCondLst>
                              <p:cond delay="2750"/>
                            </p:stCondLst>
                            <p:childTnLst>
                              <p:par>
                                <p:cTn id="37" presetID="53" presetClass="entr" presetSubtype="16" fill="hold" grpId="0" nodeType="afterEffect">
                                  <p:stCondLst>
                                    <p:cond delay="0"/>
                                  </p:stCondLst>
                                  <p:childTnLst>
                                    <p:set>
                                      <p:cBhvr>
                                        <p:cTn id="38" dur="1" fill="hold">
                                          <p:stCondLst>
                                            <p:cond delay="0"/>
                                          </p:stCondLst>
                                        </p:cTn>
                                        <p:tgtEl>
                                          <p:spTgt spid="85"/>
                                        </p:tgtEl>
                                        <p:attrNameLst>
                                          <p:attrName>style.visibility</p:attrName>
                                        </p:attrNameLst>
                                      </p:cBhvr>
                                      <p:to>
                                        <p:strVal val="visible"/>
                                      </p:to>
                                    </p:set>
                                    <p:anim calcmode="lin" valueType="num">
                                      <p:cBhvr>
                                        <p:cTn id="39" dur="250" fill="hold"/>
                                        <p:tgtEl>
                                          <p:spTgt spid="85"/>
                                        </p:tgtEl>
                                        <p:attrNameLst>
                                          <p:attrName>ppt_w</p:attrName>
                                        </p:attrNameLst>
                                      </p:cBhvr>
                                      <p:tavLst>
                                        <p:tav tm="0">
                                          <p:val>
                                            <p:fltVal val="0"/>
                                          </p:val>
                                        </p:tav>
                                        <p:tav tm="100000">
                                          <p:val>
                                            <p:strVal val="#ppt_w"/>
                                          </p:val>
                                        </p:tav>
                                      </p:tavLst>
                                    </p:anim>
                                    <p:anim calcmode="lin" valueType="num">
                                      <p:cBhvr>
                                        <p:cTn id="40" dur="250" fill="hold"/>
                                        <p:tgtEl>
                                          <p:spTgt spid="85"/>
                                        </p:tgtEl>
                                        <p:attrNameLst>
                                          <p:attrName>ppt_h</p:attrName>
                                        </p:attrNameLst>
                                      </p:cBhvr>
                                      <p:tavLst>
                                        <p:tav tm="0">
                                          <p:val>
                                            <p:fltVal val="0"/>
                                          </p:val>
                                        </p:tav>
                                        <p:tav tm="100000">
                                          <p:val>
                                            <p:strVal val="#ppt_h"/>
                                          </p:val>
                                        </p:tav>
                                      </p:tavLst>
                                    </p:anim>
                                    <p:animEffect transition="in" filter="fade">
                                      <p:cBhvr>
                                        <p:cTn id="41" dur="250"/>
                                        <p:tgtEl>
                                          <p:spTgt spid="85"/>
                                        </p:tgtEl>
                                      </p:cBhvr>
                                    </p:animEffect>
                                  </p:childTnLst>
                                </p:cTn>
                              </p:par>
                            </p:childTnLst>
                          </p:cTn>
                        </p:par>
                        <p:par>
                          <p:cTn id="42" fill="hold">
                            <p:stCondLst>
                              <p:cond delay="3000"/>
                            </p:stCondLst>
                            <p:childTnLst>
                              <p:par>
                                <p:cTn id="43" presetID="53" presetClass="entr" presetSubtype="16" fill="hold" nodeType="afterEffect">
                                  <p:stCondLst>
                                    <p:cond delay="0"/>
                                  </p:stCondLst>
                                  <p:childTnLst>
                                    <p:set>
                                      <p:cBhvr>
                                        <p:cTn id="44" dur="1" fill="hold">
                                          <p:stCondLst>
                                            <p:cond delay="0"/>
                                          </p:stCondLst>
                                        </p:cTn>
                                        <p:tgtEl>
                                          <p:spTgt spid="62"/>
                                        </p:tgtEl>
                                        <p:attrNameLst>
                                          <p:attrName>style.visibility</p:attrName>
                                        </p:attrNameLst>
                                      </p:cBhvr>
                                      <p:to>
                                        <p:strVal val="visible"/>
                                      </p:to>
                                    </p:set>
                                    <p:anim calcmode="lin" valueType="num">
                                      <p:cBhvr>
                                        <p:cTn id="45" dur="500" fill="hold"/>
                                        <p:tgtEl>
                                          <p:spTgt spid="62"/>
                                        </p:tgtEl>
                                        <p:attrNameLst>
                                          <p:attrName>ppt_w</p:attrName>
                                        </p:attrNameLst>
                                      </p:cBhvr>
                                      <p:tavLst>
                                        <p:tav tm="0">
                                          <p:val>
                                            <p:fltVal val="0"/>
                                          </p:val>
                                        </p:tav>
                                        <p:tav tm="100000">
                                          <p:val>
                                            <p:strVal val="#ppt_w"/>
                                          </p:val>
                                        </p:tav>
                                      </p:tavLst>
                                    </p:anim>
                                    <p:anim calcmode="lin" valueType="num">
                                      <p:cBhvr>
                                        <p:cTn id="46" dur="500" fill="hold"/>
                                        <p:tgtEl>
                                          <p:spTgt spid="62"/>
                                        </p:tgtEl>
                                        <p:attrNameLst>
                                          <p:attrName>ppt_h</p:attrName>
                                        </p:attrNameLst>
                                      </p:cBhvr>
                                      <p:tavLst>
                                        <p:tav tm="0">
                                          <p:val>
                                            <p:fltVal val="0"/>
                                          </p:val>
                                        </p:tav>
                                        <p:tav tm="100000">
                                          <p:val>
                                            <p:strVal val="#ppt_h"/>
                                          </p:val>
                                        </p:tav>
                                      </p:tavLst>
                                    </p:anim>
                                    <p:animEffect transition="in" filter="fade">
                                      <p:cBhvr>
                                        <p:cTn id="47" dur="500"/>
                                        <p:tgtEl>
                                          <p:spTgt spid="62"/>
                                        </p:tgtEl>
                                      </p:cBhvr>
                                    </p:animEffect>
                                  </p:childTnLst>
                                </p:cTn>
                              </p:par>
                            </p:childTnLst>
                          </p:cTn>
                        </p:par>
                        <p:par>
                          <p:cTn id="48" fill="hold">
                            <p:stCondLst>
                              <p:cond delay="3500"/>
                            </p:stCondLst>
                            <p:childTnLst>
                              <p:par>
                                <p:cTn id="49" presetID="22" presetClass="entr" presetSubtype="8" fill="hold" grpId="0" nodeType="afterEffect">
                                  <p:stCondLst>
                                    <p:cond delay="0"/>
                                  </p:stCondLst>
                                  <p:childTnLst>
                                    <p:set>
                                      <p:cBhvr>
                                        <p:cTn id="50" dur="1" fill="hold">
                                          <p:stCondLst>
                                            <p:cond delay="0"/>
                                          </p:stCondLst>
                                        </p:cTn>
                                        <p:tgtEl>
                                          <p:spTgt spid="91"/>
                                        </p:tgtEl>
                                        <p:attrNameLst>
                                          <p:attrName>style.visibility</p:attrName>
                                        </p:attrNameLst>
                                      </p:cBhvr>
                                      <p:to>
                                        <p:strVal val="visible"/>
                                      </p:to>
                                    </p:set>
                                    <p:animEffect transition="in" filter="wipe(left)">
                                      <p:cBhvr>
                                        <p:cTn id="51" dur="500"/>
                                        <p:tgtEl>
                                          <p:spTgt spid="91"/>
                                        </p:tgtEl>
                                      </p:cBhvr>
                                    </p:animEffect>
                                  </p:childTnLst>
                                </p:cTn>
                              </p:par>
                            </p:childTnLst>
                          </p:cTn>
                        </p:par>
                        <p:par>
                          <p:cTn id="52" fill="hold">
                            <p:stCondLst>
                              <p:cond delay="4000"/>
                            </p:stCondLst>
                            <p:childTnLst>
                              <p:par>
                                <p:cTn id="53" presetID="53" presetClass="entr" presetSubtype="528" fill="hold" grpId="0" nodeType="afterEffect">
                                  <p:stCondLst>
                                    <p:cond delay="0"/>
                                  </p:stCondLst>
                                  <p:childTnLst>
                                    <p:set>
                                      <p:cBhvr>
                                        <p:cTn id="54" dur="1" fill="hold">
                                          <p:stCondLst>
                                            <p:cond delay="0"/>
                                          </p:stCondLst>
                                        </p:cTn>
                                        <p:tgtEl>
                                          <p:spTgt spid="36"/>
                                        </p:tgtEl>
                                        <p:attrNameLst>
                                          <p:attrName>style.visibility</p:attrName>
                                        </p:attrNameLst>
                                      </p:cBhvr>
                                      <p:to>
                                        <p:strVal val="visible"/>
                                      </p:to>
                                    </p:set>
                                    <p:anim calcmode="lin" valueType="num">
                                      <p:cBhvr>
                                        <p:cTn id="55" dur="500" fill="hold"/>
                                        <p:tgtEl>
                                          <p:spTgt spid="36"/>
                                        </p:tgtEl>
                                        <p:attrNameLst>
                                          <p:attrName>ppt_w</p:attrName>
                                        </p:attrNameLst>
                                      </p:cBhvr>
                                      <p:tavLst>
                                        <p:tav tm="0">
                                          <p:val>
                                            <p:fltVal val="0"/>
                                          </p:val>
                                        </p:tav>
                                        <p:tav tm="100000">
                                          <p:val>
                                            <p:strVal val="#ppt_w"/>
                                          </p:val>
                                        </p:tav>
                                      </p:tavLst>
                                    </p:anim>
                                    <p:anim calcmode="lin" valueType="num">
                                      <p:cBhvr>
                                        <p:cTn id="56" dur="500" fill="hold"/>
                                        <p:tgtEl>
                                          <p:spTgt spid="36"/>
                                        </p:tgtEl>
                                        <p:attrNameLst>
                                          <p:attrName>ppt_h</p:attrName>
                                        </p:attrNameLst>
                                      </p:cBhvr>
                                      <p:tavLst>
                                        <p:tav tm="0">
                                          <p:val>
                                            <p:fltVal val="0"/>
                                          </p:val>
                                        </p:tav>
                                        <p:tav tm="100000">
                                          <p:val>
                                            <p:strVal val="#ppt_h"/>
                                          </p:val>
                                        </p:tav>
                                      </p:tavLst>
                                    </p:anim>
                                    <p:animEffect transition="in" filter="fade">
                                      <p:cBhvr>
                                        <p:cTn id="57" dur="500"/>
                                        <p:tgtEl>
                                          <p:spTgt spid="36"/>
                                        </p:tgtEl>
                                      </p:cBhvr>
                                    </p:animEffect>
                                    <p:anim calcmode="lin" valueType="num">
                                      <p:cBhvr>
                                        <p:cTn id="58" dur="500" fill="hold"/>
                                        <p:tgtEl>
                                          <p:spTgt spid="36"/>
                                        </p:tgtEl>
                                        <p:attrNameLst>
                                          <p:attrName>ppt_x</p:attrName>
                                        </p:attrNameLst>
                                      </p:cBhvr>
                                      <p:tavLst>
                                        <p:tav tm="0">
                                          <p:val>
                                            <p:fltVal val="0.5"/>
                                          </p:val>
                                        </p:tav>
                                        <p:tav tm="100000">
                                          <p:val>
                                            <p:strVal val="#ppt_x"/>
                                          </p:val>
                                        </p:tav>
                                      </p:tavLst>
                                    </p:anim>
                                    <p:anim calcmode="lin" valueType="num">
                                      <p:cBhvr>
                                        <p:cTn id="59" dur="500" fill="hold"/>
                                        <p:tgtEl>
                                          <p:spTgt spid="36"/>
                                        </p:tgtEl>
                                        <p:attrNameLst>
                                          <p:attrName>ppt_y</p:attrName>
                                        </p:attrNameLst>
                                      </p:cBhvr>
                                      <p:tavLst>
                                        <p:tav tm="0">
                                          <p:val>
                                            <p:fltVal val="0.5"/>
                                          </p:val>
                                        </p:tav>
                                        <p:tav tm="100000">
                                          <p:val>
                                            <p:strVal val="#ppt_y"/>
                                          </p:val>
                                        </p:tav>
                                      </p:tavLst>
                                    </p:anim>
                                  </p:childTnLst>
                                </p:cTn>
                              </p:par>
                            </p:childTnLst>
                          </p:cTn>
                        </p:par>
                        <p:par>
                          <p:cTn id="60" fill="hold">
                            <p:stCondLst>
                              <p:cond delay="4500"/>
                            </p:stCondLst>
                            <p:childTnLst>
                              <p:par>
                                <p:cTn id="61" presetID="53" presetClass="entr" presetSubtype="528" fill="hold" grpId="0" nodeType="afterEffect">
                                  <p:stCondLst>
                                    <p:cond delay="0"/>
                                  </p:stCondLst>
                                  <p:childTnLst>
                                    <p:set>
                                      <p:cBhvr>
                                        <p:cTn id="62" dur="1" fill="hold">
                                          <p:stCondLst>
                                            <p:cond delay="0"/>
                                          </p:stCondLst>
                                        </p:cTn>
                                        <p:tgtEl>
                                          <p:spTgt spid="40"/>
                                        </p:tgtEl>
                                        <p:attrNameLst>
                                          <p:attrName>style.visibility</p:attrName>
                                        </p:attrNameLst>
                                      </p:cBhvr>
                                      <p:to>
                                        <p:strVal val="visible"/>
                                      </p:to>
                                    </p:set>
                                    <p:anim calcmode="lin" valueType="num">
                                      <p:cBhvr>
                                        <p:cTn id="63" dur="500" fill="hold"/>
                                        <p:tgtEl>
                                          <p:spTgt spid="40"/>
                                        </p:tgtEl>
                                        <p:attrNameLst>
                                          <p:attrName>ppt_w</p:attrName>
                                        </p:attrNameLst>
                                      </p:cBhvr>
                                      <p:tavLst>
                                        <p:tav tm="0">
                                          <p:val>
                                            <p:fltVal val="0"/>
                                          </p:val>
                                        </p:tav>
                                        <p:tav tm="100000">
                                          <p:val>
                                            <p:strVal val="#ppt_w"/>
                                          </p:val>
                                        </p:tav>
                                      </p:tavLst>
                                    </p:anim>
                                    <p:anim calcmode="lin" valueType="num">
                                      <p:cBhvr>
                                        <p:cTn id="64" dur="500" fill="hold"/>
                                        <p:tgtEl>
                                          <p:spTgt spid="40"/>
                                        </p:tgtEl>
                                        <p:attrNameLst>
                                          <p:attrName>ppt_h</p:attrName>
                                        </p:attrNameLst>
                                      </p:cBhvr>
                                      <p:tavLst>
                                        <p:tav tm="0">
                                          <p:val>
                                            <p:fltVal val="0"/>
                                          </p:val>
                                        </p:tav>
                                        <p:tav tm="100000">
                                          <p:val>
                                            <p:strVal val="#ppt_h"/>
                                          </p:val>
                                        </p:tav>
                                      </p:tavLst>
                                    </p:anim>
                                    <p:animEffect transition="in" filter="fade">
                                      <p:cBhvr>
                                        <p:cTn id="65" dur="500"/>
                                        <p:tgtEl>
                                          <p:spTgt spid="40"/>
                                        </p:tgtEl>
                                      </p:cBhvr>
                                    </p:animEffect>
                                    <p:anim calcmode="lin" valueType="num">
                                      <p:cBhvr>
                                        <p:cTn id="66" dur="500" fill="hold"/>
                                        <p:tgtEl>
                                          <p:spTgt spid="40"/>
                                        </p:tgtEl>
                                        <p:attrNameLst>
                                          <p:attrName>ppt_x</p:attrName>
                                        </p:attrNameLst>
                                      </p:cBhvr>
                                      <p:tavLst>
                                        <p:tav tm="0">
                                          <p:val>
                                            <p:fltVal val="0.5"/>
                                          </p:val>
                                        </p:tav>
                                        <p:tav tm="100000">
                                          <p:val>
                                            <p:strVal val="#ppt_x"/>
                                          </p:val>
                                        </p:tav>
                                      </p:tavLst>
                                    </p:anim>
                                    <p:anim calcmode="lin" valueType="num">
                                      <p:cBhvr>
                                        <p:cTn id="67" dur="500" fill="hold"/>
                                        <p:tgtEl>
                                          <p:spTgt spid="40"/>
                                        </p:tgtEl>
                                        <p:attrNameLst>
                                          <p:attrName>ppt_y</p:attrName>
                                        </p:attrNameLst>
                                      </p:cBhvr>
                                      <p:tavLst>
                                        <p:tav tm="0">
                                          <p:val>
                                            <p:fltVal val="0.5"/>
                                          </p:val>
                                        </p:tav>
                                        <p:tav tm="100000">
                                          <p:val>
                                            <p:strVal val="#ppt_y"/>
                                          </p:val>
                                        </p:tav>
                                      </p:tavLst>
                                    </p:anim>
                                  </p:childTnLst>
                                </p:cTn>
                              </p:par>
                            </p:childTnLst>
                          </p:cTn>
                        </p:par>
                        <p:par>
                          <p:cTn id="68" fill="hold">
                            <p:stCondLst>
                              <p:cond delay="5000"/>
                            </p:stCondLst>
                            <p:childTnLst>
                              <p:par>
                                <p:cTn id="69" presetID="22" presetClass="entr" presetSubtype="8" fill="hold" grpId="0" nodeType="afterEffect">
                                  <p:stCondLst>
                                    <p:cond delay="0"/>
                                  </p:stCondLst>
                                  <p:childTnLst>
                                    <p:set>
                                      <p:cBhvr>
                                        <p:cTn id="70" dur="1" fill="hold">
                                          <p:stCondLst>
                                            <p:cond delay="0"/>
                                          </p:stCondLst>
                                        </p:cTn>
                                        <p:tgtEl>
                                          <p:spTgt spid="32"/>
                                        </p:tgtEl>
                                        <p:attrNameLst>
                                          <p:attrName>style.visibility</p:attrName>
                                        </p:attrNameLst>
                                      </p:cBhvr>
                                      <p:to>
                                        <p:strVal val="visible"/>
                                      </p:to>
                                    </p:set>
                                    <p:animEffect transition="in" filter="wipe(left)">
                                      <p:cBhvr>
                                        <p:cTn id="71" dur="500"/>
                                        <p:tgtEl>
                                          <p:spTgt spid="32"/>
                                        </p:tgtEl>
                                      </p:cBhvr>
                                    </p:animEffect>
                                  </p:childTnLst>
                                </p:cTn>
                              </p:par>
                            </p:childTnLst>
                          </p:cTn>
                        </p:par>
                        <p:par>
                          <p:cTn id="72" fill="hold">
                            <p:stCondLst>
                              <p:cond delay="5500"/>
                            </p:stCondLst>
                            <p:childTnLst>
                              <p:par>
                                <p:cTn id="73" presetID="53" presetClass="entr" presetSubtype="528" fill="hold" grpId="0" nodeType="afterEffect">
                                  <p:stCondLst>
                                    <p:cond delay="0"/>
                                  </p:stCondLst>
                                  <p:childTnLst>
                                    <p:set>
                                      <p:cBhvr>
                                        <p:cTn id="74" dur="1" fill="hold">
                                          <p:stCondLst>
                                            <p:cond delay="0"/>
                                          </p:stCondLst>
                                        </p:cTn>
                                        <p:tgtEl>
                                          <p:spTgt spid="37"/>
                                        </p:tgtEl>
                                        <p:attrNameLst>
                                          <p:attrName>style.visibility</p:attrName>
                                        </p:attrNameLst>
                                      </p:cBhvr>
                                      <p:to>
                                        <p:strVal val="visible"/>
                                      </p:to>
                                    </p:set>
                                    <p:anim calcmode="lin" valueType="num">
                                      <p:cBhvr>
                                        <p:cTn id="75" dur="500" fill="hold"/>
                                        <p:tgtEl>
                                          <p:spTgt spid="37"/>
                                        </p:tgtEl>
                                        <p:attrNameLst>
                                          <p:attrName>ppt_w</p:attrName>
                                        </p:attrNameLst>
                                      </p:cBhvr>
                                      <p:tavLst>
                                        <p:tav tm="0">
                                          <p:val>
                                            <p:fltVal val="0"/>
                                          </p:val>
                                        </p:tav>
                                        <p:tav tm="100000">
                                          <p:val>
                                            <p:strVal val="#ppt_w"/>
                                          </p:val>
                                        </p:tav>
                                      </p:tavLst>
                                    </p:anim>
                                    <p:anim calcmode="lin" valueType="num">
                                      <p:cBhvr>
                                        <p:cTn id="76" dur="500" fill="hold"/>
                                        <p:tgtEl>
                                          <p:spTgt spid="37"/>
                                        </p:tgtEl>
                                        <p:attrNameLst>
                                          <p:attrName>ppt_h</p:attrName>
                                        </p:attrNameLst>
                                      </p:cBhvr>
                                      <p:tavLst>
                                        <p:tav tm="0">
                                          <p:val>
                                            <p:fltVal val="0"/>
                                          </p:val>
                                        </p:tav>
                                        <p:tav tm="100000">
                                          <p:val>
                                            <p:strVal val="#ppt_h"/>
                                          </p:val>
                                        </p:tav>
                                      </p:tavLst>
                                    </p:anim>
                                    <p:animEffect transition="in" filter="fade">
                                      <p:cBhvr>
                                        <p:cTn id="77" dur="500"/>
                                        <p:tgtEl>
                                          <p:spTgt spid="37"/>
                                        </p:tgtEl>
                                      </p:cBhvr>
                                    </p:animEffect>
                                    <p:anim calcmode="lin" valueType="num">
                                      <p:cBhvr>
                                        <p:cTn id="78" dur="500" fill="hold"/>
                                        <p:tgtEl>
                                          <p:spTgt spid="37"/>
                                        </p:tgtEl>
                                        <p:attrNameLst>
                                          <p:attrName>ppt_x</p:attrName>
                                        </p:attrNameLst>
                                      </p:cBhvr>
                                      <p:tavLst>
                                        <p:tav tm="0">
                                          <p:val>
                                            <p:fltVal val="0.5"/>
                                          </p:val>
                                        </p:tav>
                                        <p:tav tm="100000">
                                          <p:val>
                                            <p:strVal val="#ppt_x"/>
                                          </p:val>
                                        </p:tav>
                                      </p:tavLst>
                                    </p:anim>
                                    <p:anim calcmode="lin" valueType="num">
                                      <p:cBhvr>
                                        <p:cTn id="79" dur="500" fill="hold"/>
                                        <p:tgtEl>
                                          <p:spTgt spid="37"/>
                                        </p:tgtEl>
                                        <p:attrNameLst>
                                          <p:attrName>ppt_y</p:attrName>
                                        </p:attrNameLst>
                                      </p:cBhvr>
                                      <p:tavLst>
                                        <p:tav tm="0">
                                          <p:val>
                                            <p:fltVal val="0.5"/>
                                          </p:val>
                                        </p:tav>
                                        <p:tav tm="100000">
                                          <p:val>
                                            <p:strVal val="#ppt_y"/>
                                          </p:val>
                                        </p:tav>
                                      </p:tavLst>
                                    </p:anim>
                                  </p:childTnLst>
                                </p:cTn>
                              </p:par>
                            </p:childTnLst>
                          </p:cTn>
                        </p:par>
                        <p:par>
                          <p:cTn id="80" fill="hold">
                            <p:stCondLst>
                              <p:cond delay="6000"/>
                            </p:stCondLst>
                            <p:childTnLst>
                              <p:par>
                                <p:cTn id="81" presetID="53" presetClass="entr" presetSubtype="528" fill="hold" nodeType="afterEffect">
                                  <p:stCondLst>
                                    <p:cond delay="0"/>
                                  </p:stCondLst>
                                  <p:childTnLst>
                                    <p:set>
                                      <p:cBhvr>
                                        <p:cTn id="82" dur="1" fill="hold">
                                          <p:stCondLst>
                                            <p:cond delay="0"/>
                                          </p:stCondLst>
                                        </p:cTn>
                                        <p:tgtEl>
                                          <p:spTgt spid="57"/>
                                        </p:tgtEl>
                                        <p:attrNameLst>
                                          <p:attrName>style.visibility</p:attrName>
                                        </p:attrNameLst>
                                      </p:cBhvr>
                                      <p:to>
                                        <p:strVal val="visible"/>
                                      </p:to>
                                    </p:set>
                                    <p:anim calcmode="lin" valueType="num">
                                      <p:cBhvr>
                                        <p:cTn id="83" dur="500" fill="hold"/>
                                        <p:tgtEl>
                                          <p:spTgt spid="57"/>
                                        </p:tgtEl>
                                        <p:attrNameLst>
                                          <p:attrName>ppt_w</p:attrName>
                                        </p:attrNameLst>
                                      </p:cBhvr>
                                      <p:tavLst>
                                        <p:tav tm="0">
                                          <p:val>
                                            <p:fltVal val="0"/>
                                          </p:val>
                                        </p:tav>
                                        <p:tav tm="100000">
                                          <p:val>
                                            <p:strVal val="#ppt_w"/>
                                          </p:val>
                                        </p:tav>
                                      </p:tavLst>
                                    </p:anim>
                                    <p:anim calcmode="lin" valueType="num">
                                      <p:cBhvr>
                                        <p:cTn id="84" dur="500" fill="hold"/>
                                        <p:tgtEl>
                                          <p:spTgt spid="57"/>
                                        </p:tgtEl>
                                        <p:attrNameLst>
                                          <p:attrName>ppt_h</p:attrName>
                                        </p:attrNameLst>
                                      </p:cBhvr>
                                      <p:tavLst>
                                        <p:tav tm="0">
                                          <p:val>
                                            <p:fltVal val="0"/>
                                          </p:val>
                                        </p:tav>
                                        <p:tav tm="100000">
                                          <p:val>
                                            <p:strVal val="#ppt_h"/>
                                          </p:val>
                                        </p:tav>
                                      </p:tavLst>
                                    </p:anim>
                                    <p:animEffect transition="in" filter="fade">
                                      <p:cBhvr>
                                        <p:cTn id="85" dur="500"/>
                                        <p:tgtEl>
                                          <p:spTgt spid="57"/>
                                        </p:tgtEl>
                                      </p:cBhvr>
                                    </p:animEffect>
                                    <p:anim calcmode="lin" valueType="num">
                                      <p:cBhvr>
                                        <p:cTn id="86" dur="500" fill="hold"/>
                                        <p:tgtEl>
                                          <p:spTgt spid="57"/>
                                        </p:tgtEl>
                                        <p:attrNameLst>
                                          <p:attrName>ppt_x</p:attrName>
                                        </p:attrNameLst>
                                      </p:cBhvr>
                                      <p:tavLst>
                                        <p:tav tm="0">
                                          <p:val>
                                            <p:fltVal val="0.5"/>
                                          </p:val>
                                        </p:tav>
                                        <p:tav tm="100000">
                                          <p:val>
                                            <p:strVal val="#ppt_x"/>
                                          </p:val>
                                        </p:tav>
                                      </p:tavLst>
                                    </p:anim>
                                    <p:anim calcmode="lin" valueType="num">
                                      <p:cBhvr>
                                        <p:cTn id="87" dur="500" fill="hold"/>
                                        <p:tgtEl>
                                          <p:spTgt spid="57"/>
                                        </p:tgtEl>
                                        <p:attrNameLst>
                                          <p:attrName>ppt_y</p:attrName>
                                        </p:attrNameLst>
                                      </p:cBhvr>
                                      <p:tavLst>
                                        <p:tav tm="0">
                                          <p:val>
                                            <p:fltVal val="0.5"/>
                                          </p:val>
                                        </p:tav>
                                        <p:tav tm="100000">
                                          <p:val>
                                            <p:strVal val="#ppt_y"/>
                                          </p:val>
                                        </p:tav>
                                      </p:tavLst>
                                    </p:anim>
                                  </p:childTnLst>
                                </p:cTn>
                              </p:par>
                            </p:childTnLst>
                          </p:cTn>
                        </p:par>
                        <p:par>
                          <p:cTn id="88" fill="hold">
                            <p:stCondLst>
                              <p:cond delay="6500"/>
                            </p:stCondLst>
                            <p:childTnLst>
                              <p:par>
                                <p:cTn id="89" presetID="22" presetClass="entr" presetSubtype="8" fill="hold" grpId="0" nodeType="afterEffect">
                                  <p:stCondLst>
                                    <p:cond delay="0"/>
                                  </p:stCondLst>
                                  <p:childTnLst>
                                    <p:set>
                                      <p:cBhvr>
                                        <p:cTn id="90" dur="1" fill="hold">
                                          <p:stCondLst>
                                            <p:cond delay="0"/>
                                          </p:stCondLst>
                                        </p:cTn>
                                        <p:tgtEl>
                                          <p:spTgt spid="33"/>
                                        </p:tgtEl>
                                        <p:attrNameLst>
                                          <p:attrName>style.visibility</p:attrName>
                                        </p:attrNameLst>
                                      </p:cBhvr>
                                      <p:to>
                                        <p:strVal val="visible"/>
                                      </p:to>
                                    </p:set>
                                    <p:animEffect transition="in" filter="wipe(left)">
                                      <p:cBhvr>
                                        <p:cTn id="91" dur="500"/>
                                        <p:tgtEl>
                                          <p:spTgt spid="33"/>
                                        </p:tgtEl>
                                      </p:cBhvr>
                                    </p:animEffect>
                                  </p:childTnLst>
                                </p:cTn>
                              </p:par>
                            </p:childTnLst>
                          </p:cTn>
                        </p:par>
                        <p:par>
                          <p:cTn id="92" fill="hold">
                            <p:stCondLst>
                              <p:cond delay="7000"/>
                            </p:stCondLst>
                            <p:childTnLst>
                              <p:par>
                                <p:cTn id="93" presetID="53" presetClass="entr" presetSubtype="528" fill="hold" grpId="0" nodeType="afterEffect">
                                  <p:stCondLst>
                                    <p:cond delay="0"/>
                                  </p:stCondLst>
                                  <p:childTnLst>
                                    <p:set>
                                      <p:cBhvr>
                                        <p:cTn id="94" dur="1" fill="hold">
                                          <p:stCondLst>
                                            <p:cond delay="0"/>
                                          </p:stCondLst>
                                        </p:cTn>
                                        <p:tgtEl>
                                          <p:spTgt spid="38"/>
                                        </p:tgtEl>
                                        <p:attrNameLst>
                                          <p:attrName>style.visibility</p:attrName>
                                        </p:attrNameLst>
                                      </p:cBhvr>
                                      <p:to>
                                        <p:strVal val="visible"/>
                                      </p:to>
                                    </p:set>
                                    <p:anim calcmode="lin" valueType="num">
                                      <p:cBhvr>
                                        <p:cTn id="95" dur="500" fill="hold"/>
                                        <p:tgtEl>
                                          <p:spTgt spid="38"/>
                                        </p:tgtEl>
                                        <p:attrNameLst>
                                          <p:attrName>ppt_w</p:attrName>
                                        </p:attrNameLst>
                                      </p:cBhvr>
                                      <p:tavLst>
                                        <p:tav tm="0">
                                          <p:val>
                                            <p:fltVal val="0"/>
                                          </p:val>
                                        </p:tav>
                                        <p:tav tm="100000">
                                          <p:val>
                                            <p:strVal val="#ppt_w"/>
                                          </p:val>
                                        </p:tav>
                                      </p:tavLst>
                                    </p:anim>
                                    <p:anim calcmode="lin" valueType="num">
                                      <p:cBhvr>
                                        <p:cTn id="96" dur="500" fill="hold"/>
                                        <p:tgtEl>
                                          <p:spTgt spid="38"/>
                                        </p:tgtEl>
                                        <p:attrNameLst>
                                          <p:attrName>ppt_h</p:attrName>
                                        </p:attrNameLst>
                                      </p:cBhvr>
                                      <p:tavLst>
                                        <p:tav tm="0">
                                          <p:val>
                                            <p:fltVal val="0"/>
                                          </p:val>
                                        </p:tav>
                                        <p:tav tm="100000">
                                          <p:val>
                                            <p:strVal val="#ppt_h"/>
                                          </p:val>
                                        </p:tav>
                                      </p:tavLst>
                                    </p:anim>
                                    <p:animEffect transition="in" filter="fade">
                                      <p:cBhvr>
                                        <p:cTn id="97" dur="500"/>
                                        <p:tgtEl>
                                          <p:spTgt spid="38"/>
                                        </p:tgtEl>
                                      </p:cBhvr>
                                    </p:animEffect>
                                    <p:anim calcmode="lin" valueType="num">
                                      <p:cBhvr>
                                        <p:cTn id="98" dur="500" fill="hold"/>
                                        <p:tgtEl>
                                          <p:spTgt spid="38"/>
                                        </p:tgtEl>
                                        <p:attrNameLst>
                                          <p:attrName>ppt_x</p:attrName>
                                        </p:attrNameLst>
                                      </p:cBhvr>
                                      <p:tavLst>
                                        <p:tav tm="0">
                                          <p:val>
                                            <p:fltVal val="0.5"/>
                                          </p:val>
                                        </p:tav>
                                        <p:tav tm="100000">
                                          <p:val>
                                            <p:strVal val="#ppt_x"/>
                                          </p:val>
                                        </p:tav>
                                      </p:tavLst>
                                    </p:anim>
                                    <p:anim calcmode="lin" valueType="num">
                                      <p:cBhvr>
                                        <p:cTn id="99" dur="500" fill="hold"/>
                                        <p:tgtEl>
                                          <p:spTgt spid="38"/>
                                        </p:tgtEl>
                                        <p:attrNameLst>
                                          <p:attrName>ppt_y</p:attrName>
                                        </p:attrNameLst>
                                      </p:cBhvr>
                                      <p:tavLst>
                                        <p:tav tm="0">
                                          <p:val>
                                            <p:fltVal val="0.5"/>
                                          </p:val>
                                        </p:tav>
                                        <p:tav tm="100000">
                                          <p:val>
                                            <p:strVal val="#ppt_y"/>
                                          </p:val>
                                        </p:tav>
                                      </p:tavLst>
                                    </p:anim>
                                  </p:childTnLst>
                                </p:cTn>
                              </p:par>
                            </p:childTnLst>
                          </p:cTn>
                        </p:par>
                        <p:par>
                          <p:cTn id="100" fill="hold">
                            <p:stCondLst>
                              <p:cond delay="7500"/>
                            </p:stCondLst>
                            <p:childTnLst>
                              <p:par>
                                <p:cTn id="101" presetID="53" presetClass="entr" presetSubtype="528" fill="hold" nodeType="afterEffect">
                                  <p:stCondLst>
                                    <p:cond delay="0"/>
                                  </p:stCondLst>
                                  <p:childTnLst>
                                    <p:set>
                                      <p:cBhvr>
                                        <p:cTn id="102" dur="1" fill="hold">
                                          <p:stCondLst>
                                            <p:cond delay="0"/>
                                          </p:stCondLst>
                                        </p:cTn>
                                        <p:tgtEl>
                                          <p:spTgt spid="44"/>
                                        </p:tgtEl>
                                        <p:attrNameLst>
                                          <p:attrName>style.visibility</p:attrName>
                                        </p:attrNameLst>
                                      </p:cBhvr>
                                      <p:to>
                                        <p:strVal val="visible"/>
                                      </p:to>
                                    </p:set>
                                    <p:anim calcmode="lin" valueType="num">
                                      <p:cBhvr>
                                        <p:cTn id="103" dur="500" fill="hold"/>
                                        <p:tgtEl>
                                          <p:spTgt spid="44"/>
                                        </p:tgtEl>
                                        <p:attrNameLst>
                                          <p:attrName>ppt_w</p:attrName>
                                        </p:attrNameLst>
                                      </p:cBhvr>
                                      <p:tavLst>
                                        <p:tav tm="0">
                                          <p:val>
                                            <p:fltVal val="0"/>
                                          </p:val>
                                        </p:tav>
                                        <p:tav tm="100000">
                                          <p:val>
                                            <p:strVal val="#ppt_w"/>
                                          </p:val>
                                        </p:tav>
                                      </p:tavLst>
                                    </p:anim>
                                    <p:anim calcmode="lin" valueType="num">
                                      <p:cBhvr>
                                        <p:cTn id="104" dur="500" fill="hold"/>
                                        <p:tgtEl>
                                          <p:spTgt spid="44"/>
                                        </p:tgtEl>
                                        <p:attrNameLst>
                                          <p:attrName>ppt_h</p:attrName>
                                        </p:attrNameLst>
                                      </p:cBhvr>
                                      <p:tavLst>
                                        <p:tav tm="0">
                                          <p:val>
                                            <p:fltVal val="0"/>
                                          </p:val>
                                        </p:tav>
                                        <p:tav tm="100000">
                                          <p:val>
                                            <p:strVal val="#ppt_h"/>
                                          </p:val>
                                        </p:tav>
                                      </p:tavLst>
                                    </p:anim>
                                    <p:animEffect transition="in" filter="fade">
                                      <p:cBhvr>
                                        <p:cTn id="105" dur="500"/>
                                        <p:tgtEl>
                                          <p:spTgt spid="44"/>
                                        </p:tgtEl>
                                      </p:cBhvr>
                                    </p:animEffect>
                                    <p:anim calcmode="lin" valueType="num">
                                      <p:cBhvr>
                                        <p:cTn id="106" dur="500" fill="hold"/>
                                        <p:tgtEl>
                                          <p:spTgt spid="44"/>
                                        </p:tgtEl>
                                        <p:attrNameLst>
                                          <p:attrName>ppt_x</p:attrName>
                                        </p:attrNameLst>
                                      </p:cBhvr>
                                      <p:tavLst>
                                        <p:tav tm="0">
                                          <p:val>
                                            <p:fltVal val="0.5"/>
                                          </p:val>
                                        </p:tav>
                                        <p:tav tm="100000">
                                          <p:val>
                                            <p:strVal val="#ppt_x"/>
                                          </p:val>
                                        </p:tav>
                                      </p:tavLst>
                                    </p:anim>
                                    <p:anim calcmode="lin" valueType="num">
                                      <p:cBhvr>
                                        <p:cTn id="107" dur="500" fill="hold"/>
                                        <p:tgtEl>
                                          <p:spTgt spid="44"/>
                                        </p:tgtEl>
                                        <p:attrNameLst>
                                          <p:attrName>ppt_y</p:attrName>
                                        </p:attrNameLst>
                                      </p:cBhvr>
                                      <p:tavLst>
                                        <p:tav tm="0">
                                          <p:val>
                                            <p:fltVal val="0.5"/>
                                          </p:val>
                                        </p:tav>
                                        <p:tav tm="100000">
                                          <p:val>
                                            <p:strVal val="#ppt_y"/>
                                          </p:val>
                                        </p:tav>
                                      </p:tavLst>
                                    </p:anim>
                                  </p:childTnLst>
                                </p:cTn>
                              </p:par>
                            </p:childTnLst>
                          </p:cTn>
                        </p:par>
                        <p:par>
                          <p:cTn id="108" fill="hold">
                            <p:stCondLst>
                              <p:cond delay="8000"/>
                            </p:stCondLst>
                            <p:childTnLst>
                              <p:par>
                                <p:cTn id="109" presetID="22" presetClass="entr" presetSubtype="8" fill="hold" grpId="0" nodeType="afterEffect">
                                  <p:stCondLst>
                                    <p:cond delay="0"/>
                                  </p:stCondLst>
                                  <p:childTnLst>
                                    <p:set>
                                      <p:cBhvr>
                                        <p:cTn id="110" dur="1" fill="hold">
                                          <p:stCondLst>
                                            <p:cond delay="0"/>
                                          </p:stCondLst>
                                        </p:cTn>
                                        <p:tgtEl>
                                          <p:spTgt spid="34"/>
                                        </p:tgtEl>
                                        <p:attrNameLst>
                                          <p:attrName>style.visibility</p:attrName>
                                        </p:attrNameLst>
                                      </p:cBhvr>
                                      <p:to>
                                        <p:strVal val="visible"/>
                                      </p:to>
                                    </p:set>
                                    <p:animEffect transition="in" filter="wipe(left)">
                                      <p:cBhvr>
                                        <p:cTn id="111" dur="500"/>
                                        <p:tgtEl>
                                          <p:spTgt spid="34"/>
                                        </p:tgtEl>
                                      </p:cBhvr>
                                    </p:animEffect>
                                  </p:childTnLst>
                                </p:cTn>
                              </p:par>
                            </p:childTnLst>
                          </p:cTn>
                        </p:par>
                        <p:par>
                          <p:cTn id="112" fill="hold">
                            <p:stCondLst>
                              <p:cond delay="8500"/>
                            </p:stCondLst>
                            <p:childTnLst>
                              <p:par>
                                <p:cTn id="113" presetID="53" presetClass="entr" presetSubtype="528" fill="hold" grpId="0" nodeType="afterEffect">
                                  <p:stCondLst>
                                    <p:cond delay="0"/>
                                  </p:stCondLst>
                                  <p:childTnLst>
                                    <p:set>
                                      <p:cBhvr>
                                        <p:cTn id="114" dur="1" fill="hold">
                                          <p:stCondLst>
                                            <p:cond delay="0"/>
                                          </p:stCondLst>
                                        </p:cTn>
                                        <p:tgtEl>
                                          <p:spTgt spid="39"/>
                                        </p:tgtEl>
                                        <p:attrNameLst>
                                          <p:attrName>style.visibility</p:attrName>
                                        </p:attrNameLst>
                                      </p:cBhvr>
                                      <p:to>
                                        <p:strVal val="visible"/>
                                      </p:to>
                                    </p:set>
                                    <p:anim calcmode="lin" valueType="num">
                                      <p:cBhvr>
                                        <p:cTn id="115" dur="500" fill="hold"/>
                                        <p:tgtEl>
                                          <p:spTgt spid="39"/>
                                        </p:tgtEl>
                                        <p:attrNameLst>
                                          <p:attrName>ppt_w</p:attrName>
                                        </p:attrNameLst>
                                      </p:cBhvr>
                                      <p:tavLst>
                                        <p:tav tm="0">
                                          <p:val>
                                            <p:fltVal val="0"/>
                                          </p:val>
                                        </p:tav>
                                        <p:tav tm="100000">
                                          <p:val>
                                            <p:strVal val="#ppt_w"/>
                                          </p:val>
                                        </p:tav>
                                      </p:tavLst>
                                    </p:anim>
                                    <p:anim calcmode="lin" valueType="num">
                                      <p:cBhvr>
                                        <p:cTn id="116" dur="500" fill="hold"/>
                                        <p:tgtEl>
                                          <p:spTgt spid="39"/>
                                        </p:tgtEl>
                                        <p:attrNameLst>
                                          <p:attrName>ppt_h</p:attrName>
                                        </p:attrNameLst>
                                      </p:cBhvr>
                                      <p:tavLst>
                                        <p:tav tm="0">
                                          <p:val>
                                            <p:fltVal val="0"/>
                                          </p:val>
                                        </p:tav>
                                        <p:tav tm="100000">
                                          <p:val>
                                            <p:strVal val="#ppt_h"/>
                                          </p:val>
                                        </p:tav>
                                      </p:tavLst>
                                    </p:anim>
                                    <p:animEffect transition="in" filter="fade">
                                      <p:cBhvr>
                                        <p:cTn id="117" dur="500"/>
                                        <p:tgtEl>
                                          <p:spTgt spid="39"/>
                                        </p:tgtEl>
                                      </p:cBhvr>
                                    </p:animEffect>
                                    <p:anim calcmode="lin" valueType="num">
                                      <p:cBhvr>
                                        <p:cTn id="118" dur="500" fill="hold"/>
                                        <p:tgtEl>
                                          <p:spTgt spid="39"/>
                                        </p:tgtEl>
                                        <p:attrNameLst>
                                          <p:attrName>ppt_x</p:attrName>
                                        </p:attrNameLst>
                                      </p:cBhvr>
                                      <p:tavLst>
                                        <p:tav tm="0">
                                          <p:val>
                                            <p:fltVal val="0.5"/>
                                          </p:val>
                                        </p:tav>
                                        <p:tav tm="100000">
                                          <p:val>
                                            <p:strVal val="#ppt_x"/>
                                          </p:val>
                                        </p:tav>
                                      </p:tavLst>
                                    </p:anim>
                                    <p:anim calcmode="lin" valueType="num">
                                      <p:cBhvr>
                                        <p:cTn id="119" dur="500" fill="hold"/>
                                        <p:tgtEl>
                                          <p:spTgt spid="39"/>
                                        </p:tgtEl>
                                        <p:attrNameLst>
                                          <p:attrName>ppt_y</p:attrName>
                                        </p:attrNameLst>
                                      </p:cBhvr>
                                      <p:tavLst>
                                        <p:tav tm="0">
                                          <p:val>
                                            <p:fltVal val="0.5"/>
                                          </p:val>
                                        </p:tav>
                                        <p:tav tm="100000">
                                          <p:val>
                                            <p:strVal val="#ppt_y"/>
                                          </p:val>
                                        </p:tav>
                                      </p:tavLst>
                                    </p:anim>
                                  </p:childTnLst>
                                </p:cTn>
                              </p:par>
                            </p:childTnLst>
                          </p:cTn>
                        </p:par>
                        <p:par>
                          <p:cTn id="120" fill="hold">
                            <p:stCondLst>
                              <p:cond delay="9000"/>
                            </p:stCondLst>
                            <p:childTnLst>
                              <p:par>
                                <p:cTn id="121" presetID="53" presetClass="entr" presetSubtype="528" fill="hold" grpId="0" nodeType="afterEffect">
                                  <p:stCondLst>
                                    <p:cond delay="0"/>
                                  </p:stCondLst>
                                  <p:childTnLst>
                                    <p:set>
                                      <p:cBhvr>
                                        <p:cTn id="122" dur="1" fill="hold">
                                          <p:stCondLst>
                                            <p:cond delay="0"/>
                                          </p:stCondLst>
                                        </p:cTn>
                                        <p:tgtEl>
                                          <p:spTgt spid="43"/>
                                        </p:tgtEl>
                                        <p:attrNameLst>
                                          <p:attrName>style.visibility</p:attrName>
                                        </p:attrNameLst>
                                      </p:cBhvr>
                                      <p:to>
                                        <p:strVal val="visible"/>
                                      </p:to>
                                    </p:set>
                                    <p:anim calcmode="lin" valueType="num">
                                      <p:cBhvr>
                                        <p:cTn id="123" dur="500" fill="hold"/>
                                        <p:tgtEl>
                                          <p:spTgt spid="43"/>
                                        </p:tgtEl>
                                        <p:attrNameLst>
                                          <p:attrName>ppt_w</p:attrName>
                                        </p:attrNameLst>
                                      </p:cBhvr>
                                      <p:tavLst>
                                        <p:tav tm="0">
                                          <p:val>
                                            <p:fltVal val="0"/>
                                          </p:val>
                                        </p:tav>
                                        <p:tav tm="100000">
                                          <p:val>
                                            <p:strVal val="#ppt_w"/>
                                          </p:val>
                                        </p:tav>
                                      </p:tavLst>
                                    </p:anim>
                                    <p:anim calcmode="lin" valueType="num">
                                      <p:cBhvr>
                                        <p:cTn id="124" dur="500" fill="hold"/>
                                        <p:tgtEl>
                                          <p:spTgt spid="43"/>
                                        </p:tgtEl>
                                        <p:attrNameLst>
                                          <p:attrName>ppt_h</p:attrName>
                                        </p:attrNameLst>
                                      </p:cBhvr>
                                      <p:tavLst>
                                        <p:tav tm="0">
                                          <p:val>
                                            <p:fltVal val="0"/>
                                          </p:val>
                                        </p:tav>
                                        <p:tav tm="100000">
                                          <p:val>
                                            <p:strVal val="#ppt_h"/>
                                          </p:val>
                                        </p:tav>
                                      </p:tavLst>
                                    </p:anim>
                                    <p:animEffect transition="in" filter="fade">
                                      <p:cBhvr>
                                        <p:cTn id="125" dur="500"/>
                                        <p:tgtEl>
                                          <p:spTgt spid="43"/>
                                        </p:tgtEl>
                                      </p:cBhvr>
                                    </p:animEffect>
                                    <p:anim calcmode="lin" valueType="num">
                                      <p:cBhvr>
                                        <p:cTn id="126" dur="500" fill="hold"/>
                                        <p:tgtEl>
                                          <p:spTgt spid="43"/>
                                        </p:tgtEl>
                                        <p:attrNameLst>
                                          <p:attrName>ppt_x</p:attrName>
                                        </p:attrNameLst>
                                      </p:cBhvr>
                                      <p:tavLst>
                                        <p:tav tm="0">
                                          <p:val>
                                            <p:fltVal val="0.5"/>
                                          </p:val>
                                        </p:tav>
                                        <p:tav tm="100000">
                                          <p:val>
                                            <p:strVal val="#ppt_x"/>
                                          </p:val>
                                        </p:tav>
                                      </p:tavLst>
                                    </p:anim>
                                    <p:anim calcmode="lin" valueType="num">
                                      <p:cBhvr>
                                        <p:cTn id="127" dur="500" fill="hold"/>
                                        <p:tgtEl>
                                          <p:spTgt spid="43"/>
                                        </p:tgtEl>
                                        <p:attrNameLst>
                                          <p:attrName>ppt_y</p:attrName>
                                        </p:attrNameLst>
                                      </p:cBhvr>
                                      <p:tavLst>
                                        <p:tav tm="0">
                                          <p:val>
                                            <p:fltVal val="0.5"/>
                                          </p:val>
                                        </p:tav>
                                        <p:tav tm="100000">
                                          <p:val>
                                            <p:strVal val="#ppt_y"/>
                                          </p:val>
                                        </p:tav>
                                      </p:tavLst>
                                    </p:anim>
                                  </p:childTnLst>
                                </p:cTn>
                              </p:par>
                            </p:childTnLst>
                          </p:cTn>
                        </p:par>
                        <p:par>
                          <p:cTn id="128" fill="hold">
                            <p:stCondLst>
                              <p:cond delay="9500"/>
                            </p:stCondLst>
                            <p:childTnLst>
                              <p:par>
                                <p:cTn id="129" presetID="22" presetClass="entr" presetSubtype="8" fill="hold" grpId="0" nodeType="afterEffect">
                                  <p:stCondLst>
                                    <p:cond delay="0"/>
                                  </p:stCondLst>
                                  <p:childTnLst>
                                    <p:set>
                                      <p:cBhvr>
                                        <p:cTn id="130" dur="1" fill="hold">
                                          <p:stCondLst>
                                            <p:cond delay="0"/>
                                          </p:stCondLst>
                                        </p:cTn>
                                        <p:tgtEl>
                                          <p:spTgt spid="35"/>
                                        </p:tgtEl>
                                        <p:attrNameLst>
                                          <p:attrName>style.visibility</p:attrName>
                                        </p:attrNameLst>
                                      </p:cBhvr>
                                      <p:to>
                                        <p:strVal val="visible"/>
                                      </p:to>
                                    </p:set>
                                    <p:animEffect transition="in" filter="wipe(left)">
                                      <p:cBhvr>
                                        <p:cTn id="131"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8" grpId="0" animBg="1"/>
      <p:bldP spid="13" grpId="0" animBg="1"/>
      <p:bldP spid="16" grpId="0" animBg="1"/>
      <p:bldP spid="85" grpId="0" animBg="1"/>
      <p:bldP spid="32" grpId="0"/>
      <p:bldP spid="33" grpId="0"/>
      <p:bldP spid="34" grpId="0"/>
      <p:bldP spid="35" grpId="0"/>
      <p:bldP spid="36" grpId="0" animBg="1"/>
      <p:bldP spid="37" grpId="0" animBg="1"/>
      <p:bldP spid="38" grpId="0" animBg="1"/>
      <p:bldP spid="39" grpId="0" animBg="1"/>
      <p:bldP spid="40" grpId="0" animBg="1"/>
      <p:bldP spid="43" grpId="0" animBg="1"/>
      <p:bldP spid="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1550</TotalTime>
  <Words>1272</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318</cp:revision>
  <dcterms:created xsi:type="dcterms:W3CDTF">2016-09-28T22:08:47Z</dcterms:created>
  <dcterms:modified xsi:type="dcterms:W3CDTF">2016-11-03T23:06:59Z</dcterms:modified>
</cp:coreProperties>
</file>