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627" y="3415625"/>
            <a:ext cx="12801600" cy="3807691"/>
          </a:xfrm>
          <a:prstGeom prst="rect">
            <a:avLst/>
          </a:prstGeom>
        </p:spPr>
      </p:pic>
      <p:sp>
        <p:nvSpPr>
          <p:cNvPr id="20" name="Freeform 19"/>
          <p:cNvSpPr/>
          <p:nvPr/>
        </p:nvSpPr>
        <p:spPr>
          <a:xfrm>
            <a:off x="2557731" y="4399213"/>
            <a:ext cx="6831178" cy="122943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45" name="Rectangle 44"/>
          <p:cNvSpPr/>
          <p:nvPr/>
        </p:nvSpPr>
        <p:spPr>
          <a:xfrm>
            <a:off x="1111326" y="1956014"/>
            <a:ext cx="620889" cy="620889"/>
          </a:xfrm>
          <a:prstGeom prst="rect">
            <a:avLst/>
          </a:prstGeom>
          <a:solidFill>
            <a:srgbClr val="FF746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46" name="Text Box 10"/>
          <p:cNvSpPr txBox="1">
            <a:spLocks noChangeArrowheads="1"/>
          </p:cNvSpPr>
          <p:nvPr/>
        </p:nvSpPr>
        <p:spPr bwMode="auto">
          <a:xfrm>
            <a:off x="2016121" y="1789404"/>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5" name="Rectangle 54"/>
          <p:cNvSpPr/>
          <p:nvPr/>
        </p:nvSpPr>
        <p:spPr>
          <a:xfrm>
            <a:off x="6469112" y="1939822"/>
            <a:ext cx="620889" cy="620889"/>
          </a:xfrm>
          <a:prstGeom prst="rect">
            <a:avLst/>
          </a:prstGeom>
          <a:solidFill>
            <a:srgbClr val="4CC8EC"/>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56" name="Text Box 10"/>
          <p:cNvSpPr txBox="1">
            <a:spLocks noChangeArrowheads="1"/>
          </p:cNvSpPr>
          <p:nvPr/>
        </p:nvSpPr>
        <p:spPr bwMode="auto">
          <a:xfrm>
            <a:off x="7373907" y="1773212"/>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7" name="Rectangle 56"/>
          <p:cNvSpPr/>
          <p:nvPr/>
        </p:nvSpPr>
        <p:spPr>
          <a:xfrm>
            <a:off x="4171862" y="3105182"/>
            <a:ext cx="620889" cy="620889"/>
          </a:xfrm>
          <a:prstGeom prst="rect">
            <a:avLst/>
          </a:prstGeom>
          <a:solidFill>
            <a:srgbClr val="57CCC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58" name="Text Box 10"/>
          <p:cNvSpPr txBox="1">
            <a:spLocks noChangeArrowheads="1"/>
          </p:cNvSpPr>
          <p:nvPr/>
        </p:nvSpPr>
        <p:spPr bwMode="auto">
          <a:xfrm>
            <a:off x="5096842" y="2938571"/>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2" name="Freeform 1"/>
          <p:cNvSpPr>
            <a:spLocks noChangeAspect="1" noChangeArrowheads="1"/>
          </p:cNvSpPr>
          <p:nvPr/>
        </p:nvSpPr>
        <p:spPr bwMode="auto">
          <a:xfrm>
            <a:off x="3158631" y="4456812"/>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FF7467"/>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3" name="Freeform 1"/>
          <p:cNvSpPr>
            <a:spLocks noChangeAspect="1" noChangeArrowheads="1"/>
          </p:cNvSpPr>
          <p:nvPr/>
        </p:nvSpPr>
        <p:spPr bwMode="auto">
          <a:xfrm>
            <a:off x="5305434" y="4166703"/>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4CC8EC"/>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4" name="Freeform 1"/>
          <p:cNvSpPr>
            <a:spLocks noChangeAspect="1" noChangeArrowheads="1"/>
          </p:cNvSpPr>
          <p:nvPr/>
        </p:nvSpPr>
        <p:spPr bwMode="auto">
          <a:xfrm>
            <a:off x="7937442" y="4593919"/>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57CCC6"/>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3258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2250"/>
                            </p:stCondLst>
                            <p:childTnLst>
                              <p:par>
                                <p:cTn id="22" presetID="45" presetClass="entr" presetSubtype="0" fill="hold" grpId="0" nodeType="after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2000"/>
                                        <p:tgtEl>
                                          <p:spTgt spid="72"/>
                                        </p:tgtEl>
                                      </p:cBhvr>
                                    </p:animEffect>
                                    <p:anim calcmode="lin" valueType="num">
                                      <p:cBhvr>
                                        <p:cTn id="25" dur="2000" fill="hold"/>
                                        <p:tgtEl>
                                          <p:spTgt spid="72"/>
                                        </p:tgtEl>
                                        <p:attrNameLst>
                                          <p:attrName>ppt_w</p:attrName>
                                        </p:attrNameLst>
                                      </p:cBhvr>
                                      <p:tavLst>
                                        <p:tav tm="0" fmla="#ppt_w*sin(2.5*pi*$)">
                                          <p:val>
                                            <p:fltVal val="0"/>
                                          </p:val>
                                        </p:tav>
                                        <p:tav tm="100000">
                                          <p:val>
                                            <p:fltVal val="1"/>
                                          </p:val>
                                        </p:tav>
                                      </p:tavLst>
                                    </p:anim>
                                    <p:anim calcmode="lin" valueType="num">
                                      <p:cBhvr>
                                        <p:cTn id="26" dur="2000" fill="hold"/>
                                        <p:tgtEl>
                                          <p:spTgt spid="72"/>
                                        </p:tgtEl>
                                        <p:attrNameLst>
                                          <p:attrName>ppt_h</p:attrName>
                                        </p:attrNameLst>
                                      </p:cBhvr>
                                      <p:tavLst>
                                        <p:tav tm="0">
                                          <p:val>
                                            <p:strVal val="#ppt_h"/>
                                          </p:val>
                                        </p:tav>
                                        <p:tav tm="100000">
                                          <p:val>
                                            <p:strVal val="#ppt_h"/>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1000" fill="hold"/>
                                        <p:tgtEl>
                                          <p:spTgt spid="45"/>
                                        </p:tgtEl>
                                        <p:attrNameLst>
                                          <p:attrName>ppt_x</p:attrName>
                                        </p:attrNameLst>
                                      </p:cBhvr>
                                      <p:tavLst>
                                        <p:tav tm="0">
                                          <p:val>
                                            <p:strVal val="#ppt_x"/>
                                          </p:val>
                                        </p:tav>
                                        <p:tav tm="100000">
                                          <p:val>
                                            <p:strVal val="#ppt_x"/>
                                          </p:val>
                                        </p:tav>
                                      </p:tavLst>
                                    </p:anim>
                                    <p:anim calcmode="lin" valueType="num">
                                      <p:cBhvr additive="base">
                                        <p:cTn id="30" dur="1000" fill="hold"/>
                                        <p:tgtEl>
                                          <p:spTgt spid="45"/>
                                        </p:tgtEl>
                                        <p:attrNameLst>
                                          <p:attrName>ppt_y</p:attrName>
                                        </p:attrNameLst>
                                      </p:cBhvr>
                                      <p:tavLst>
                                        <p:tav tm="0">
                                          <p:val>
                                            <p:strVal val="1+#ppt_h/2"/>
                                          </p:val>
                                        </p:tav>
                                        <p:tav tm="100000">
                                          <p:val>
                                            <p:strVal val="#ppt_y"/>
                                          </p:val>
                                        </p:tav>
                                      </p:tavLst>
                                    </p:anim>
                                  </p:childTnLst>
                                </p:cTn>
                              </p:par>
                              <p:par>
                                <p:cTn id="31" presetID="22" presetClass="entr" presetSubtype="8" fill="hold" grpId="0" nodeType="withEffect">
                                  <p:stCondLst>
                                    <p:cond delay="1000"/>
                                  </p:stCondLst>
                                  <p:childTnLst>
                                    <p:set>
                                      <p:cBhvr>
                                        <p:cTn id="32" dur="1" fill="hold">
                                          <p:stCondLst>
                                            <p:cond delay="0"/>
                                          </p:stCondLst>
                                        </p:cTn>
                                        <p:tgtEl>
                                          <p:spTgt spid="46"/>
                                        </p:tgtEl>
                                        <p:attrNameLst>
                                          <p:attrName>style.visibility</p:attrName>
                                        </p:attrNameLst>
                                      </p:cBhvr>
                                      <p:to>
                                        <p:strVal val="visible"/>
                                      </p:to>
                                    </p:set>
                                    <p:animEffect transition="in" filter="wipe(left)">
                                      <p:cBhvr>
                                        <p:cTn id="33" dur="1000"/>
                                        <p:tgtEl>
                                          <p:spTgt spid="46"/>
                                        </p:tgtEl>
                                      </p:cBhvr>
                                    </p:animEffect>
                                  </p:childTnLst>
                                </p:cTn>
                              </p:par>
                            </p:childTnLst>
                          </p:cTn>
                        </p:par>
                        <p:par>
                          <p:cTn id="34" fill="hold">
                            <p:stCondLst>
                              <p:cond delay="4250"/>
                            </p:stCondLst>
                            <p:childTnLst>
                              <p:par>
                                <p:cTn id="35" presetID="45" presetClass="entr" presetSubtype="0"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2000"/>
                                        <p:tgtEl>
                                          <p:spTgt spid="73"/>
                                        </p:tgtEl>
                                      </p:cBhvr>
                                    </p:animEffect>
                                    <p:anim calcmode="lin" valueType="num">
                                      <p:cBhvr>
                                        <p:cTn id="38" dur="2000" fill="hold"/>
                                        <p:tgtEl>
                                          <p:spTgt spid="73"/>
                                        </p:tgtEl>
                                        <p:attrNameLst>
                                          <p:attrName>ppt_w</p:attrName>
                                        </p:attrNameLst>
                                      </p:cBhvr>
                                      <p:tavLst>
                                        <p:tav tm="0" fmla="#ppt_w*sin(2.5*pi*$)">
                                          <p:val>
                                            <p:fltVal val="0"/>
                                          </p:val>
                                        </p:tav>
                                        <p:tav tm="100000">
                                          <p:val>
                                            <p:fltVal val="1"/>
                                          </p:val>
                                        </p:tav>
                                      </p:tavLst>
                                    </p:anim>
                                    <p:anim calcmode="lin" valueType="num">
                                      <p:cBhvr>
                                        <p:cTn id="39" dur="2000" fill="hold"/>
                                        <p:tgtEl>
                                          <p:spTgt spid="73"/>
                                        </p:tgtEl>
                                        <p:attrNameLst>
                                          <p:attrName>ppt_h</p:attrName>
                                        </p:attrNameLst>
                                      </p:cBhvr>
                                      <p:tavLst>
                                        <p:tav tm="0">
                                          <p:val>
                                            <p:strVal val="#ppt_h"/>
                                          </p:val>
                                        </p:tav>
                                        <p:tav tm="100000">
                                          <p:val>
                                            <p:strVal val="#ppt_h"/>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additive="base">
                                        <p:cTn id="42" dur="1000" fill="hold"/>
                                        <p:tgtEl>
                                          <p:spTgt spid="55"/>
                                        </p:tgtEl>
                                        <p:attrNameLst>
                                          <p:attrName>ppt_x</p:attrName>
                                        </p:attrNameLst>
                                      </p:cBhvr>
                                      <p:tavLst>
                                        <p:tav tm="0">
                                          <p:val>
                                            <p:strVal val="#ppt_x"/>
                                          </p:val>
                                        </p:tav>
                                        <p:tav tm="100000">
                                          <p:val>
                                            <p:strVal val="#ppt_x"/>
                                          </p:val>
                                        </p:tav>
                                      </p:tavLst>
                                    </p:anim>
                                    <p:anim calcmode="lin" valueType="num">
                                      <p:cBhvr additive="base">
                                        <p:cTn id="43" dur="1000" fill="hold"/>
                                        <p:tgtEl>
                                          <p:spTgt spid="55"/>
                                        </p:tgtEl>
                                        <p:attrNameLst>
                                          <p:attrName>ppt_y</p:attrName>
                                        </p:attrNameLst>
                                      </p:cBhvr>
                                      <p:tavLst>
                                        <p:tav tm="0">
                                          <p:val>
                                            <p:strVal val="1+#ppt_h/2"/>
                                          </p:val>
                                        </p:tav>
                                        <p:tav tm="100000">
                                          <p:val>
                                            <p:strVal val="#ppt_y"/>
                                          </p:val>
                                        </p:tav>
                                      </p:tavLst>
                                    </p:anim>
                                  </p:childTnLst>
                                </p:cTn>
                              </p:par>
                              <p:par>
                                <p:cTn id="44" presetID="22" presetClass="entr" presetSubtype="8" fill="hold" grpId="0" nodeType="withEffect">
                                  <p:stCondLst>
                                    <p:cond delay="100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1000"/>
                                        <p:tgtEl>
                                          <p:spTgt spid="56"/>
                                        </p:tgtEl>
                                      </p:cBhvr>
                                    </p:animEffect>
                                  </p:childTnLst>
                                </p:cTn>
                              </p:par>
                            </p:childTnLst>
                          </p:cTn>
                        </p:par>
                        <p:par>
                          <p:cTn id="47" fill="hold">
                            <p:stCondLst>
                              <p:cond delay="6250"/>
                            </p:stCondLst>
                            <p:childTnLst>
                              <p:par>
                                <p:cTn id="48" presetID="45" presetClass="entr" presetSubtype="0"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fade">
                                      <p:cBhvr>
                                        <p:cTn id="50" dur="2000"/>
                                        <p:tgtEl>
                                          <p:spTgt spid="74"/>
                                        </p:tgtEl>
                                      </p:cBhvr>
                                    </p:animEffect>
                                    <p:anim calcmode="lin" valueType="num">
                                      <p:cBhvr>
                                        <p:cTn id="51" dur="2000" fill="hold"/>
                                        <p:tgtEl>
                                          <p:spTgt spid="74"/>
                                        </p:tgtEl>
                                        <p:attrNameLst>
                                          <p:attrName>ppt_w</p:attrName>
                                        </p:attrNameLst>
                                      </p:cBhvr>
                                      <p:tavLst>
                                        <p:tav tm="0" fmla="#ppt_w*sin(2.5*pi*$)">
                                          <p:val>
                                            <p:fltVal val="0"/>
                                          </p:val>
                                        </p:tav>
                                        <p:tav tm="100000">
                                          <p:val>
                                            <p:fltVal val="1"/>
                                          </p:val>
                                        </p:tav>
                                      </p:tavLst>
                                    </p:anim>
                                    <p:anim calcmode="lin" valueType="num">
                                      <p:cBhvr>
                                        <p:cTn id="52" dur="2000" fill="hold"/>
                                        <p:tgtEl>
                                          <p:spTgt spid="74"/>
                                        </p:tgtEl>
                                        <p:attrNameLst>
                                          <p:attrName>ppt_h</p:attrName>
                                        </p:attrNameLst>
                                      </p:cBhvr>
                                      <p:tavLst>
                                        <p:tav tm="0">
                                          <p:val>
                                            <p:strVal val="#ppt_h"/>
                                          </p:val>
                                        </p:tav>
                                        <p:tav tm="100000">
                                          <p:val>
                                            <p:strVal val="#ppt_h"/>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additive="base">
                                        <p:cTn id="55" dur="1000" fill="hold"/>
                                        <p:tgtEl>
                                          <p:spTgt spid="57"/>
                                        </p:tgtEl>
                                        <p:attrNameLst>
                                          <p:attrName>ppt_x</p:attrName>
                                        </p:attrNameLst>
                                      </p:cBhvr>
                                      <p:tavLst>
                                        <p:tav tm="0">
                                          <p:val>
                                            <p:strVal val="#ppt_x"/>
                                          </p:val>
                                        </p:tav>
                                        <p:tav tm="100000">
                                          <p:val>
                                            <p:strVal val="#ppt_x"/>
                                          </p:val>
                                        </p:tav>
                                      </p:tavLst>
                                    </p:anim>
                                    <p:anim calcmode="lin" valueType="num">
                                      <p:cBhvr additive="base">
                                        <p:cTn id="56" dur="1000" fill="hold"/>
                                        <p:tgtEl>
                                          <p:spTgt spid="57"/>
                                        </p:tgtEl>
                                        <p:attrNameLst>
                                          <p:attrName>ppt_y</p:attrName>
                                        </p:attrNameLst>
                                      </p:cBhvr>
                                      <p:tavLst>
                                        <p:tav tm="0">
                                          <p:val>
                                            <p:strVal val="1+#ppt_h/2"/>
                                          </p:val>
                                        </p:tav>
                                        <p:tav tm="100000">
                                          <p:val>
                                            <p:strVal val="#ppt_y"/>
                                          </p:val>
                                        </p:tav>
                                      </p:tavLst>
                                    </p:anim>
                                  </p:childTnLst>
                                </p:cTn>
                              </p:par>
                              <p:par>
                                <p:cTn id="57" presetID="22" presetClass="entr" presetSubtype="8"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5" grpId="0" animBg="1"/>
      <p:bldP spid="46" grpId="0"/>
      <p:bldP spid="55" grpId="0" animBg="1"/>
      <p:bldP spid="56" grpId="0"/>
      <p:bldP spid="57" grpId="0" animBg="1"/>
      <p:bldP spid="58" grpId="0"/>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2016-11-03T23:06:05Z</dcterms:modified>
</cp:coreProperties>
</file>