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7679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205133" y="2068763"/>
            <a:ext cx="1238251" cy="1371601"/>
            <a:chOff x="5403850" y="2404837"/>
            <a:chExt cx="928688" cy="1028701"/>
          </a:xfrm>
          <a:solidFill>
            <a:srgbClr val="FF9285"/>
          </a:solidFill>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rgbClr val="FFBAA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9" name="Freeform 23"/>
            <p:cNvSpPr>
              <a:spLocks/>
            </p:cNvSpPr>
            <p:nvPr/>
          </p:nvSpPr>
          <p:spPr bwMode="auto">
            <a:xfrm rot="5400000">
              <a:off x="5098257"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rgbClr val="D76A5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432550" y="1658130"/>
            <a:ext cx="1073151" cy="2163233"/>
            <a:chOff x="4824412" y="2096862"/>
            <a:chExt cx="804863" cy="1622425"/>
          </a:xfrm>
          <a:solidFill>
            <a:srgbClr val="57CCC6"/>
          </a:solidFill>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rgbClr val="75EAE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3" name="Freeform 27"/>
            <p:cNvSpPr>
              <a:spLocks/>
            </p:cNvSpPr>
            <p:nvPr/>
          </p:nvSpPr>
          <p:spPr bwMode="auto">
            <a:xfrm rot="5400000">
              <a:off x="4148931"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rgbClr val="2FA49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748617" y="2068763"/>
            <a:ext cx="1244601" cy="1371601"/>
            <a:chOff x="2811462" y="2404837"/>
            <a:chExt cx="933451" cy="1028701"/>
          </a:xfrm>
          <a:solidFill>
            <a:srgbClr val="FF7467"/>
          </a:solidFill>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FF9C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5" name="Freeform 29"/>
            <p:cNvSpPr>
              <a:spLocks/>
            </p:cNvSpPr>
            <p:nvPr/>
          </p:nvSpPr>
          <p:spPr bwMode="auto">
            <a:xfrm rot="5400000">
              <a:off x="3021807"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D74C3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692650" y="1658130"/>
            <a:ext cx="1073151" cy="2163233"/>
            <a:chOff x="3519487" y="2096862"/>
            <a:chExt cx="804863" cy="1622425"/>
          </a:xfrm>
          <a:solidFill>
            <a:srgbClr val="4CC8EC"/>
          </a:solidFill>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6AE6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9" name="Freeform 33"/>
            <p:cNvSpPr>
              <a:spLocks/>
            </p:cNvSpPr>
            <p:nvPr/>
          </p:nvSpPr>
          <p:spPr bwMode="auto">
            <a:xfrm rot="5400000">
              <a:off x="3377406"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24A0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609168" y="1241145"/>
            <a:ext cx="948267" cy="3014133"/>
            <a:chOff x="4206876" y="1784124"/>
            <a:chExt cx="711200" cy="2260600"/>
          </a:xfrm>
          <a:solidFill>
            <a:srgbClr val="F4C956"/>
          </a:solidFill>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rgbClr val="FFE77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258012" y="3897013"/>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9146553" y="1702258"/>
            <a:ext cx="2623176" cy="1618928"/>
            <a:chOff x="1879600" y="3095483"/>
            <a:chExt cx="4564985" cy="972255"/>
          </a:xfrm>
        </p:grpSpPr>
        <p:sp>
          <p:nvSpPr>
            <p:cNvPr id="54" name="Text Box 10"/>
            <p:cNvSpPr txBox="1">
              <a:spLocks noChangeArrowheads="1"/>
            </p:cNvSpPr>
            <p:nvPr/>
          </p:nvSpPr>
          <p:spPr bwMode="auto">
            <a:xfrm>
              <a:off x="1879600" y="3365358"/>
              <a:ext cx="4564985" cy="702380"/>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5" name="Rectangle 54"/>
            <p:cNvSpPr/>
            <p:nvPr/>
          </p:nvSpPr>
          <p:spPr>
            <a:xfrm>
              <a:off x="1942961" y="3095483"/>
              <a:ext cx="3182571" cy="203320"/>
            </a:xfrm>
            <a:prstGeom prst="rect">
              <a:avLst/>
            </a:prstGeom>
            <a:solidFill>
              <a:srgbClr val="FF9285"/>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2" name="Group 61"/>
          <p:cNvGrpSpPr/>
          <p:nvPr/>
        </p:nvGrpSpPr>
        <p:grpSpPr>
          <a:xfrm>
            <a:off x="646910" y="2007937"/>
            <a:ext cx="2623176" cy="1618925"/>
            <a:chOff x="1879600" y="3095483"/>
            <a:chExt cx="4564985" cy="972253"/>
          </a:xfrm>
        </p:grpSpPr>
        <p:sp>
          <p:nvSpPr>
            <p:cNvPr id="63"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4" name="Rectangle 63"/>
            <p:cNvSpPr/>
            <p:nvPr/>
          </p:nvSpPr>
          <p:spPr>
            <a:xfrm>
              <a:off x="1942961" y="3095483"/>
              <a:ext cx="3182571" cy="203320"/>
            </a:xfrm>
            <a:prstGeom prst="rect">
              <a:avLst/>
            </a:prstGeom>
            <a:solidFill>
              <a:srgbClr val="FF7467"/>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5" name="Group 64"/>
          <p:cNvGrpSpPr/>
          <p:nvPr/>
        </p:nvGrpSpPr>
        <p:grpSpPr>
          <a:xfrm>
            <a:off x="5001541" y="4837256"/>
            <a:ext cx="2623176" cy="1618925"/>
            <a:chOff x="1879600" y="3095483"/>
            <a:chExt cx="4564985" cy="972253"/>
          </a:xfrm>
        </p:grpSpPr>
        <p:sp>
          <p:nvSpPr>
            <p:cNvPr id="66"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1942961" y="3095483"/>
              <a:ext cx="3182571" cy="203320"/>
            </a:xfrm>
            <a:prstGeom prst="rect">
              <a:avLst/>
            </a:prstGeom>
            <a:solidFill>
              <a:srgbClr val="F4C956"/>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8856907" y="4636686"/>
            <a:ext cx="2623176" cy="1618925"/>
            <a:chOff x="1879600" y="3095483"/>
            <a:chExt cx="4564985" cy="972253"/>
          </a:xfrm>
        </p:grpSpPr>
        <p:sp>
          <p:nvSpPr>
            <p:cNvPr id="74"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1942961" y="3095483"/>
              <a:ext cx="3182571" cy="203320"/>
            </a:xfrm>
            <a:prstGeom prst="rect">
              <a:avLst/>
            </a:prstGeom>
            <a:solidFill>
              <a:srgbClr val="57CCC6"/>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1118281" y="4648359"/>
            <a:ext cx="2623176" cy="1618925"/>
            <a:chOff x="1879600" y="3095483"/>
            <a:chExt cx="4564985" cy="972253"/>
          </a:xfrm>
        </p:grpSpPr>
        <p:sp>
          <p:nvSpPr>
            <p:cNvPr id="77"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8" name="Rectangle 77"/>
            <p:cNvSpPr/>
            <p:nvPr/>
          </p:nvSpPr>
          <p:spPr>
            <a:xfrm>
              <a:off x="1942961" y="3095483"/>
              <a:ext cx="3182571" cy="203320"/>
            </a:xfrm>
            <a:prstGeom prst="rect">
              <a:avLst/>
            </a:prstGeom>
            <a:solidFill>
              <a:srgbClr val="4CC8EC"/>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9" name="Group 81"/>
          <p:cNvGrpSpPr/>
          <p:nvPr/>
        </p:nvGrpSpPr>
        <p:grpSpPr>
          <a:xfrm rot="8196604" flipH="1" flipV="1">
            <a:off x="8183709" y="1645999"/>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3145508" y="3897013"/>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3008213" y="1570056"/>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871634" y="4531725"/>
            <a:ext cx="36576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6533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ppt_x"/>
                                          </p:val>
                                        </p:tav>
                                        <p:tav tm="100000">
                                          <p:val>
                                            <p:strVal val="#ppt_x"/>
                                          </p:val>
                                        </p:tav>
                                      </p:tavLst>
                                    </p:anim>
                                    <p:anim calcmode="lin" valueType="num">
                                      <p:cBhvr additive="base">
                                        <p:cTn id="12" dur="5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2" presetClass="entr" presetSubtype="1" fill="hold" nodeType="after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wipe(up)">
                                      <p:cBhvr>
                                        <p:cTn id="16" dur="500"/>
                                        <p:tgtEl>
                                          <p:spTgt spid="91"/>
                                        </p:tgtEl>
                                      </p:cBhvr>
                                    </p:animEffect>
                                  </p:childTnLst>
                                </p:cTn>
                              </p:par>
                            </p:childTnLst>
                          </p:cTn>
                        </p:par>
                        <p:par>
                          <p:cTn id="17" fill="hold">
                            <p:stCondLst>
                              <p:cond delay="1750"/>
                            </p:stCondLst>
                            <p:childTnLst>
                              <p:par>
                                <p:cTn id="18" presetID="42" presetClass="entr" presetSubtype="0" fill="hold"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1000"/>
                                        <p:tgtEl>
                                          <p:spTgt spid="65"/>
                                        </p:tgtEl>
                                      </p:cBhvr>
                                    </p:animEffect>
                                    <p:anim calcmode="lin" valueType="num">
                                      <p:cBhvr>
                                        <p:cTn id="21" dur="1000" fill="hold"/>
                                        <p:tgtEl>
                                          <p:spTgt spid="65"/>
                                        </p:tgtEl>
                                        <p:attrNameLst>
                                          <p:attrName>ppt_x</p:attrName>
                                        </p:attrNameLst>
                                      </p:cBhvr>
                                      <p:tavLst>
                                        <p:tav tm="0">
                                          <p:val>
                                            <p:strVal val="#ppt_x"/>
                                          </p:val>
                                        </p:tav>
                                        <p:tav tm="100000">
                                          <p:val>
                                            <p:strVal val="#ppt_x"/>
                                          </p:val>
                                        </p:tav>
                                      </p:tavLst>
                                    </p:anim>
                                    <p:anim calcmode="lin" valueType="num">
                                      <p:cBhvr>
                                        <p:cTn id="22" dur="1000" fill="hold"/>
                                        <p:tgtEl>
                                          <p:spTgt spid="65"/>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2" presetClass="entr" presetSubtype="8" accel="50000" decel="50000" fill="hold"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500" fill="hold"/>
                                        <p:tgtEl>
                                          <p:spTgt spid="69"/>
                                        </p:tgtEl>
                                        <p:attrNameLst>
                                          <p:attrName>ppt_x</p:attrName>
                                        </p:attrNameLst>
                                      </p:cBhvr>
                                      <p:tavLst>
                                        <p:tav tm="0">
                                          <p:val>
                                            <p:strVal val="0-#ppt_w/2"/>
                                          </p:val>
                                        </p:tav>
                                        <p:tav tm="100000">
                                          <p:val>
                                            <p:strVal val="#ppt_x"/>
                                          </p:val>
                                        </p:tav>
                                      </p:tavLst>
                                    </p:anim>
                                    <p:anim calcmode="lin" valueType="num">
                                      <p:cBhvr additive="base">
                                        <p:cTn id="27" dur="500" fill="hold"/>
                                        <p:tgtEl>
                                          <p:spTgt spid="69"/>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22" presetClass="entr" presetSubtype="2"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right)">
                                      <p:cBhvr>
                                        <p:cTn id="31" dur="500"/>
                                        <p:tgtEl>
                                          <p:spTgt spid="85"/>
                                        </p:tgtEl>
                                      </p:cBhvr>
                                    </p:animEffect>
                                  </p:childTnLst>
                                </p:cTn>
                              </p:par>
                            </p:childTnLst>
                          </p:cTn>
                        </p:par>
                        <p:par>
                          <p:cTn id="32" fill="hold">
                            <p:stCondLst>
                              <p:cond delay="3750"/>
                            </p:stCondLst>
                            <p:childTnLst>
                              <p:par>
                                <p:cTn id="33" presetID="42" presetClass="entr" presetSubtype="0"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1000" fill="hold"/>
                                        <p:tgtEl>
                                          <p:spTgt spid="76"/>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2" presetClass="entr" presetSubtype="2" accel="50000" decel="50000" fill="hold"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additive="base">
                                        <p:cTn id="41" dur="500" fill="hold"/>
                                        <p:tgtEl>
                                          <p:spTgt spid="71"/>
                                        </p:tgtEl>
                                        <p:attrNameLst>
                                          <p:attrName>ppt_x</p:attrName>
                                        </p:attrNameLst>
                                      </p:cBhvr>
                                      <p:tavLst>
                                        <p:tav tm="0">
                                          <p:val>
                                            <p:strVal val="1+#ppt_w/2"/>
                                          </p:val>
                                        </p:tav>
                                        <p:tav tm="100000">
                                          <p:val>
                                            <p:strVal val="#ppt_x"/>
                                          </p:val>
                                        </p:tav>
                                      </p:tavLst>
                                    </p:anim>
                                    <p:anim calcmode="lin" valueType="num">
                                      <p:cBhvr additive="base">
                                        <p:cTn id="42" dur="500" fill="hold"/>
                                        <p:tgtEl>
                                          <p:spTgt spid="71"/>
                                        </p:tgtEl>
                                        <p:attrNameLst>
                                          <p:attrName>ppt_y</p:attrName>
                                        </p:attrNameLst>
                                      </p:cBhvr>
                                      <p:tavLst>
                                        <p:tav tm="0">
                                          <p:val>
                                            <p:strVal val="#ppt_y"/>
                                          </p:val>
                                        </p:tav>
                                        <p:tav tm="100000">
                                          <p:val>
                                            <p:strVal val="#ppt_y"/>
                                          </p:val>
                                        </p:tav>
                                      </p:tavLst>
                                    </p:anim>
                                  </p:childTnLst>
                                </p:cTn>
                              </p:par>
                            </p:childTnLst>
                          </p:cTn>
                        </p:par>
                        <p:par>
                          <p:cTn id="43" fill="hold">
                            <p:stCondLst>
                              <p:cond delay="5250"/>
                            </p:stCondLst>
                            <p:childTnLst>
                              <p:par>
                                <p:cTn id="44" presetID="22" presetClass="entr" presetSubtype="8" fill="hold"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left)">
                                      <p:cBhvr>
                                        <p:cTn id="46" dur="500"/>
                                        <p:tgtEl>
                                          <p:spTgt spid="59"/>
                                        </p:tgtEl>
                                      </p:cBhvr>
                                    </p:animEffect>
                                  </p:childTnLst>
                                </p:cTn>
                              </p:par>
                            </p:childTnLst>
                          </p:cTn>
                        </p:par>
                        <p:par>
                          <p:cTn id="47" fill="hold">
                            <p:stCondLst>
                              <p:cond delay="5750"/>
                            </p:stCondLst>
                            <p:childTnLst>
                              <p:par>
                                <p:cTn id="48" presetID="42" presetClass="entr" presetSubtype="0" fill="hold" nodeType="after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fade">
                                      <p:cBhvr>
                                        <p:cTn id="50" dur="1000"/>
                                        <p:tgtEl>
                                          <p:spTgt spid="73"/>
                                        </p:tgtEl>
                                      </p:cBhvr>
                                    </p:animEffect>
                                    <p:anim calcmode="lin" valueType="num">
                                      <p:cBhvr>
                                        <p:cTn id="51" dur="1000" fill="hold"/>
                                        <p:tgtEl>
                                          <p:spTgt spid="73"/>
                                        </p:tgtEl>
                                        <p:attrNameLst>
                                          <p:attrName>ppt_x</p:attrName>
                                        </p:attrNameLst>
                                      </p:cBhvr>
                                      <p:tavLst>
                                        <p:tav tm="0">
                                          <p:val>
                                            <p:strVal val="#ppt_x"/>
                                          </p:val>
                                        </p:tav>
                                        <p:tav tm="100000">
                                          <p:val>
                                            <p:strVal val="#ppt_x"/>
                                          </p:val>
                                        </p:tav>
                                      </p:tavLst>
                                    </p:anim>
                                    <p:anim calcmode="lin" valueType="num">
                                      <p:cBhvr>
                                        <p:cTn id="52" dur="1000" fill="hold"/>
                                        <p:tgtEl>
                                          <p:spTgt spid="73"/>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 presetClass="entr" presetSubtype="8" accel="50000" decel="50000" fill="hold" nodeType="afterEffect">
                                  <p:stCondLst>
                                    <p:cond delay="0"/>
                                  </p:stCondLst>
                                  <p:childTnLst>
                                    <p:set>
                                      <p:cBhvr>
                                        <p:cTn id="55" dur="1" fill="hold">
                                          <p:stCondLst>
                                            <p:cond delay="0"/>
                                          </p:stCondLst>
                                        </p:cTn>
                                        <p:tgtEl>
                                          <p:spTgt spid="68"/>
                                        </p:tgtEl>
                                        <p:attrNameLst>
                                          <p:attrName>style.visibility</p:attrName>
                                        </p:attrNameLst>
                                      </p:cBhvr>
                                      <p:to>
                                        <p:strVal val="visible"/>
                                      </p:to>
                                    </p:set>
                                    <p:anim calcmode="lin" valueType="num">
                                      <p:cBhvr additive="base">
                                        <p:cTn id="56" dur="500" fill="hold"/>
                                        <p:tgtEl>
                                          <p:spTgt spid="68"/>
                                        </p:tgtEl>
                                        <p:attrNameLst>
                                          <p:attrName>ppt_x</p:attrName>
                                        </p:attrNameLst>
                                      </p:cBhvr>
                                      <p:tavLst>
                                        <p:tav tm="0">
                                          <p:val>
                                            <p:strVal val="0-#ppt_w/2"/>
                                          </p:val>
                                        </p:tav>
                                        <p:tav tm="100000">
                                          <p:val>
                                            <p:strVal val="#ppt_x"/>
                                          </p:val>
                                        </p:tav>
                                      </p:tavLst>
                                    </p:anim>
                                    <p:anim calcmode="lin" valueType="num">
                                      <p:cBhvr additive="base">
                                        <p:cTn id="57" dur="500" fill="hold"/>
                                        <p:tgtEl>
                                          <p:spTgt spid="68"/>
                                        </p:tgtEl>
                                        <p:attrNameLst>
                                          <p:attrName>ppt_y</p:attrName>
                                        </p:attrNameLst>
                                      </p:cBhvr>
                                      <p:tavLst>
                                        <p:tav tm="0">
                                          <p:val>
                                            <p:strVal val="#ppt_y"/>
                                          </p:val>
                                        </p:tav>
                                        <p:tav tm="100000">
                                          <p:val>
                                            <p:strVal val="#ppt_y"/>
                                          </p:val>
                                        </p:tav>
                                      </p:tavLst>
                                    </p:anim>
                                  </p:childTnLst>
                                </p:cTn>
                              </p:par>
                            </p:childTnLst>
                          </p:cTn>
                        </p:par>
                        <p:par>
                          <p:cTn id="58" fill="hold">
                            <p:stCondLst>
                              <p:cond delay="7250"/>
                            </p:stCondLst>
                            <p:childTnLst>
                              <p:par>
                                <p:cTn id="59" presetID="22" presetClass="entr" presetSubtype="2" fill="hold" nodeType="after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wipe(right)">
                                      <p:cBhvr>
                                        <p:cTn id="61" dur="500"/>
                                        <p:tgtEl>
                                          <p:spTgt spid="88"/>
                                        </p:tgtEl>
                                      </p:cBhvr>
                                    </p:animEffect>
                                  </p:childTnLst>
                                </p:cTn>
                              </p:par>
                            </p:childTnLst>
                          </p:cTn>
                        </p:par>
                        <p:par>
                          <p:cTn id="62" fill="hold">
                            <p:stCondLst>
                              <p:cond delay="7750"/>
                            </p:stCondLst>
                            <p:childTnLst>
                              <p:par>
                                <p:cTn id="63" presetID="42" presetClass="entr" presetSubtype="0" fill="hold" nodeType="after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8750"/>
                            </p:stCondLst>
                            <p:childTnLst>
                              <p:par>
                                <p:cTn id="69" presetID="2" presetClass="entr" presetSubtype="2" accel="50000" decel="50000" fill="hold" nodeType="afterEffect">
                                  <p:stCondLst>
                                    <p:cond delay="0"/>
                                  </p:stCondLst>
                                  <p:childTnLst>
                                    <p:set>
                                      <p:cBhvr>
                                        <p:cTn id="70" dur="1" fill="hold">
                                          <p:stCondLst>
                                            <p:cond delay="0"/>
                                          </p:stCondLst>
                                        </p:cTn>
                                        <p:tgtEl>
                                          <p:spTgt spid="72"/>
                                        </p:tgtEl>
                                        <p:attrNameLst>
                                          <p:attrName>style.visibility</p:attrName>
                                        </p:attrNameLst>
                                      </p:cBhvr>
                                      <p:to>
                                        <p:strVal val="visible"/>
                                      </p:to>
                                    </p:set>
                                    <p:anim calcmode="lin" valueType="num">
                                      <p:cBhvr additive="base">
                                        <p:cTn id="71" dur="500" fill="hold"/>
                                        <p:tgtEl>
                                          <p:spTgt spid="72"/>
                                        </p:tgtEl>
                                        <p:attrNameLst>
                                          <p:attrName>ppt_x</p:attrName>
                                        </p:attrNameLst>
                                      </p:cBhvr>
                                      <p:tavLst>
                                        <p:tav tm="0">
                                          <p:val>
                                            <p:strVal val="1+#ppt_w/2"/>
                                          </p:val>
                                        </p:tav>
                                        <p:tav tm="100000">
                                          <p:val>
                                            <p:strVal val="#ppt_x"/>
                                          </p:val>
                                        </p:tav>
                                      </p:tavLst>
                                    </p:anim>
                                    <p:anim calcmode="lin" valueType="num">
                                      <p:cBhvr additive="base">
                                        <p:cTn id="72" dur="500" fill="hold"/>
                                        <p:tgtEl>
                                          <p:spTgt spid="72"/>
                                        </p:tgtEl>
                                        <p:attrNameLst>
                                          <p:attrName>ppt_y</p:attrName>
                                        </p:attrNameLst>
                                      </p:cBhvr>
                                      <p:tavLst>
                                        <p:tav tm="0">
                                          <p:val>
                                            <p:strVal val="#ppt_y"/>
                                          </p:val>
                                        </p:tav>
                                        <p:tav tm="100000">
                                          <p:val>
                                            <p:strVal val="#ppt_y"/>
                                          </p:val>
                                        </p:tav>
                                      </p:tavLst>
                                    </p:anim>
                                  </p:childTnLst>
                                </p:cTn>
                              </p:par>
                            </p:childTnLst>
                          </p:cTn>
                        </p:par>
                        <p:par>
                          <p:cTn id="73" fill="hold">
                            <p:stCondLst>
                              <p:cond delay="9250"/>
                            </p:stCondLst>
                            <p:childTnLst>
                              <p:par>
                                <p:cTn id="74" presetID="22" presetClass="entr" presetSubtype="8" fill="hold" nodeType="after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wipe(left)">
                                      <p:cBhvr>
                                        <p:cTn id="76" dur="500"/>
                                        <p:tgtEl>
                                          <p:spTgt spid="79"/>
                                        </p:tgtEl>
                                      </p:cBhvr>
                                    </p:animEffect>
                                  </p:childTnLst>
                                </p:cTn>
                              </p:par>
                            </p:childTnLst>
                          </p:cTn>
                        </p:par>
                        <p:par>
                          <p:cTn id="77" fill="hold">
                            <p:stCondLst>
                              <p:cond delay="9750"/>
                            </p:stCondLst>
                            <p:childTnLst>
                              <p:par>
                                <p:cTn id="78" presetID="42" presetClass="entr" presetSubtype="0" fill="hold"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1000"/>
                                        <p:tgtEl>
                                          <p:spTgt spid="53"/>
                                        </p:tgtEl>
                                      </p:cBhvr>
                                    </p:animEffect>
                                    <p:anim calcmode="lin" valueType="num">
                                      <p:cBhvr>
                                        <p:cTn id="81" dur="1000" fill="hold"/>
                                        <p:tgtEl>
                                          <p:spTgt spid="53"/>
                                        </p:tgtEl>
                                        <p:attrNameLst>
                                          <p:attrName>ppt_x</p:attrName>
                                        </p:attrNameLst>
                                      </p:cBhvr>
                                      <p:tavLst>
                                        <p:tav tm="0">
                                          <p:val>
                                            <p:strVal val="#ppt_x"/>
                                          </p:val>
                                        </p:tav>
                                        <p:tav tm="100000">
                                          <p:val>
                                            <p:strVal val="#ppt_x"/>
                                          </p:val>
                                        </p:tav>
                                      </p:tavLst>
                                    </p:anim>
                                    <p:anim calcmode="lin" valueType="num">
                                      <p:cBhvr>
                                        <p:cTn id="8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2016-11-03T23:03:09Z</dcterms:modified>
</cp:coreProperties>
</file>