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8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11/3/2016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11/3/2016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11/3/2016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11/3/2016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11/3/2016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11/3/2016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11/3/2016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6.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2042"/>
          <p:cNvSpPr/>
          <p:nvPr/>
        </p:nvSpPr>
        <p:spPr>
          <a:xfrm>
            <a:off x="3169336"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4CC8EC"/>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8" name="Shape 2043"/>
          <p:cNvSpPr/>
          <p:nvPr/>
        </p:nvSpPr>
        <p:spPr>
          <a:xfrm>
            <a:off x="5553010"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57CCC6"/>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9" name="Shape 2044"/>
          <p:cNvSpPr/>
          <p:nvPr/>
        </p:nvSpPr>
        <p:spPr>
          <a:xfrm>
            <a:off x="4361174" y="178507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FF7467"/>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 xmlns:ma14="http://schemas.microsoft.com/office/mac/drawingml/2011/main"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30" name="Oval 29"/>
          <p:cNvSpPr>
            <a:spLocks noChangeAspect="1"/>
          </p:cNvSpPr>
          <p:nvPr/>
        </p:nvSpPr>
        <p:spPr>
          <a:xfrm>
            <a:off x="642021" y="1383175"/>
            <a:ext cx="2560320" cy="2560320"/>
          </a:xfrm>
          <a:prstGeom prst="ellipse">
            <a:avLst/>
          </a:prstGeom>
          <a:blipFill>
            <a:blip r:embed="rId2"/>
            <a:stretch>
              <a:fillRect l="-3000" t="-3000" r="-3000" b="-3000"/>
            </a:stretch>
          </a:blipFill>
          <a:ln w="76200">
            <a:solidFill>
              <a:schemeClr val="bg1">
                <a:lumMod val="50000"/>
              </a:schemeClr>
            </a:solid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7936684" y="1583053"/>
            <a:ext cx="125128" cy="822960"/>
          </a:xfrm>
          <a:prstGeom prst="roundRect">
            <a:avLst/>
          </a:prstGeom>
          <a:solidFill>
            <a:srgbClr val="FF7467"/>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32" name="Group 31"/>
          <p:cNvGrpSpPr/>
          <p:nvPr/>
        </p:nvGrpSpPr>
        <p:grpSpPr>
          <a:xfrm>
            <a:off x="8241033" y="1383175"/>
            <a:ext cx="3653032" cy="1037714"/>
            <a:chOff x="1295283" y="1086042"/>
            <a:chExt cx="1712184" cy="957574"/>
          </a:xfrm>
        </p:grpSpPr>
        <p:sp>
          <p:nvSpPr>
            <p:cNvPr id="33" name="TextBox 32"/>
            <p:cNvSpPr txBox="1"/>
            <p:nvPr/>
          </p:nvSpPr>
          <p:spPr>
            <a:xfrm>
              <a:off x="1295283" y="1447200"/>
              <a:ext cx="1712184" cy="596416"/>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 ut labore et dolore exercitation</a:t>
              </a:r>
            </a:p>
          </p:txBody>
        </p:sp>
        <p:sp>
          <p:nvSpPr>
            <p:cNvPr id="52" name="Rectangle 51"/>
            <p:cNvSpPr/>
            <p:nvPr/>
          </p:nvSpPr>
          <p:spPr>
            <a:xfrm>
              <a:off x="1295285" y="1086042"/>
              <a:ext cx="857163" cy="312408"/>
            </a:xfrm>
            <a:prstGeom prst="rect">
              <a:avLst/>
            </a:prstGeom>
            <a:solidFill>
              <a:srgbClr val="FF7467"/>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53" name="Rounded Rectangle 52"/>
          <p:cNvSpPr/>
          <p:nvPr/>
        </p:nvSpPr>
        <p:spPr>
          <a:xfrm>
            <a:off x="7936684" y="3067524"/>
            <a:ext cx="125128" cy="822960"/>
          </a:xfrm>
          <a:prstGeom prst="roundRect">
            <a:avLst/>
          </a:prstGeom>
          <a:solidFill>
            <a:srgbClr val="4CC8EC"/>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4" name="Group 53"/>
          <p:cNvGrpSpPr/>
          <p:nvPr/>
        </p:nvGrpSpPr>
        <p:grpSpPr>
          <a:xfrm>
            <a:off x="8241033" y="2867646"/>
            <a:ext cx="3653032" cy="1037714"/>
            <a:chOff x="1295283" y="1086042"/>
            <a:chExt cx="1712184" cy="957574"/>
          </a:xfrm>
        </p:grpSpPr>
        <p:sp>
          <p:nvSpPr>
            <p:cNvPr id="55" name="TextBox 54"/>
            <p:cNvSpPr txBox="1"/>
            <p:nvPr/>
          </p:nvSpPr>
          <p:spPr>
            <a:xfrm>
              <a:off x="1295283" y="1447200"/>
              <a:ext cx="1712184" cy="596416"/>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 ut labore et dolore exercitation</a:t>
              </a:r>
            </a:p>
          </p:txBody>
        </p:sp>
        <p:sp>
          <p:nvSpPr>
            <p:cNvPr id="56" name="Rectangle 55"/>
            <p:cNvSpPr/>
            <p:nvPr/>
          </p:nvSpPr>
          <p:spPr>
            <a:xfrm>
              <a:off x="1295285" y="1086042"/>
              <a:ext cx="857163" cy="312408"/>
            </a:xfrm>
            <a:prstGeom prst="rect">
              <a:avLst/>
            </a:prstGeom>
            <a:solidFill>
              <a:srgbClr val="4CC8EC"/>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57" name="Rounded Rectangle 56"/>
          <p:cNvSpPr/>
          <p:nvPr/>
        </p:nvSpPr>
        <p:spPr>
          <a:xfrm>
            <a:off x="7936684" y="4627071"/>
            <a:ext cx="125128" cy="822960"/>
          </a:xfrm>
          <a:prstGeom prst="roundRect">
            <a:avLst/>
          </a:prstGeom>
          <a:solidFill>
            <a:srgbClr val="57CCC6"/>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8" name="Group 57"/>
          <p:cNvGrpSpPr/>
          <p:nvPr/>
        </p:nvGrpSpPr>
        <p:grpSpPr>
          <a:xfrm>
            <a:off x="8241033" y="4427193"/>
            <a:ext cx="3653032" cy="1037714"/>
            <a:chOff x="1295283" y="1086042"/>
            <a:chExt cx="1712184" cy="957574"/>
          </a:xfrm>
        </p:grpSpPr>
        <p:sp>
          <p:nvSpPr>
            <p:cNvPr id="59" name="TextBox 58"/>
            <p:cNvSpPr txBox="1"/>
            <p:nvPr/>
          </p:nvSpPr>
          <p:spPr>
            <a:xfrm>
              <a:off x="1295283" y="1447200"/>
              <a:ext cx="1712184" cy="596416"/>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utdse ut labore et dolore exercitation</a:t>
              </a:r>
            </a:p>
          </p:txBody>
        </p:sp>
        <p:sp>
          <p:nvSpPr>
            <p:cNvPr id="60" name="Rectangle 59"/>
            <p:cNvSpPr/>
            <p:nvPr/>
          </p:nvSpPr>
          <p:spPr>
            <a:xfrm>
              <a:off x="1295285" y="1086042"/>
              <a:ext cx="857163" cy="312408"/>
            </a:xfrm>
            <a:prstGeom prst="rect">
              <a:avLst/>
            </a:prstGeom>
            <a:solidFill>
              <a:srgbClr val="57CCC6"/>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64" name="Freeform 211"/>
          <p:cNvSpPr>
            <a:spLocks noChangeAspect="1" noEditPoints="1"/>
          </p:cNvSpPr>
          <p:nvPr/>
        </p:nvSpPr>
        <p:spPr bwMode="auto">
          <a:xfrm>
            <a:off x="5073651" y="3067524"/>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3"/>
          <p:cNvSpPr>
            <a:spLocks noChangeAspect="1" noEditPoints="1"/>
          </p:cNvSpPr>
          <p:nvPr/>
        </p:nvSpPr>
        <p:spPr bwMode="auto">
          <a:xfrm>
            <a:off x="6528485" y="5357186"/>
            <a:ext cx="342900" cy="54864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6" name="Freeform 25"/>
          <p:cNvSpPr>
            <a:spLocks noChangeAspect="1" noEditPoints="1"/>
          </p:cNvSpPr>
          <p:nvPr/>
        </p:nvSpPr>
        <p:spPr bwMode="auto">
          <a:xfrm>
            <a:off x="4058333" y="5357186"/>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Rectangle 66"/>
          <p:cNvSpPr/>
          <p:nvPr/>
        </p:nvSpPr>
        <p:spPr>
          <a:xfrm>
            <a:off x="867681" y="2457175"/>
            <a:ext cx="2103120" cy="365760"/>
          </a:xfrm>
          <a:prstGeom prst="rect">
            <a:avLst/>
          </a:prstGeom>
          <a:solidFill>
            <a:srgbClr val="57CCC6">
              <a:alpha val="50000"/>
            </a:srgb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1"/>
                </a:solidFill>
                <a:ea typeface="Open Sans" pitchFamily="34" charset="0"/>
                <a:cs typeface="Open Sans" pitchFamily="34" charset="0"/>
              </a:rPr>
              <a:t>Lorem Ipsum Dolor</a:t>
            </a:r>
          </a:p>
        </p:txBody>
      </p:sp>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chemeClr val="bg1">
                      <a:lumMod val="85000"/>
                    </a:schemeClr>
                  </a:solidFill>
                  <a:latin typeface="Candara" panose="020E0502030303020204" pitchFamily="34" charset="0"/>
                </a:rPr>
                <a:t>Your Subtitle</a:t>
              </a:r>
            </a:p>
          </p:txBody>
        </p:sp>
      </p:gr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6948945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childTnLst>
                                </p:cTn>
                              </p:par>
                            </p:childTnLst>
                          </p:cTn>
                        </p:par>
                        <p:par>
                          <p:cTn id="14" fill="hold">
                            <p:stCondLst>
                              <p:cond delay="1500"/>
                            </p:stCondLst>
                            <p:childTnLst>
                              <p:par>
                                <p:cTn id="15" presetID="16" presetClass="entr" presetSubtype="37" fill="hold" grpId="0" nodeType="after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arn(outVertical)">
                                      <p:cBhvr>
                                        <p:cTn id="17" dur="500"/>
                                        <p:tgtEl>
                                          <p:spTgt spid="67"/>
                                        </p:tgtEl>
                                      </p:cBhvr>
                                    </p:animEffect>
                                  </p:childTnLst>
                                </p:cTn>
                              </p:par>
                            </p:childTnLst>
                          </p:cTn>
                        </p:par>
                        <p:par>
                          <p:cTn id="18" fill="hold">
                            <p:stCondLst>
                              <p:cond delay="2000"/>
                            </p:stCondLst>
                            <p:childTnLst>
                              <p:par>
                                <p:cTn id="19" presetID="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par>
                          <p:cTn id="31" fill="hold">
                            <p:stCondLst>
                              <p:cond delay="2500"/>
                            </p:stCondLst>
                            <p:childTnLst>
                              <p:par>
                                <p:cTn id="32" presetID="53" presetClass="entr" presetSubtype="16" fill="hold" grpId="0" nodeType="afterEffect">
                                  <p:stCondLst>
                                    <p:cond delay="0"/>
                                  </p:stCondLst>
                                  <p:childTnLst>
                                    <p:set>
                                      <p:cBhvr>
                                        <p:cTn id="33" dur="1" fill="hold">
                                          <p:stCondLst>
                                            <p:cond delay="0"/>
                                          </p:stCondLst>
                                        </p:cTn>
                                        <p:tgtEl>
                                          <p:spTgt spid="64"/>
                                        </p:tgtEl>
                                        <p:attrNameLst>
                                          <p:attrName>style.visibility</p:attrName>
                                        </p:attrNameLst>
                                      </p:cBhvr>
                                      <p:to>
                                        <p:strVal val="visible"/>
                                      </p:to>
                                    </p:set>
                                    <p:anim calcmode="lin" valueType="num">
                                      <p:cBhvr>
                                        <p:cTn id="34" dur="500" fill="hold"/>
                                        <p:tgtEl>
                                          <p:spTgt spid="64"/>
                                        </p:tgtEl>
                                        <p:attrNameLst>
                                          <p:attrName>ppt_w</p:attrName>
                                        </p:attrNameLst>
                                      </p:cBhvr>
                                      <p:tavLst>
                                        <p:tav tm="0">
                                          <p:val>
                                            <p:fltVal val="0"/>
                                          </p:val>
                                        </p:tav>
                                        <p:tav tm="100000">
                                          <p:val>
                                            <p:strVal val="#ppt_w"/>
                                          </p:val>
                                        </p:tav>
                                      </p:tavLst>
                                    </p:anim>
                                    <p:anim calcmode="lin" valueType="num">
                                      <p:cBhvr>
                                        <p:cTn id="35" dur="500" fill="hold"/>
                                        <p:tgtEl>
                                          <p:spTgt spid="64"/>
                                        </p:tgtEl>
                                        <p:attrNameLst>
                                          <p:attrName>ppt_h</p:attrName>
                                        </p:attrNameLst>
                                      </p:cBhvr>
                                      <p:tavLst>
                                        <p:tav tm="0">
                                          <p:val>
                                            <p:fltVal val="0"/>
                                          </p:val>
                                        </p:tav>
                                        <p:tav tm="100000">
                                          <p:val>
                                            <p:strVal val="#ppt_h"/>
                                          </p:val>
                                        </p:tav>
                                      </p:tavLst>
                                    </p:anim>
                                    <p:animEffect transition="in" filter="fade">
                                      <p:cBhvr>
                                        <p:cTn id="36" dur="500"/>
                                        <p:tgtEl>
                                          <p:spTgt spid="64"/>
                                        </p:tgtEl>
                                      </p:cBhvr>
                                    </p:animEffect>
                                  </p:childTnLst>
                                </p:cTn>
                              </p:par>
                            </p:childTnLst>
                          </p:cTn>
                        </p:par>
                        <p:par>
                          <p:cTn id="37" fill="hold">
                            <p:stCondLst>
                              <p:cond delay="3000"/>
                            </p:stCondLst>
                            <p:childTnLst>
                              <p:par>
                                <p:cTn id="38" presetID="2" presetClass="entr" presetSubtype="2"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additive="base">
                                        <p:cTn id="40" dur="500" fill="hold"/>
                                        <p:tgtEl>
                                          <p:spTgt spid="31"/>
                                        </p:tgtEl>
                                        <p:attrNameLst>
                                          <p:attrName>ppt_x</p:attrName>
                                        </p:attrNameLst>
                                      </p:cBhvr>
                                      <p:tavLst>
                                        <p:tav tm="0">
                                          <p:val>
                                            <p:strVal val="1+#ppt_w/2"/>
                                          </p:val>
                                        </p:tav>
                                        <p:tav tm="100000">
                                          <p:val>
                                            <p:strVal val="#ppt_x"/>
                                          </p:val>
                                        </p:tav>
                                      </p:tavLst>
                                    </p:anim>
                                    <p:anim calcmode="lin" valueType="num">
                                      <p:cBhvr additive="base">
                                        <p:cTn id="41" dur="500" fill="hold"/>
                                        <p:tgtEl>
                                          <p:spTgt spid="31"/>
                                        </p:tgtEl>
                                        <p:attrNameLst>
                                          <p:attrName>ppt_y</p:attrName>
                                        </p:attrNameLst>
                                      </p:cBhvr>
                                      <p:tavLst>
                                        <p:tav tm="0">
                                          <p:val>
                                            <p:strVal val="#ppt_y"/>
                                          </p:val>
                                        </p:tav>
                                        <p:tav tm="100000">
                                          <p:val>
                                            <p:strVal val="#ppt_y"/>
                                          </p:val>
                                        </p:tav>
                                      </p:tavLst>
                                    </p:anim>
                                  </p:childTnLst>
                                </p:cTn>
                              </p:par>
                            </p:childTnLst>
                          </p:cTn>
                        </p:par>
                        <p:par>
                          <p:cTn id="42" fill="hold">
                            <p:stCondLst>
                              <p:cond delay="3500"/>
                            </p:stCondLst>
                            <p:childTnLst>
                              <p:par>
                                <p:cTn id="43" presetID="22" presetClass="entr" presetSubtype="2"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right)">
                                      <p:cBhvr>
                                        <p:cTn id="45" dur="500"/>
                                        <p:tgtEl>
                                          <p:spTgt spid="32"/>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500" fill="hold"/>
                                        <p:tgtEl>
                                          <p:spTgt spid="66"/>
                                        </p:tgtEl>
                                        <p:attrNameLst>
                                          <p:attrName>ppt_w</p:attrName>
                                        </p:attrNameLst>
                                      </p:cBhvr>
                                      <p:tavLst>
                                        <p:tav tm="0">
                                          <p:val>
                                            <p:fltVal val="0"/>
                                          </p:val>
                                        </p:tav>
                                        <p:tav tm="100000">
                                          <p:val>
                                            <p:strVal val="#ppt_w"/>
                                          </p:val>
                                        </p:tav>
                                      </p:tavLst>
                                    </p:anim>
                                    <p:anim calcmode="lin" valueType="num">
                                      <p:cBhvr>
                                        <p:cTn id="50" dur="500" fill="hold"/>
                                        <p:tgtEl>
                                          <p:spTgt spid="66"/>
                                        </p:tgtEl>
                                        <p:attrNameLst>
                                          <p:attrName>ppt_h</p:attrName>
                                        </p:attrNameLst>
                                      </p:cBhvr>
                                      <p:tavLst>
                                        <p:tav tm="0">
                                          <p:val>
                                            <p:fltVal val="0"/>
                                          </p:val>
                                        </p:tav>
                                        <p:tav tm="100000">
                                          <p:val>
                                            <p:strVal val="#ppt_h"/>
                                          </p:val>
                                        </p:tav>
                                      </p:tavLst>
                                    </p:anim>
                                    <p:animEffect transition="in" filter="fade">
                                      <p:cBhvr>
                                        <p:cTn id="51" dur="500"/>
                                        <p:tgtEl>
                                          <p:spTgt spid="66"/>
                                        </p:tgtEl>
                                      </p:cBhvr>
                                    </p:animEffect>
                                  </p:childTnLst>
                                </p:cTn>
                              </p:par>
                            </p:childTnLst>
                          </p:cTn>
                        </p:par>
                        <p:par>
                          <p:cTn id="52" fill="hold">
                            <p:stCondLst>
                              <p:cond delay="4500"/>
                            </p:stCondLst>
                            <p:childTnLst>
                              <p:par>
                                <p:cTn id="53" presetID="2" presetClass="entr" presetSubtype="2" fill="hold" grpId="0" nodeType="afterEffect">
                                  <p:stCondLst>
                                    <p:cond delay="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500" fill="hold"/>
                                        <p:tgtEl>
                                          <p:spTgt spid="53"/>
                                        </p:tgtEl>
                                        <p:attrNameLst>
                                          <p:attrName>ppt_x</p:attrName>
                                        </p:attrNameLst>
                                      </p:cBhvr>
                                      <p:tavLst>
                                        <p:tav tm="0">
                                          <p:val>
                                            <p:strVal val="1+#ppt_w/2"/>
                                          </p:val>
                                        </p:tav>
                                        <p:tav tm="100000">
                                          <p:val>
                                            <p:strVal val="#ppt_x"/>
                                          </p:val>
                                        </p:tav>
                                      </p:tavLst>
                                    </p:anim>
                                    <p:anim calcmode="lin" valueType="num">
                                      <p:cBhvr additive="base">
                                        <p:cTn id="56" dur="500" fill="hold"/>
                                        <p:tgtEl>
                                          <p:spTgt spid="53"/>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2" fill="hold"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right)">
                                      <p:cBhvr>
                                        <p:cTn id="60" dur="500"/>
                                        <p:tgtEl>
                                          <p:spTgt spid="54"/>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 calcmode="lin" valueType="num">
                                      <p:cBhvr>
                                        <p:cTn id="64" dur="170" fill="hold"/>
                                        <p:tgtEl>
                                          <p:spTgt spid="65"/>
                                        </p:tgtEl>
                                        <p:attrNameLst>
                                          <p:attrName>ppt_w</p:attrName>
                                        </p:attrNameLst>
                                      </p:cBhvr>
                                      <p:tavLst>
                                        <p:tav tm="0">
                                          <p:val>
                                            <p:fltVal val="0"/>
                                          </p:val>
                                        </p:tav>
                                        <p:tav tm="100000">
                                          <p:val>
                                            <p:strVal val="#ppt_w"/>
                                          </p:val>
                                        </p:tav>
                                      </p:tavLst>
                                    </p:anim>
                                    <p:anim calcmode="lin" valueType="num">
                                      <p:cBhvr>
                                        <p:cTn id="65" dur="170" fill="hold"/>
                                        <p:tgtEl>
                                          <p:spTgt spid="65"/>
                                        </p:tgtEl>
                                        <p:attrNameLst>
                                          <p:attrName>ppt_h</p:attrName>
                                        </p:attrNameLst>
                                      </p:cBhvr>
                                      <p:tavLst>
                                        <p:tav tm="0">
                                          <p:val>
                                            <p:fltVal val="0"/>
                                          </p:val>
                                        </p:tav>
                                        <p:tav tm="100000">
                                          <p:val>
                                            <p:strVal val="#ppt_h"/>
                                          </p:val>
                                        </p:tav>
                                      </p:tavLst>
                                    </p:anim>
                                    <p:animEffect transition="in" filter="fade">
                                      <p:cBhvr>
                                        <p:cTn id="66" dur="170"/>
                                        <p:tgtEl>
                                          <p:spTgt spid="65"/>
                                        </p:tgtEl>
                                      </p:cBhvr>
                                    </p:animEffect>
                                  </p:childTnLst>
                                </p:cTn>
                              </p:par>
                            </p:childTnLst>
                          </p:cTn>
                        </p:par>
                        <p:par>
                          <p:cTn id="67" fill="hold">
                            <p:stCondLst>
                              <p:cond delay="5670"/>
                            </p:stCondLst>
                            <p:childTnLst>
                              <p:par>
                                <p:cTn id="68" presetID="2" presetClass="entr" presetSubtype="2"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1+#ppt_w/2"/>
                                          </p:val>
                                        </p:tav>
                                        <p:tav tm="100000">
                                          <p:val>
                                            <p:strVal val="#ppt_x"/>
                                          </p:val>
                                        </p:tav>
                                      </p:tavLst>
                                    </p:anim>
                                    <p:anim calcmode="lin" valueType="num">
                                      <p:cBhvr additive="base">
                                        <p:cTn id="71" dur="500" fill="hold"/>
                                        <p:tgtEl>
                                          <p:spTgt spid="57"/>
                                        </p:tgtEl>
                                        <p:attrNameLst>
                                          <p:attrName>ppt_y</p:attrName>
                                        </p:attrNameLst>
                                      </p:cBhvr>
                                      <p:tavLst>
                                        <p:tav tm="0">
                                          <p:val>
                                            <p:strVal val="#ppt_y"/>
                                          </p:val>
                                        </p:tav>
                                        <p:tav tm="100000">
                                          <p:val>
                                            <p:strVal val="#ppt_y"/>
                                          </p:val>
                                        </p:tav>
                                      </p:tavLst>
                                    </p:anim>
                                  </p:childTnLst>
                                </p:cTn>
                              </p:par>
                            </p:childTnLst>
                          </p:cTn>
                        </p:par>
                        <p:par>
                          <p:cTn id="72" fill="hold">
                            <p:stCondLst>
                              <p:cond delay="6170"/>
                            </p:stCondLst>
                            <p:childTnLst>
                              <p:par>
                                <p:cTn id="73" presetID="22" presetClass="entr" presetSubtype="2" fill="hold" nodeType="after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wipe(right)">
                                      <p:cBhvr>
                                        <p:cTn id="7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30" grpId="0" animBg="1"/>
      <p:bldP spid="31" grpId="0" animBg="1"/>
      <p:bldP spid="53" grpId="0" animBg="1"/>
      <p:bldP spid="57" grpId="0" animBg="1"/>
      <p:bldP spid="64" grpId="0" animBg="1"/>
      <p:bldP spid="65" grpId="0" animBg="1"/>
      <p:bldP spid="66" grpId="0" animBg="1"/>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1545</TotalTime>
  <Words>1252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Open Sans</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312</cp:revision>
  <dcterms:created xsi:type="dcterms:W3CDTF">2016-09-28T22:08:47Z</dcterms:created>
  <dcterms:modified xsi:type="dcterms:W3CDTF">2016-11-03T23:01:21Z</dcterms:modified>
</cp:coreProperties>
</file>