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9518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E76C0F"/>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CF3510"/>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4"/>
            <a:extLst>
              <a:ext uri="{FF2B5EF4-FFF2-40B4-BE49-F238E27FC236}">
                <a16:creationId xmlns:a16="http://schemas.microsoft.com/office/drawing/2014/main" id="{0DE6779A-C756-49DA-8371-C605D7C78A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24169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1578</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430</cp:revision>
  <dcterms:created xsi:type="dcterms:W3CDTF">2016-09-28T22:08:47Z</dcterms:created>
  <dcterms:modified xsi:type="dcterms:W3CDTF">2019-06-23T19:43:02Z</dcterms:modified>
</cp:coreProperties>
</file>