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F4C956"/>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57CCC6"/>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FF928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4CC8EC"/>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FF7467"/>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9945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2016-11-03T22:51:32Z</dcterms:modified>
</cp:coreProperties>
</file>