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4" name="Freeform 13"/>
          <p:cNvSpPr>
            <a:spLocks noChangeAspect="1"/>
          </p:cNvSpPr>
          <p:nvPr/>
        </p:nvSpPr>
        <p:spPr>
          <a:xfrm>
            <a:off x="5168167" y="160902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14"/>
          <p:cNvSpPr>
            <a:spLocks noChangeAspect="1"/>
          </p:cNvSpPr>
          <p:nvPr/>
        </p:nvSpPr>
        <p:spPr>
          <a:xfrm>
            <a:off x="5168168" y="421792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5400000">
            <a:off x="6435581" y="2911996"/>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a:spLocks noChangeAspect="1"/>
          </p:cNvSpPr>
          <p:nvPr/>
        </p:nvSpPr>
        <p:spPr>
          <a:xfrm rot="16200000">
            <a:off x="3888419" y="2901605"/>
            <a:ext cx="1765611" cy="246888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a:spLocks noChangeAspect="1"/>
          </p:cNvSpPr>
          <p:nvPr/>
        </p:nvSpPr>
        <p:spPr>
          <a:xfrm>
            <a:off x="5390876" y="192906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a:off x="5390876" y="4550067"/>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a:spLocks noChangeAspect="1"/>
          </p:cNvSpPr>
          <p:nvPr/>
        </p:nvSpPr>
        <p:spPr>
          <a:xfrm rot="16200000">
            <a:off x="4132535" y="3232036"/>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6200000">
            <a:off x="6667736" y="3221645"/>
            <a:ext cx="1307860" cy="1828800"/>
          </a:xfrm>
          <a:custGeom>
            <a:avLst/>
            <a:gdLst>
              <a:gd name="connsiteX0" fmla="*/ 2320463 w 4642901"/>
              <a:gd name="connsiteY0" fmla="*/ 0 h 6492240"/>
              <a:gd name="connsiteX1" fmla="*/ 4178613 w 4642901"/>
              <a:gd name="connsiteY1" fmla="*/ 2055358 h 6492240"/>
              <a:gd name="connsiteX2" fmla="*/ 4192208 w 4642901"/>
              <a:gd name="connsiteY2" fmla="*/ 2067891 h 6492240"/>
              <a:gd name="connsiteX3" fmla="*/ 4642901 w 4642901"/>
              <a:gd name="connsiteY3" fmla="*/ 3246119 h 6492240"/>
              <a:gd name="connsiteX4" fmla="*/ 4192208 w 4642901"/>
              <a:gd name="connsiteY4" fmla="*/ 4424347 h 6492240"/>
              <a:gd name="connsiteX5" fmla="*/ 4110696 w 4642901"/>
              <a:gd name="connsiteY5" fmla="*/ 4499495 h 6492240"/>
              <a:gd name="connsiteX6" fmla="*/ 2309150 w 4642901"/>
              <a:gd name="connsiteY6" fmla="*/ 6492240 h 6492240"/>
              <a:gd name="connsiteX7" fmla="*/ 375080 w 4642901"/>
              <a:gd name="connsiteY7" fmla="*/ 4352905 h 6492240"/>
              <a:gd name="connsiteX8" fmla="*/ 377661 w 4642901"/>
              <a:gd name="connsiteY8" fmla="*/ 4352905 h 6492240"/>
              <a:gd name="connsiteX9" fmla="*/ 362743 w 4642901"/>
              <a:gd name="connsiteY9" fmla="*/ 4336190 h 6492240"/>
              <a:gd name="connsiteX10" fmla="*/ 0 w 4642901"/>
              <a:gd name="connsiteY10" fmla="*/ 3256510 h 6492240"/>
              <a:gd name="connsiteX11" fmla="*/ 362743 w 4642901"/>
              <a:gd name="connsiteY11" fmla="*/ 2176831 h 6492240"/>
              <a:gd name="connsiteX12" fmla="*/ 396207 w 4642901"/>
              <a:gd name="connsiteY12" fmla="*/ 2139335 h 6492240"/>
              <a:gd name="connsiteX13" fmla="*/ 386392 w 4642901"/>
              <a:gd name="connsiteY13" fmla="*/ 2139335 h 64922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642901" h="6492240">
                <a:moveTo>
                  <a:pt x="2320463" y="0"/>
                </a:moveTo>
                <a:lnTo>
                  <a:pt x="4178613" y="2055358"/>
                </a:lnTo>
                <a:lnTo>
                  <a:pt x="4192208" y="2067891"/>
                </a:lnTo>
                <a:cubicBezTo>
                  <a:pt x="4467458" y="2347947"/>
                  <a:pt x="4642901" y="2771773"/>
                  <a:pt x="4642901" y="3246119"/>
                </a:cubicBezTo>
                <a:cubicBezTo>
                  <a:pt x="4642901" y="3720465"/>
                  <a:pt x="4467458" y="4144292"/>
                  <a:pt x="4192208" y="4424347"/>
                </a:cubicBezTo>
                <a:lnTo>
                  <a:pt x="4110696" y="4499495"/>
                </a:lnTo>
                <a:lnTo>
                  <a:pt x="2309150" y="6492240"/>
                </a:lnTo>
                <a:lnTo>
                  <a:pt x="375080" y="4352905"/>
                </a:lnTo>
                <a:lnTo>
                  <a:pt x="377661" y="4352905"/>
                </a:lnTo>
                <a:lnTo>
                  <a:pt x="362743" y="4336190"/>
                </a:lnTo>
                <a:cubicBezTo>
                  <a:pt x="138622" y="4059875"/>
                  <a:pt x="0" y="3678151"/>
                  <a:pt x="0" y="3256510"/>
                </a:cubicBezTo>
                <a:cubicBezTo>
                  <a:pt x="0" y="2834869"/>
                  <a:pt x="138622" y="2453145"/>
                  <a:pt x="362743" y="2176831"/>
                </a:cubicBezTo>
                <a:lnTo>
                  <a:pt x="396207" y="2139335"/>
                </a:lnTo>
                <a:lnTo>
                  <a:pt x="386392" y="2139335"/>
                </a:lnTo>
                <a:close/>
              </a:path>
            </a:pathLst>
          </a:custGeom>
          <a:solidFill>
            <a:schemeClr val="bg1"/>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8173155" y="2266220"/>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5" name="TextBox 24"/>
          <p:cNvSpPr txBox="1"/>
          <p:nvPr/>
        </p:nvSpPr>
        <p:spPr>
          <a:xfrm>
            <a:off x="8053851" y="469064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Box 25"/>
          <p:cNvSpPr txBox="1"/>
          <p:nvPr/>
        </p:nvSpPr>
        <p:spPr>
          <a:xfrm>
            <a:off x="682336" y="2177379"/>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Box 26"/>
          <p:cNvSpPr txBox="1"/>
          <p:nvPr/>
        </p:nvSpPr>
        <p:spPr>
          <a:xfrm>
            <a:off x="1001489" y="5010933"/>
            <a:ext cx="3492156" cy="1114151"/>
          </a:xfrm>
          <a:prstGeom prst="rect">
            <a:avLst/>
          </a:prstGeom>
          <a:noFill/>
        </p:spPr>
        <p:txBody>
          <a:bodyPr wrap="square" rtlCol="0">
            <a:spAutoFit/>
          </a:bodyPr>
          <a:lstStyle/>
          <a:p>
            <a:pPr algn="ctr" defTabSz="1219170">
              <a:spcBef>
                <a:spcPct val="20000"/>
              </a:spcBef>
              <a:defRPr/>
            </a:pPr>
            <a:r>
              <a:rPr lang="en-US" sz="1600" b="1" dirty="0">
                <a:solidFill>
                  <a:srgbClr val="57CCC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Freeform 370"/>
          <p:cNvSpPr>
            <a:spLocks noChangeAspect="1" noEditPoints="1"/>
          </p:cNvSpPr>
          <p:nvPr/>
        </p:nvSpPr>
        <p:spPr bwMode="auto">
          <a:xfrm>
            <a:off x="7044066" y="3892026"/>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364"/>
          <p:cNvSpPr>
            <a:spLocks noChangeAspect="1" noEditPoints="1"/>
          </p:cNvSpPr>
          <p:nvPr/>
        </p:nvSpPr>
        <p:spPr bwMode="auto">
          <a:xfrm>
            <a:off x="4475096" y="3939964"/>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381"/>
          <p:cNvSpPr>
            <a:spLocks noChangeAspect="1" noEditPoints="1"/>
          </p:cNvSpPr>
          <p:nvPr/>
        </p:nvSpPr>
        <p:spPr bwMode="auto">
          <a:xfrm>
            <a:off x="5809690" y="2502575"/>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374"/>
          <p:cNvSpPr>
            <a:spLocks noChangeAspect="1" noEditPoints="1"/>
          </p:cNvSpPr>
          <p:nvPr/>
        </p:nvSpPr>
        <p:spPr bwMode="auto">
          <a:xfrm>
            <a:off x="5786462" y="5092430"/>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2">
              <a:lumMod val="2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Arc 32"/>
          <p:cNvSpPr>
            <a:spLocks noChangeAspect="1"/>
          </p:cNvSpPr>
          <p:nvPr/>
        </p:nvSpPr>
        <p:spPr>
          <a:xfrm rot="19551416">
            <a:off x="2903480" y="1984649"/>
            <a:ext cx="2743200" cy="1849720"/>
          </a:xfrm>
          <a:prstGeom prst="arc">
            <a:avLst/>
          </a:prstGeom>
          <a:ln w="12700">
            <a:solidFill>
              <a:srgbClr val="FF7467"/>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4" name="Arc 33"/>
          <p:cNvSpPr/>
          <p:nvPr/>
        </p:nvSpPr>
        <p:spPr>
          <a:xfrm rot="17901360">
            <a:off x="6962837" y="2705585"/>
            <a:ext cx="2194560" cy="1282195"/>
          </a:xfrm>
          <a:prstGeom prst="arc">
            <a:avLst/>
          </a:prstGeom>
          <a:ln w="12700">
            <a:solidFill>
              <a:srgbClr val="4CC8EC"/>
            </a:solidFill>
            <a:headEnd type="none"/>
            <a:tail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Arc 35"/>
          <p:cNvSpPr/>
          <p:nvPr/>
        </p:nvSpPr>
        <p:spPr>
          <a:xfrm rot="8624564">
            <a:off x="6639638" y="4621356"/>
            <a:ext cx="2651760" cy="1282195"/>
          </a:xfrm>
          <a:prstGeom prst="arc">
            <a:avLst/>
          </a:prstGeom>
          <a:ln w="12700">
            <a:solidFill>
              <a:srgbClr val="F4C956"/>
            </a:solidFill>
            <a:headEnd type="triangle"/>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7" name="Arc 36"/>
          <p:cNvSpPr/>
          <p:nvPr/>
        </p:nvSpPr>
        <p:spPr>
          <a:xfrm rot="16739346">
            <a:off x="2418019" y="4291594"/>
            <a:ext cx="1901536" cy="1282195"/>
          </a:xfrm>
          <a:prstGeom prst="arc">
            <a:avLst/>
          </a:prstGeom>
          <a:ln w="12700">
            <a:solidFill>
              <a:srgbClr val="57CCC6"/>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2" name="Picture 3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7360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250" fill="hold"/>
                                        <p:tgtEl>
                                          <p:spTgt spid="14"/>
                                        </p:tgtEl>
                                        <p:attrNameLst>
                                          <p:attrName>ppt_w</p:attrName>
                                        </p:attrNameLst>
                                      </p:cBhvr>
                                      <p:tavLst>
                                        <p:tav tm="0">
                                          <p:val>
                                            <p:fltVal val="0"/>
                                          </p:val>
                                        </p:tav>
                                        <p:tav tm="100000">
                                          <p:val>
                                            <p:strVal val="#ppt_w"/>
                                          </p:val>
                                        </p:tav>
                                      </p:tavLst>
                                    </p:anim>
                                    <p:anim calcmode="lin" valueType="num">
                                      <p:cBhvr>
                                        <p:cTn id="12" dur="250" fill="hold"/>
                                        <p:tgtEl>
                                          <p:spTgt spid="14"/>
                                        </p:tgtEl>
                                        <p:attrNameLst>
                                          <p:attrName>ppt_h</p:attrName>
                                        </p:attrNameLst>
                                      </p:cBhvr>
                                      <p:tavLst>
                                        <p:tav tm="0">
                                          <p:val>
                                            <p:fltVal val="0"/>
                                          </p:val>
                                        </p:tav>
                                        <p:tav tm="100000">
                                          <p:val>
                                            <p:strVal val="#ppt_h"/>
                                          </p:val>
                                        </p:tav>
                                      </p:tavLst>
                                    </p:anim>
                                    <p:animEffect transition="in" filter="fade">
                                      <p:cBhvr>
                                        <p:cTn id="13" dur="250"/>
                                        <p:tgtEl>
                                          <p:spTgt spid="14"/>
                                        </p:tgtEl>
                                      </p:cBhvr>
                                    </p:animEffect>
                                    <p:anim calcmode="lin" valueType="num">
                                      <p:cBhvr>
                                        <p:cTn id="14" dur="250" fill="hold"/>
                                        <p:tgtEl>
                                          <p:spTgt spid="14"/>
                                        </p:tgtEl>
                                        <p:attrNameLst>
                                          <p:attrName>ppt_x</p:attrName>
                                        </p:attrNameLst>
                                      </p:cBhvr>
                                      <p:tavLst>
                                        <p:tav tm="0">
                                          <p:val>
                                            <p:fltVal val="0.5"/>
                                          </p:val>
                                        </p:tav>
                                        <p:tav tm="100000">
                                          <p:val>
                                            <p:strVal val="#ppt_x"/>
                                          </p:val>
                                        </p:tav>
                                      </p:tavLst>
                                    </p:anim>
                                    <p:anim calcmode="lin" valueType="num">
                                      <p:cBhvr>
                                        <p:cTn id="15" dur="25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250" fill="hold"/>
                                        <p:tgtEl>
                                          <p:spTgt spid="18"/>
                                        </p:tgtEl>
                                        <p:attrNameLst>
                                          <p:attrName>ppt_w</p:attrName>
                                        </p:attrNameLst>
                                      </p:cBhvr>
                                      <p:tavLst>
                                        <p:tav tm="0">
                                          <p:val>
                                            <p:fltVal val="0"/>
                                          </p:val>
                                        </p:tav>
                                        <p:tav tm="100000">
                                          <p:val>
                                            <p:strVal val="#ppt_w"/>
                                          </p:val>
                                        </p:tav>
                                      </p:tavLst>
                                    </p:anim>
                                    <p:anim calcmode="lin" valueType="num">
                                      <p:cBhvr>
                                        <p:cTn id="20" dur="250" fill="hold"/>
                                        <p:tgtEl>
                                          <p:spTgt spid="18"/>
                                        </p:tgtEl>
                                        <p:attrNameLst>
                                          <p:attrName>ppt_h</p:attrName>
                                        </p:attrNameLst>
                                      </p:cBhvr>
                                      <p:tavLst>
                                        <p:tav tm="0">
                                          <p:val>
                                            <p:fltVal val="0"/>
                                          </p:val>
                                        </p:tav>
                                        <p:tav tm="100000">
                                          <p:val>
                                            <p:strVal val="#ppt_h"/>
                                          </p:val>
                                        </p:tav>
                                      </p:tavLst>
                                    </p:anim>
                                    <p:animEffect transition="in" filter="fade">
                                      <p:cBhvr>
                                        <p:cTn id="21" dur="250"/>
                                        <p:tgtEl>
                                          <p:spTgt spid="18"/>
                                        </p:tgtEl>
                                      </p:cBhvr>
                                    </p:animEffect>
                                    <p:anim calcmode="lin" valueType="num">
                                      <p:cBhvr>
                                        <p:cTn id="22" dur="250" fill="hold"/>
                                        <p:tgtEl>
                                          <p:spTgt spid="18"/>
                                        </p:tgtEl>
                                        <p:attrNameLst>
                                          <p:attrName>ppt_x</p:attrName>
                                        </p:attrNameLst>
                                      </p:cBhvr>
                                      <p:tavLst>
                                        <p:tav tm="0">
                                          <p:val>
                                            <p:fltVal val="0.5"/>
                                          </p:val>
                                        </p:tav>
                                        <p:tav tm="100000">
                                          <p:val>
                                            <p:strVal val="#ppt_x"/>
                                          </p:val>
                                        </p:tav>
                                      </p:tavLst>
                                    </p:anim>
                                    <p:anim calcmode="lin" valueType="num">
                                      <p:cBhvr>
                                        <p:cTn id="23" dur="250" fill="hold"/>
                                        <p:tgtEl>
                                          <p:spTgt spid="18"/>
                                        </p:tgtEl>
                                        <p:attrNameLst>
                                          <p:attrName>ppt_y</p:attrName>
                                        </p:attrNameLst>
                                      </p:cBhvr>
                                      <p:tavLst>
                                        <p:tav tm="0">
                                          <p:val>
                                            <p:fltVal val="0.5"/>
                                          </p:val>
                                        </p:tav>
                                        <p:tav tm="100000">
                                          <p:val>
                                            <p:strVal val="#ppt_y"/>
                                          </p:val>
                                        </p:tav>
                                      </p:tavLst>
                                    </p:anim>
                                  </p:childTnLst>
                                </p:cTn>
                              </p:par>
                            </p:childTnLst>
                          </p:cTn>
                        </p:par>
                        <p:par>
                          <p:cTn id="24" fill="hold">
                            <p:stCondLst>
                              <p:cond delay="1250"/>
                            </p:stCondLst>
                            <p:childTnLst>
                              <p:par>
                                <p:cTn id="25" presetID="53" presetClass="entr" presetSubtype="528"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anim calcmode="lin" valueType="num">
                                      <p:cBhvr>
                                        <p:cTn id="27" dur="500" fill="hold"/>
                                        <p:tgtEl>
                                          <p:spTgt spid="30"/>
                                        </p:tgtEl>
                                        <p:attrNameLst>
                                          <p:attrName>ppt_w</p:attrName>
                                        </p:attrNameLst>
                                      </p:cBhvr>
                                      <p:tavLst>
                                        <p:tav tm="0">
                                          <p:val>
                                            <p:fltVal val="0"/>
                                          </p:val>
                                        </p:tav>
                                        <p:tav tm="100000">
                                          <p:val>
                                            <p:strVal val="#ppt_w"/>
                                          </p:val>
                                        </p:tav>
                                      </p:tavLst>
                                    </p:anim>
                                    <p:anim calcmode="lin" valueType="num">
                                      <p:cBhvr>
                                        <p:cTn id="28" dur="500" fill="hold"/>
                                        <p:tgtEl>
                                          <p:spTgt spid="30"/>
                                        </p:tgtEl>
                                        <p:attrNameLst>
                                          <p:attrName>ppt_h</p:attrName>
                                        </p:attrNameLst>
                                      </p:cBhvr>
                                      <p:tavLst>
                                        <p:tav tm="0">
                                          <p:val>
                                            <p:fltVal val="0"/>
                                          </p:val>
                                        </p:tav>
                                        <p:tav tm="100000">
                                          <p:val>
                                            <p:strVal val="#ppt_h"/>
                                          </p:val>
                                        </p:tav>
                                      </p:tavLst>
                                    </p:anim>
                                    <p:animEffect transition="in" filter="fade">
                                      <p:cBhvr>
                                        <p:cTn id="29" dur="500"/>
                                        <p:tgtEl>
                                          <p:spTgt spid="30"/>
                                        </p:tgtEl>
                                      </p:cBhvr>
                                    </p:animEffect>
                                    <p:anim calcmode="lin" valueType="num">
                                      <p:cBhvr>
                                        <p:cTn id="30" dur="500" fill="hold"/>
                                        <p:tgtEl>
                                          <p:spTgt spid="30"/>
                                        </p:tgtEl>
                                        <p:attrNameLst>
                                          <p:attrName>ppt_x</p:attrName>
                                        </p:attrNameLst>
                                      </p:cBhvr>
                                      <p:tavLst>
                                        <p:tav tm="0">
                                          <p:val>
                                            <p:fltVal val="0.5"/>
                                          </p:val>
                                        </p:tav>
                                        <p:tav tm="100000">
                                          <p:val>
                                            <p:strVal val="#ppt_x"/>
                                          </p:val>
                                        </p:tav>
                                      </p:tavLst>
                                    </p:anim>
                                    <p:anim calcmode="lin" valueType="num">
                                      <p:cBhvr>
                                        <p:cTn id="31" dur="500" fill="hold"/>
                                        <p:tgtEl>
                                          <p:spTgt spid="30"/>
                                        </p:tgtEl>
                                        <p:attrNameLst>
                                          <p:attrName>ppt_y</p:attrName>
                                        </p:attrNameLst>
                                      </p:cBhvr>
                                      <p:tavLst>
                                        <p:tav tm="0">
                                          <p:val>
                                            <p:fltVal val="0.5"/>
                                          </p:val>
                                        </p:tav>
                                        <p:tav tm="100000">
                                          <p:val>
                                            <p:strVal val="#ppt_y"/>
                                          </p:val>
                                        </p:tav>
                                      </p:tavLst>
                                    </p:anim>
                                  </p:childTnLst>
                                </p:cTn>
                              </p:par>
                            </p:childTnLst>
                          </p:cTn>
                        </p:par>
                        <p:par>
                          <p:cTn id="32" fill="hold">
                            <p:stCondLst>
                              <p:cond delay="1750"/>
                            </p:stCondLst>
                            <p:childTnLst>
                              <p:par>
                                <p:cTn id="33" presetID="22" presetClass="entr" presetSubtype="2"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right)">
                                      <p:cBhvr>
                                        <p:cTn id="35" dur="500"/>
                                        <p:tgtEl>
                                          <p:spTgt spid="33"/>
                                        </p:tgtEl>
                                      </p:cBhvr>
                                    </p:animEffect>
                                  </p:childTnLst>
                                </p:cTn>
                              </p:par>
                            </p:childTnLst>
                          </p:cTn>
                        </p:par>
                        <p:par>
                          <p:cTn id="36" fill="hold">
                            <p:stCondLst>
                              <p:cond delay="2250"/>
                            </p:stCondLst>
                            <p:childTnLst>
                              <p:par>
                                <p:cTn id="37" presetID="37" presetClass="entr" presetSubtype="0"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fade">
                                      <p:cBhvr>
                                        <p:cTn id="39" dur="1000"/>
                                        <p:tgtEl>
                                          <p:spTgt spid="26"/>
                                        </p:tgtEl>
                                      </p:cBhvr>
                                    </p:animEffect>
                                    <p:anim calcmode="lin" valueType="num">
                                      <p:cBhvr>
                                        <p:cTn id="40" dur="1000" fill="hold"/>
                                        <p:tgtEl>
                                          <p:spTgt spid="26"/>
                                        </p:tgtEl>
                                        <p:attrNameLst>
                                          <p:attrName>ppt_x</p:attrName>
                                        </p:attrNameLst>
                                      </p:cBhvr>
                                      <p:tavLst>
                                        <p:tav tm="0">
                                          <p:val>
                                            <p:strVal val="#ppt_x"/>
                                          </p:val>
                                        </p:tav>
                                        <p:tav tm="100000">
                                          <p:val>
                                            <p:strVal val="#ppt_x"/>
                                          </p:val>
                                        </p:tav>
                                      </p:tavLst>
                                    </p:anim>
                                    <p:anim calcmode="lin" valueType="num">
                                      <p:cBhvr>
                                        <p:cTn id="41" dur="900" decel="100000" fill="hold"/>
                                        <p:tgtEl>
                                          <p:spTgt spid="26"/>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43" fill="hold">
                            <p:stCondLst>
                              <p:cond delay="3250"/>
                            </p:stCondLst>
                            <p:childTnLst>
                              <p:par>
                                <p:cTn id="44" presetID="53" presetClass="entr" presetSubtype="528" fill="hold" grpId="0" nodeType="afterEffect">
                                  <p:stCondLst>
                                    <p:cond delay="0"/>
                                  </p:stCondLst>
                                  <p:childTnLst>
                                    <p:set>
                                      <p:cBhvr>
                                        <p:cTn id="45" dur="1" fill="hold">
                                          <p:stCondLst>
                                            <p:cond delay="0"/>
                                          </p:stCondLst>
                                        </p:cTn>
                                        <p:tgtEl>
                                          <p:spTgt spid="16"/>
                                        </p:tgtEl>
                                        <p:attrNameLst>
                                          <p:attrName>style.visibility</p:attrName>
                                        </p:attrNameLst>
                                      </p:cBhvr>
                                      <p:to>
                                        <p:strVal val="visible"/>
                                      </p:to>
                                    </p:set>
                                    <p:anim calcmode="lin" valueType="num">
                                      <p:cBhvr>
                                        <p:cTn id="46" dur="250" fill="hold"/>
                                        <p:tgtEl>
                                          <p:spTgt spid="16"/>
                                        </p:tgtEl>
                                        <p:attrNameLst>
                                          <p:attrName>ppt_w</p:attrName>
                                        </p:attrNameLst>
                                      </p:cBhvr>
                                      <p:tavLst>
                                        <p:tav tm="0">
                                          <p:val>
                                            <p:fltVal val="0"/>
                                          </p:val>
                                        </p:tav>
                                        <p:tav tm="100000">
                                          <p:val>
                                            <p:strVal val="#ppt_w"/>
                                          </p:val>
                                        </p:tav>
                                      </p:tavLst>
                                    </p:anim>
                                    <p:anim calcmode="lin" valueType="num">
                                      <p:cBhvr>
                                        <p:cTn id="47" dur="250" fill="hold"/>
                                        <p:tgtEl>
                                          <p:spTgt spid="16"/>
                                        </p:tgtEl>
                                        <p:attrNameLst>
                                          <p:attrName>ppt_h</p:attrName>
                                        </p:attrNameLst>
                                      </p:cBhvr>
                                      <p:tavLst>
                                        <p:tav tm="0">
                                          <p:val>
                                            <p:fltVal val="0"/>
                                          </p:val>
                                        </p:tav>
                                        <p:tav tm="100000">
                                          <p:val>
                                            <p:strVal val="#ppt_h"/>
                                          </p:val>
                                        </p:tav>
                                      </p:tavLst>
                                    </p:anim>
                                    <p:animEffect transition="in" filter="fade">
                                      <p:cBhvr>
                                        <p:cTn id="48" dur="250"/>
                                        <p:tgtEl>
                                          <p:spTgt spid="16"/>
                                        </p:tgtEl>
                                      </p:cBhvr>
                                    </p:animEffect>
                                    <p:anim calcmode="lin" valueType="num">
                                      <p:cBhvr>
                                        <p:cTn id="49" dur="250" fill="hold"/>
                                        <p:tgtEl>
                                          <p:spTgt spid="16"/>
                                        </p:tgtEl>
                                        <p:attrNameLst>
                                          <p:attrName>ppt_x</p:attrName>
                                        </p:attrNameLst>
                                      </p:cBhvr>
                                      <p:tavLst>
                                        <p:tav tm="0">
                                          <p:val>
                                            <p:fltVal val="0.5"/>
                                          </p:val>
                                        </p:tav>
                                        <p:tav tm="100000">
                                          <p:val>
                                            <p:strVal val="#ppt_x"/>
                                          </p:val>
                                        </p:tav>
                                      </p:tavLst>
                                    </p:anim>
                                    <p:anim calcmode="lin" valueType="num">
                                      <p:cBhvr>
                                        <p:cTn id="50" dur="250" fill="hold"/>
                                        <p:tgtEl>
                                          <p:spTgt spid="16"/>
                                        </p:tgtEl>
                                        <p:attrNameLst>
                                          <p:attrName>ppt_y</p:attrName>
                                        </p:attrNameLst>
                                      </p:cBhvr>
                                      <p:tavLst>
                                        <p:tav tm="0">
                                          <p:val>
                                            <p:fltVal val="0.5"/>
                                          </p:val>
                                        </p:tav>
                                        <p:tav tm="100000">
                                          <p:val>
                                            <p:strVal val="#ppt_y"/>
                                          </p:val>
                                        </p:tav>
                                      </p:tavLst>
                                    </p:anim>
                                  </p:childTnLst>
                                </p:cTn>
                              </p:par>
                            </p:childTnLst>
                          </p:cTn>
                        </p:par>
                        <p:par>
                          <p:cTn id="51" fill="hold">
                            <p:stCondLst>
                              <p:cond delay="3500"/>
                            </p:stCondLst>
                            <p:childTnLst>
                              <p:par>
                                <p:cTn id="52" presetID="53" presetClass="entr" presetSubtype="528" fill="hold" grpId="0" nodeType="afterEffect">
                                  <p:stCondLst>
                                    <p:cond delay="0"/>
                                  </p:stCondLst>
                                  <p:childTnLst>
                                    <p:set>
                                      <p:cBhvr>
                                        <p:cTn id="53" dur="1" fill="hold">
                                          <p:stCondLst>
                                            <p:cond delay="0"/>
                                          </p:stCondLst>
                                        </p:cTn>
                                        <p:tgtEl>
                                          <p:spTgt spid="21"/>
                                        </p:tgtEl>
                                        <p:attrNameLst>
                                          <p:attrName>style.visibility</p:attrName>
                                        </p:attrNameLst>
                                      </p:cBhvr>
                                      <p:to>
                                        <p:strVal val="visible"/>
                                      </p:to>
                                    </p:set>
                                    <p:anim calcmode="lin" valueType="num">
                                      <p:cBhvr>
                                        <p:cTn id="54" dur="250" fill="hold"/>
                                        <p:tgtEl>
                                          <p:spTgt spid="21"/>
                                        </p:tgtEl>
                                        <p:attrNameLst>
                                          <p:attrName>ppt_w</p:attrName>
                                        </p:attrNameLst>
                                      </p:cBhvr>
                                      <p:tavLst>
                                        <p:tav tm="0">
                                          <p:val>
                                            <p:fltVal val="0"/>
                                          </p:val>
                                        </p:tav>
                                        <p:tav tm="100000">
                                          <p:val>
                                            <p:strVal val="#ppt_w"/>
                                          </p:val>
                                        </p:tav>
                                      </p:tavLst>
                                    </p:anim>
                                    <p:anim calcmode="lin" valueType="num">
                                      <p:cBhvr>
                                        <p:cTn id="55" dur="250" fill="hold"/>
                                        <p:tgtEl>
                                          <p:spTgt spid="21"/>
                                        </p:tgtEl>
                                        <p:attrNameLst>
                                          <p:attrName>ppt_h</p:attrName>
                                        </p:attrNameLst>
                                      </p:cBhvr>
                                      <p:tavLst>
                                        <p:tav tm="0">
                                          <p:val>
                                            <p:fltVal val="0"/>
                                          </p:val>
                                        </p:tav>
                                        <p:tav tm="100000">
                                          <p:val>
                                            <p:strVal val="#ppt_h"/>
                                          </p:val>
                                        </p:tav>
                                      </p:tavLst>
                                    </p:anim>
                                    <p:animEffect transition="in" filter="fade">
                                      <p:cBhvr>
                                        <p:cTn id="56" dur="250"/>
                                        <p:tgtEl>
                                          <p:spTgt spid="21"/>
                                        </p:tgtEl>
                                      </p:cBhvr>
                                    </p:animEffect>
                                    <p:anim calcmode="lin" valueType="num">
                                      <p:cBhvr>
                                        <p:cTn id="57" dur="250" fill="hold"/>
                                        <p:tgtEl>
                                          <p:spTgt spid="21"/>
                                        </p:tgtEl>
                                        <p:attrNameLst>
                                          <p:attrName>ppt_x</p:attrName>
                                        </p:attrNameLst>
                                      </p:cBhvr>
                                      <p:tavLst>
                                        <p:tav tm="0">
                                          <p:val>
                                            <p:fltVal val="0.5"/>
                                          </p:val>
                                        </p:tav>
                                        <p:tav tm="100000">
                                          <p:val>
                                            <p:strVal val="#ppt_x"/>
                                          </p:val>
                                        </p:tav>
                                      </p:tavLst>
                                    </p:anim>
                                    <p:anim calcmode="lin" valueType="num">
                                      <p:cBhvr>
                                        <p:cTn id="58" dur="250" fill="hold"/>
                                        <p:tgtEl>
                                          <p:spTgt spid="21"/>
                                        </p:tgtEl>
                                        <p:attrNameLst>
                                          <p:attrName>ppt_y</p:attrName>
                                        </p:attrNameLst>
                                      </p:cBhvr>
                                      <p:tavLst>
                                        <p:tav tm="0">
                                          <p:val>
                                            <p:fltVal val="0.5"/>
                                          </p:val>
                                        </p:tav>
                                        <p:tav tm="100000">
                                          <p:val>
                                            <p:strVal val="#ppt_y"/>
                                          </p:val>
                                        </p:tav>
                                      </p:tavLst>
                                    </p:anim>
                                  </p:childTnLst>
                                </p:cTn>
                              </p:par>
                            </p:childTnLst>
                          </p:cTn>
                        </p:par>
                        <p:par>
                          <p:cTn id="59" fill="hold">
                            <p:stCondLst>
                              <p:cond delay="3750"/>
                            </p:stCondLst>
                            <p:childTnLst>
                              <p:par>
                                <p:cTn id="60" presetID="53" presetClass="entr" presetSubtype="528" fill="hold" grpId="0"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p:cTn id="62" dur="500" fill="hold"/>
                                        <p:tgtEl>
                                          <p:spTgt spid="28"/>
                                        </p:tgtEl>
                                        <p:attrNameLst>
                                          <p:attrName>ppt_w</p:attrName>
                                        </p:attrNameLst>
                                      </p:cBhvr>
                                      <p:tavLst>
                                        <p:tav tm="0">
                                          <p:val>
                                            <p:fltVal val="0"/>
                                          </p:val>
                                        </p:tav>
                                        <p:tav tm="100000">
                                          <p:val>
                                            <p:strVal val="#ppt_w"/>
                                          </p:val>
                                        </p:tav>
                                      </p:tavLst>
                                    </p:anim>
                                    <p:anim calcmode="lin" valueType="num">
                                      <p:cBhvr>
                                        <p:cTn id="63" dur="500" fill="hold"/>
                                        <p:tgtEl>
                                          <p:spTgt spid="28"/>
                                        </p:tgtEl>
                                        <p:attrNameLst>
                                          <p:attrName>ppt_h</p:attrName>
                                        </p:attrNameLst>
                                      </p:cBhvr>
                                      <p:tavLst>
                                        <p:tav tm="0">
                                          <p:val>
                                            <p:fltVal val="0"/>
                                          </p:val>
                                        </p:tav>
                                        <p:tav tm="100000">
                                          <p:val>
                                            <p:strVal val="#ppt_h"/>
                                          </p:val>
                                        </p:tav>
                                      </p:tavLst>
                                    </p:anim>
                                    <p:animEffect transition="in" filter="fade">
                                      <p:cBhvr>
                                        <p:cTn id="64" dur="500"/>
                                        <p:tgtEl>
                                          <p:spTgt spid="28"/>
                                        </p:tgtEl>
                                      </p:cBhvr>
                                    </p:animEffect>
                                    <p:anim calcmode="lin" valueType="num">
                                      <p:cBhvr>
                                        <p:cTn id="65" dur="500" fill="hold"/>
                                        <p:tgtEl>
                                          <p:spTgt spid="28"/>
                                        </p:tgtEl>
                                        <p:attrNameLst>
                                          <p:attrName>ppt_x</p:attrName>
                                        </p:attrNameLst>
                                      </p:cBhvr>
                                      <p:tavLst>
                                        <p:tav tm="0">
                                          <p:val>
                                            <p:fltVal val="0.5"/>
                                          </p:val>
                                        </p:tav>
                                        <p:tav tm="100000">
                                          <p:val>
                                            <p:strVal val="#ppt_x"/>
                                          </p:val>
                                        </p:tav>
                                      </p:tavLst>
                                    </p:anim>
                                    <p:anim calcmode="lin" valueType="num">
                                      <p:cBhvr>
                                        <p:cTn id="66" dur="500" fill="hold"/>
                                        <p:tgtEl>
                                          <p:spTgt spid="28"/>
                                        </p:tgtEl>
                                        <p:attrNameLst>
                                          <p:attrName>ppt_y</p:attrName>
                                        </p:attrNameLst>
                                      </p:cBhvr>
                                      <p:tavLst>
                                        <p:tav tm="0">
                                          <p:val>
                                            <p:fltVal val="0.5"/>
                                          </p:val>
                                        </p:tav>
                                        <p:tav tm="100000">
                                          <p:val>
                                            <p:strVal val="#ppt_y"/>
                                          </p:val>
                                        </p:tav>
                                      </p:tavLst>
                                    </p:anim>
                                  </p:childTnLst>
                                </p:cTn>
                              </p:par>
                            </p:childTnLst>
                          </p:cTn>
                        </p:par>
                        <p:par>
                          <p:cTn id="67" fill="hold">
                            <p:stCondLst>
                              <p:cond delay="4250"/>
                            </p:stCondLst>
                            <p:childTnLst>
                              <p:par>
                                <p:cTn id="68" presetID="22" presetClass="entr" presetSubtype="8"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wipe(left)">
                                      <p:cBhvr>
                                        <p:cTn id="70" dur="500"/>
                                        <p:tgtEl>
                                          <p:spTgt spid="34"/>
                                        </p:tgtEl>
                                      </p:cBhvr>
                                    </p:animEffect>
                                  </p:childTnLst>
                                </p:cTn>
                              </p:par>
                            </p:childTnLst>
                          </p:cTn>
                        </p:par>
                        <p:par>
                          <p:cTn id="71" fill="hold">
                            <p:stCondLst>
                              <p:cond delay="4750"/>
                            </p:stCondLst>
                            <p:childTnLst>
                              <p:par>
                                <p:cTn id="72" presetID="37" presetClass="entr" presetSubtype="0" fill="hold" grpId="0" nodeType="afterEffect">
                                  <p:stCondLst>
                                    <p:cond delay="0"/>
                                  </p:stCondLst>
                                  <p:childTnLst>
                                    <p:set>
                                      <p:cBhvr>
                                        <p:cTn id="73" dur="1" fill="hold">
                                          <p:stCondLst>
                                            <p:cond delay="0"/>
                                          </p:stCondLst>
                                        </p:cTn>
                                        <p:tgtEl>
                                          <p:spTgt spid="22"/>
                                        </p:tgtEl>
                                        <p:attrNameLst>
                                          <p:attrName>style.visibility</p:attrName>
                                        </p:attrNameLst>
                                      </p:cBhvr>
                                      <p:to>
                                        <p:strVal val="visible"/>
                                      </p:to>
                                    </p:set>
                                    <p:animEffect transition="in" filter="fade">
                                      <p:cBhvr>
                                        <p:cTn id="74" dur="1000"/>
                                        <p:tgtEl>
                                          <p:spTgt spid="22"/>
                                        </p:tgtEl>
                                      </p:cBhvr>
                                    </p:animEffect>
                                    <p:anim calcmode="lin" valueType="num">
                                      <p:cBhvr>
                                        <p:cTn id="75" dur="1000" fill="hold"/>
                                        <p:tgtEl>
                                          <p:spTgt spid="22"/>
                                        </p:tgtEl>
                                        <p:attrNameLst>
                                          <p:attrName>ppt_x</p:attrName>
                                        </p:attrNameLst>
                                      </p:cBhvr>
                                      <p:tavLst>
                                        <p:tav tm="0">
                                          <p:val>
                                            <p:strVal val="#ppt_x"/>
                                          </p:val>
                                        </p:tav>
                                        <p:tav tm="100000">
                                          <p:val>
                                            <p:strVal val="#ppt_x"/>
                                          </p:val>
                                        </p:tav>
                                      </p:tavLst>
                                    </p:anim>
                                    <p:anim calcmode="lin" valueType="num">
                                      <p:cBhvr>
                                        <p:cTn id="76" dur="900" decel="100000" fill="hold"/>
                                        <p:tgtEl>
                                          <p:spTgt spid="22"/>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8" fill="hold">
                            <p:stCondLst>
                              <p:cond delay="5750"/>
                            </p:stCondLst>
                            <p:childTnLst>
                              <p:par>
                                <p:cTn id="79" presetID="53" presetClass="entr" presetSubtype="528"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250" fill="hold"/>
                                        <p:tgtEl>
                                          <p:spTgt spid="15"/>
                                        </p:tgtEl>
                                        <p:attrNameLst>
                                          <p:attrName>ppt_w</p:attrName>
                                        </p:attrNameLst>
                                      </p:cBhvr>
                                      <p:tavLst>
                                        <p:tav tm="0">
                                          <p:val>
                                            <p:fltVal val="0"/>
                                          </p:val>
                                        </p:tav>
                                        <p:tav tm="100000">
                                          <p:val>
                                            <p:strVal val="#ppt_w"/>
                                          </p:val>
                                        </p:tav>
                                      </p:tavLst>
                                    </p:anim>
                                    <p:anim calcmode="lin" valueType="num">
                                      <p:cBhvr>
                                        <p:cTn id="82" dur="250" fill="hold"/>
                                        <p:tgtEl>
                                          <p:spTgt spid="15"/>
                                        </p:tgtEl>
                                        <p:attrNameLst>
                                          <p:attrName>ppt_h</p:attrName>
                                        </p:attrNameLst>
                                      </p:cBhvr>
                                      <p:tavLst>
                                        <p:tav tm="0">
                                          <p:val>
                                            <p:fltVal val="0"/>
                                          </p:val>
                                        </p:tav>
                                        <p:tav tm="100000">
                                          <p:val>
                                            <p:strVal val="#ppt_h"/>
                                          </p:val>
                                        </p:tav>
                                      </p:tavLst>
                                    </p:anim>
                                    <p:animEffect transition="in" filter="fade">
                                      <p:cBhvr>
                                        <p:cTn id="83" dur="250"/>
                                        <p:tgtEl>
                                          <p:spTgt spid="15"/>
                                        </p:tgtEl>
                                      </p:cBhvr>
                                    </p:animEffect>
                                    <p:anim calcmode="lin" valueType="num">
                                      <p:cBhvr>
                                        <p:cTn id="84" dur="250" fill="hold"/>
                                        <p:tgtEl>
                                          <p:spTgt spid="15"/>
                                        </p:tgtEl>
                                        <p:attrNameLst>
                                          <p:attrName>ppt_x</p:attrName>
                                        </p:attrNameLst>
                                      </p:cBhvr>
                                      <p:tavLst>
                                        <p:tav tm="0">
                                          <p:val>
                                            <p:fltVal val="0.5"/>
                                          </p:val>
                                        </p:tav>
                                        <p:tav tm="100000">
                                          <p:val>
                                            <p:strVal val="#ppt_x"/>
                                          </p:val>
                                        </p:tav>
                                      </p:tavLst>
                                    </p:anim>
                                    <p:anim calcmode="lin" valueType="num">
                                      <p:cBhvr>
                                        <p:cTn id="85" dur="250" fill="hold"/>
                                        <p:tgtEl>
                                          <p:spTgt spid="15"/>
                                        </p:tgtEl>
                                        <p:attrNameLst>
                                          <p:attrName>ppt_y</p:attrName>
                                        </p:attrNameLst>
                                      </p:cBhvr>
                                      <p:tavLst>
                                        <p:tav tm="0">
                                          <p:val>
                                            <p:fltVal val="0.5"/>
                                          </p:val>
                                        </p:tav>
                                        <p:tav tm="100000">
                                          <p:val>
                                            <p:strVal val="#ppt_y"/>
                                          </p:val>
                                        </p:tav>
                                      </p:tavLst>
                                    </p:anim>
                                  </p:childTnLst>
                                </p:cTn>
                              </p:par>
                            </p:childTnLst>
                          </p:cTn>
                        </p:par>
                        <p:par>
                          <p:cTn id="86" fill="hold">
                            <p:stCondLst>
                              <p:cond delay="6000"/>
                            </p:stCondLst>
                            <p:childTnLst>
                              <p:par>
                                <p:cTn id="87" presetID="53" presetClass="entr" presetSubtype="528" fill="hold" grpId="0" nodeType="afterEffect">
                                  <p:stCondLst>
                                    <p:cond delay="0"/>
                                  </p:stCondLst>
                                  <p:childTnLst>
                                    <p:set>
                                      <p:cBhvr>
                                        <p:cTn id="88" dur="1" fill="hold">
                                          <p:stCondLst>
                                            <p:cond delay="0"/>
                                          </p:stCondLst>
                                        </p:cTn>
                                        <p:tgtEl>
                                          <p:spTgt spid="19"/>
                                        </p:tgtEl>
                                        <p:attrNameLst>
                                          <p:attrName>style.visibility</p:attrName>
                                        </p:attrNameLst>
                                      </p:cBhvr>
                                      <p:to>
                                        <p:strVal val="visible"/>
                                      </p:to>
                                    </p:set>
                                    <p:anim calcmode="lin" valueType="num">
                                      <p:cBhvr>
                                        <p:cTn id="89" dur="250" fill="hold"/>
                                        <p:tgtEl>
                                          <p:spTgt spid="19"/>
                                        </p:tgtEl>
                                        <p:attrNameLst>
                                          <p:attrName>ppt_w</p:attrName>
                                        </p:attrNameLst>
                                      </p:cBhvr>
                                      <p:tavLst>
                                        <p:tav tm="0">
                                          <p:val>
                                            <p:fltVal val="0"/>
                                          </p:val>
                                        </p:tav>
                                        <p:tav tm="100000">
                                          <p:val>
                                            <p:strVal val="#ppt_w"/>
                                          </p:val>
                                        </p:tav>
                                      </p:tavLst>
                                    </p:anim>
                                    <p:anim calcmode="lin" valueType="num">
                                      <p:cBhvr>
                                        <p:cTn id="90" dur="250" fill="hold"/>
                                        <p:tgtEl>
                                          <p:spTgt spid="19"/>
                                        </p:tgtEl>
                                        <p:attrNameLst>
                                          <p:attrName>ppt_h</p:attrName>
                                        </p:attrNameLst>
                                      </p:cBhvr>
                                      <p:tavLst>
                                        <p:tav tm="0">
                                          <p:val>
                                            <p:fltVal val="0"/>
                                          </p:val>
                                        </p:tav>
                                        <p:tav tm="100000">
                                          <p:val>
                                            <p:strVal val="#ppt_h"/>
                                          </p:val>
                                        </p:tav>
                                      </p:tavLst>
                                    </p:anim>
                                    <p:animEffect transition="in" filter="fade">
                                      <p:cBhvr>
                                        <p:cTn id="91" dur="250"/>
                                        <p:tgtEl>
                                          <p:spTgt spid="19"/>
                                        </p:tgtEl>
                                      </p:cBhvr>
                                    </p:animEffect>
                                    <p:anim calcmode="lin" valueType="num">
                                      <p:cBhvr>
                                        <p:cTn id="92" dur="250" fill="hold"/>
                                        <p:tgtEl>
                                          <p:spTgt spid="19"/>
                                        </p:tgtEl>
                                        <p:attrNameLst>
                                          <p:attrName>ppt_x</p:attrName>
                                        </p:attrNameLst>
                                      </p:cBhvr>
                                      <p:tavLst>
                                        <p:tav tm="0">
                                          <p:val>
                                            <p:fltVal val="0.5"/>
                                          </p:val>
                                        </p:tav>
                                        <p:tav tm="100000">
                                          <p:val>
                                            <p:strVal val="#ppt_x"/>
                                          </p:val>
                                        </p:tav>
                                      </p:tavLst>
                                    </p:anim>
                                    <p:anim calcmode="lin" valueType="num">
                                      <p:cBhvr>
                                        <p:cTn id="93" dur="250" fill="hold"/>
                                        <p:tgtEl>
                                          <p:spTgt spid="19"/>
                                        </p:tgtEl>
                                        <p:attrNameLst>
                                          <p:attrName>ppt_y</p:attrName>
                                        </p:attrNameLst>
                                      </p:cBhvr>
                                      <p:tavLst>
                                        <p:tav tm="0">
                                          <p:val>
                                            <p:fltVal val="0.5"/>
                                          </p:val>
                                        </p:tav>
                                        <p:tav tm="100000">
                                          <p:val>
                                            <p:strVal val="#ppt_y"/>
                                          </p:val>
                                        </p:tav>
                                      </p:tavLst>
                                    </p:anim>
                                  </p:childTnLst>
                                </p:cTn>
                              </p:par>
                            </p:childTnLst>
                          </p:cTn>
                        </p:par>
                        <p:par>
                          <p:cTn id="94" fill="hold">
                            <p:stCondLst>
                              <p:cond delay="6250"/>
                            </p:stCondLst>
                            <p:childTnLst>
                              <p:par>
                                <p:cTn id="95" presetID="53" presetClass="entr" presetSubtype="528" fill="hold" grpId="0" nodeType="afterEffect">
                                  <p:stCondLst>
                                    <p:cond delay="0"/>
                                  </p:stCondLst>
                                  <p:childTnLst>
                                    <p:set>
                                      <p:cBhvr>
                                        <p:cTn id="96" dur="1" fill="hold">
                                          <p:stCondLst>
                                            <p:cond delay="0"/>
                                          </p:stCondLst>
                                        </p:cTn>
                                        <p:tgtEl>
                                          <p:spTgt spid="31"/>
                                        </p:tgtEl>
                                        <p:attrNameLst>
                                          <p:attrName>style.visibility</p:attrName>
                                        </p:attrNameLst>
                                      </p:cBhvr>
                                      <p:to>
                                        <p:strVal val="visible"/>
                                      </p:to>
                                    </p:set>
                                    <p:anim calcmode="lin" valueType="num">
                                      <p:cBhvr>
                                        <p:cTn id="97" dur="500" fill="hold"/>
                                        <p:tgtEl>
                                          <p:spTgt spid="31"/>
                                        </p:tgtEl>
                                        <p:attrNameLst>
                                          <p:attrName>ppt_w</p:attrName>
                                        </p:attrNameLst>
                                      </p:cBhvr>
                                      <p:tavLst>
                                        <p:tav tm="0">
                                          <p:val>
                                            <p:fltVal val="0"/>
                                          </p:val>
                                        </p:tav>
                                        <p:tav tm="100000">
                                          <p:val>
                                            <p:strVal val="#ppt_w"/>
                                          </p:val>
                                        </p:tav>
                                      </p:tavLst>
                                    </p:anim>
                                    <p:anim calcmode="lin" valueType="num">
                                      <p:cBhvr>
                                        <p:cTn id="98" dur="500" fill="hold"/>
                                        <p:tgtEl>
                                          <p:spTgt spid="31"/>
                                        </p:tgtEl>
                                        <p:attrNameLst>
                                          <p:attrName>ppt_h</p:attrName>
                                        </p:attrNameLst>
                                      </p:cBhvr>
                                      <p:tavLst>
                                        <p:tav tm="0">
                                          <p:val>
                                            <p:fltVal val="0"/>
                                          </p:val>
                                        </p:tav>
                                        <p:tav tm="100000">
                                          <p:val>
                                            <p:strVal val="#ppt_h"/>
                                          </p:val>
                                        </p:tav>
                                      </p:tavLst>
                                    </p:anim>
                                    <p:animEffect transition="in" filter="fade">
                                      <p:cBhvr>
                                        <p:cTn id="99" dur="500"/>
                                        <p:tgtEl>
                                          <p:spTgt spid="31"/>
                                        </p:tgtEl>
                                      </p:cBhvr>
                                    </p:animEffect>
                                    <p:anim calcmode="lin" valueType="num">
                                      <p:cBhvr>
                                        <p:cTn id="100" dur="500" fill="hold"/>
                                        <p:tgtEl>
                                          <p:spTgt spid="31"/>
                                        </p:tgtEl>
                                        <p:attrNameLst>
                                          <p:attrName>ppt_x</p:attrName>
                                        </p:attrNameLst>
                                      </p:cBhvr>
                                      <p:tavLst>
                                        <p:tav tm="0">
                                          <p:val>
                                            <p:fltVal val="0.5"/>
                                          </p:val>
                                        </p:tav>
                                        <p:tav tm="100000">
                                          <p:val>
                                            <p:strVal val="#ppt_x"/>
                                          </p:val>
                                        </p:tav>
                                      </p:tavLst>
                                    </p:anim>
                                    <p:anim calcmode="lin" valueType="num">
                                      <p:cBhvr>
                                        <p:cTn id="101" dur="500" fill="hold"/>
                                        <p:tgtEl>
                                          <p:spTgt spid="31"/>
                                        </p:tgtEl>
                                        <p:attrNameLst>
                                          <p:attrName>ppt_y</p:attrName>
                                        </p:attrNameLst>
                                      </p:cBhvr>
                                      <p:tavLst>
                                        <p:tav tm="0">
                                          <p:val>
                                            <p:fltVal val="0.5"/>
                                          </p:val>
                                        </p:tav>
                                        <p:tav tm="100000">
                                          <p:val>
                                            <p:strVal val="#ppt_y"/>
                                          </p:val>
                                        </p:tav>
                                      </p:tavLst>
                                    </p:anim>
                                  </p:childTnLst>
                                </p:cTn>
                              </p:par>
                            </p:childTnLst>
                          </p:cTn>
                        </p:par>
                        <p:par>
                          <p:cTn id="102" fill="hold">
                            <p:stCondLst>
                              <p:cond delay="6750"/>
                            </p:stCondLst>
                            <p:childTnLst>
                              <p:par>
                                <p:cTn id="103" presetID="22" presetClass="entr" presetSubtype="8" fill="hold" grpId="0" nodeType="afterEffect">
                                  <p:stCondLst>
                                    <p:cond delay="0"/>
                                  </p:stCondLst>
                                  <p:childTnLst>
                                    <p:set>
                                      <p:cBhvr>
                                        <p:cTn id="104" dur="1" fill="hold">
                                          <p:stCondLst>
                                            <p:cond delay="0"/>
                                          </p:stCondLst>
                                        </p:cTn>
                                        <p:tgtEl>
                                          <p:spTgt spid="36"/>
                                        </p:tgtEl>
                                        <p:attrNameLst>
                                          <p:attrName>style.visibility</p:attrName>
                                        </p:attrNameLst>
                                      </p:cBhvr>
                                      <p:to>
                                        <p:strVal val="visible"/>
                                      </p:to>
                                    </p:set>
                                    <p:animEffect transition="in" filter="wipe(left)">
                                      <p:cBhvr>
                                        <p:cTn id="105" dur="500"/>
                                        <p:tgtEl>
                                          <p:spTgt spid="36"/>
                                        </p:tgtEl>
                                      </p:cBhvr>
                                    </p:animEffect>
                                  </p:childTnLst>
                                </p:cTn>
                              </p:par>
                            </p:childTnLst>
                          </p:cTn>
                        </p:par>
                        <p:par>
                          <p:cTn id="106" fill="hold">
                            <p:stCondLst>
                              <p:cond delay="7250"/>
                            </p:stCondLst>
                            <p:childTnLst>
                              <p:par>
                                <p:cTn id="107" presetID="37" presetClass="entr" presetSubtype="0" fill="hold" grpId="0" nodeType="afterEffect">
                                  <p:stCondLst>
                                    <p:cond delay="0"/>
                                  </p:stCondLst>
                                  <p:childTnLst>
                                    <p:set>
                                      <p:cBhvr>
                                        <p:cTn id="108" dur="1" fill="hold">
                                          <p:stCondLst>
                                            <p:cond delay="0"/>
                                          </p:stCondLst>
                                        </p:cTn>
                                        <p:tgtEl>
                                          <p:spTgt spid="25"/>
                                        </p:tgtEl>
                                        <p:attrNameLst>
                                          <p:attrName>style.visibility</p:attrName>
                                        </p:attrNameLst>
                                      </p:cBhvr>
                                      <p:to>
                                        <p:strVal val="visible"/>
                                      </p:to>
                                    </p:set>
                                    <p:animEffect transition="in" filter="fade">
                                      <p:cBhvr>
                                        <p:cTn id="109" dur="1000"/>
                                        <p:tgtEl>
                                          <p:spTgt spid="25"/>
                                        </p:tgtEl>
                                      </p:cBhvr>
                                    </p:animEffect>
                                    <p:anim calcmode="lin" valueType="num">
                                      <p:cBhvr>
                                        <p:cTn id="110" dur="1000" fill="hold"/>
                                        <p:tgtEl>
                                          <p:spTgt spid="25"/>
                                        </p:tgtEl>
                                        <p:attrNameLst>
                                          <p:attrName>ppt_x</p:attrName>
                                        </p:attrNameLst>
                                      </p:cBhvr>
                                      <p:tavLst>
                                        <p:tav tm="0">
                                          <p:val>
                                            <p:strVal val="#ppt_x"/>
                                          </p:val>
                                        </p:tav>
                                        <p:tav tm="100000">
                                          <p:val>
                                            <p:strVal val="#ppt_x"/>
                                          </p:val>
                                        </p:tav>
                                      </p:tavLst>
                                    </p:anim>
                                    <p:anim calcmode="lin" valueType="num">
                                      <p:cBhvr>
                                        <p:cTn id="111" dur="900" decel="100000" fill="hold"/>
                                        <p:tgtEl>
                                          <p:spTgt spid="25"/>
                                        </p:tgtEl>
                                        <p:attrNameLst>
                                          <p:attrName>ppt_y</p:attrName>
                                        </p:attrNameLst>
                                      </p:cBhvr>
                                      <p:tavLst>
                                        <p:tav tm="0">
                                          <p:val>
                                            <p:strVal val="#ppt_y+1"/>
                                          </p:val>
                                        </p:tav>
                                        <p:tav tm="100000">
                                          <p:val>
                                            <p:strVal val="#ppt_y-.03"/>
                                          </p:val>
                                        </p:tav>
                                      </p:tavLst>
                                    </p:anim>
                                    <p:anim calcmode="lin" valueType="num">
                                      <p:cBhvr>
                                        <p:cTn id="112"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113" fill="hold">
                            <p:stCondLst>
                              <p:cond delay="8250"/>
                            </p:stCondLst>
                            <p:childTnLst>
                              <p:par>
                                <p:cTn id="114" presetID="53" presetClass="entr" presetSubtype="528" fill="hold" grpId="0" nodeType="afterEffect">
                                  <p:stCondLst>
                                    <p:cond delay="0"/>
                                  </p:stCondLst>
                                  <p:childTnLst>
                                    <p:set>
                                      <p:cBhvr>
                                        <p:cTn id="115" dur="1" fill="hold">
                                          <p:stCondLst>
                                            <p:cond delay="0"/>
                                          </p:stCondLst>
                                        </p:cTn>
                                        <p:tgtEl>
                                          <p:spTgt spid="17"/>
                                        </p:tgtEl>
                                        <p:attrNameLst>
                                          <p:attrName>style.visibility</p:attrName>
                                        </p:attrNameLst>
                                      </p:cBhvr>
                                      <p:to>
                                        <p:strVal val="visible"/>
                                      </p:to>
                                    </p:set>
                                    <p:anim calcmode="lin" valueType="num">
                                      <p:cBhvr>
                                        <p:cTn id="116" dur="250" fill="hold"/>
                                        <p:tgtEl>
                                          <p:spTgt spid="17"/>
                                        </p:tgtEl>
                                        <p:attrNameLst>
                                          <p:attrName>ppt_w</p:attrName>
                                        </p:attrNameLst>
                                      </p:cBhvr>
                                      <p:tavLst>
                                        <p:tav tm="0">
                                          <p:val>
                                            <p:fltVal val="0"/>
                                          </p:val>
                                        </p:tav>
                                        <p:tav tm="100000">
                                          <p:val>
                                            <p:strVal val="#ppt_w"/>
                                          </p:val>
                                        </p:tav>
                                      </p:tavLst>
                                    </p:anim>
                                    <p:anim calcmode="lin" valueType="num">
                                      <p:cBhvr>
                                        <p:cTn id="117" dur="250" fill="hold"/>
                                        <p:tgtEl>
                                          <p:spTgt spid="17"/>
                                        </p:tgtEl>
                                        <p:attrNameLst>
                                          <p:attrName>ppt_h</p:attrName>
                                        </p:attrNameLst>
                                      </p:cBhvr>
                                      <p:tavLst>
                                        <p:tav tm="0">
                                          <p:val>
                                            <p:fltVal val="0"/>
                                          </p:val>
                                        </p:tav>
                                        <p:tav tm="100000">
                                          <p:val>
                                            <p:strVal val="#ppt_h"/>
                                          </p:val>
                                        </p:tav>
                                      </p:tavLst>
                                    </p:anim>
                                    <p:animEffect transition="in" filter="fade">
                                      <p:cBhvr>
                                        <p:cTn id="118" dur="250"/>
                                        <p:tgtEl>
                                          <p:spTgt spid="17"/>
                                        </p:tgtEl>
                                      </p:cBhvr>
                                    </p:animEffect>
                                    <p:anim calcmode="lin" valueType="num">
                                      <p:cBhvr>
                                        <p:cTn id="119" dur="250" fill="hold"/>
                                        <p:tgtEl>
                                          <p:spTgt spid="17"/>
                                        </p:tgtEl>
                                        <p:attrNameLst>
                                          <p:attrName>ppt_x</p:attrName>
                                        </p:attrNameLst>
                                      </p:cBhvr>
                                      <p:tavLst>
                                        <p:tav tm="0">
                                          <p:val>
                                            <p:fltVal val="0.5"/>
                                          </p:val>
                                        </p:tav>
                                        <p:tav tm="100000">
                                          <p:val>
                                            <p:strVal val="#ppt_x"/>
                                          </p:val>
                                        </p:tav>
                                      </p:tavLst>
                                    </p:anim>
                                    <p:anim calcmode="lin" valueType="num">
                                      <p:cBhvr>
                                        <p:cTn id="120" dur="250" fill="hold"/>
                                        <p:tgtEl>
                                          <p:spTgt spid="17"/>
                                        </p:tgtEl>
                                        <p:attrNameLst>
                                          <p:attrName>ppt_y</p:attrName>
                                        </p:attrNameLst>
                                      </p:cBhvr>
                                      <p:tavLst>
                                        <p:tav tm="0">
                                          <p:val>
                                            <p:fltVal val="0.5"/>
                                          </p:val>
                                        </p:tav>
                                        <p:tav tm="100000">
                                          <p:val>
                                            <p:strVal val="#ppt_y"/>
                                          </p:val>
                                        </p:tav>
                                      </p:tavLst>
                                    </p:anim>
                                  </p:childTnLst>
                                </p:cTn>
                              </p:par>
                            </p:childTnLst>
                          </p:cTn>
                        </p:par>
                        <p:par>
                          <p:cTn id="121" fill="hold">
                            <p:stCondLst>
                              <p:cond delay="8500"/>
                            </p:stCondLst>
                            <p:childTnLst>
                              <p:par>
                                <p:cTn id="122" presetID="53" presetClass="entr" presetSubtype="528" fill="hold" grpId="0" nodeType="afterEffect">
                                  <p:stCondLst>
                                    <p:cond delay="0"/>
                                  </p:stCondLst>
                                  <p:childTnLst>
                                    <p:set>
                                      <p:cBhvr>
                                        <p:cTn id="123" dur="1" fill="hold">
                                          <p:stCondLst>
                                            <p:cond delay="0"/>
                                          </p:stCondLst>
                                        </p:cTn>
                                        <p:tgtEl>
                                          <p:spTgt spid="20"/>
                                        </p:tgtEl>
                                        <p:attrNameLst>
                                          <p:attrName>style.visibility</p:attrName>
                                        </p:attrNameLst>
                                      </p:cBhvr>
                                      <p:to>
                                        <p:strVal val="visible"/>
                                      </p:to>
                                    </p:set>
                                    <p:anim calcmode="lin" valueType="num">
                                      <p:cBhvr>
                                        <p:cTn id="124" dur="250" fill="hold"/>
                                        <p:tgtEl>
                                          <p:spTgt spid="20"/>
                                        </p:tgtEl>
                                        <p:attrNameLst>
                                          <p:attrName>ppt_w</p:attrName>
                                        </p:attrNameLst>
                                      </p:cBhvr>
                                      <p:tavLst>
                                        <p:tav tm="0">
                                          <p:val>
                                            <p:fltVal val="0"/>
                                          </p:val>
                                        </p:tav>
                                        <p:tav tm="100000">
                                          <p:val>
                                            <p:strVal val="#ppt_w"/>
                                          </p:val>
                                        </p:tav>
                                      </p:tavLst>
                                    </p:anim>
                                    <p:anim calcmode="lin" valueType="num">
                                      <p:cBhvr>
                                        <p:cTn id="125" dur="250" fill="hold"/>
                                        <p:tgtEl>
                                          <p:spTgt spid="20"/>
                                        </p:tgtEl>
                                        <p:attrNameLst>
                                          <p:attrName>ppt_h</p:attrName>
                                        </p:attrNameLst>
                                      </p:cBhvr>
                                      <p:tavLst>
                                        <p:tav tm="0">
                                          <p:val>
                                            <p:fltVal val="0"/>
                                          </p:val>
                                        </p:tav>
                                        <p:tav tm="100000">
                                          <p:val>
                                            <p:strVal val="#ppt_h"/>
                                          </p:val>
                                        </p:tav>
                                      </p:tavLst>
                                    </p:anim>
                                    <p:animEffect transition="in" filter="fade">
                                      <p:cBhvr>
                                        <p:cTn id="126" dur="250"/>
                                        <p:tgtEl>
                                          <p:spTgt spid="20"/>
                                        </p:tgtEl>
                                      </p:cBhvr>
                                    </p:animEffect>
                                    <p:anim calcmode="lin" valueType="num">
                                      <p:cBhvr>
                                        <p:cTn id="127" dur="250" fill="hold"/>
                                        <p:tgtEl>
                                          <p:spTgt spid="20"/>
                                        </p:tgtEl>
                                        <p:attrNameLst>
                                          <p:attrName>ppt_x</p:attrName>
                                        </p:attrNameLst>
                                      </p:cBhvr>
                                      <p:tavLst>
                                        <p:tav tm="0">
                                          <p:val>
                                            <p:fltVal val="0.5"/>
                                          </p:val>
                                        </p:tav>
                                        <p:tav tm="100000">
                                          <p:val>
                                            <p:strVal val="#ppt_x"/>
                                          </p:val>
                                        </p:tav>
                                      </p:tavLst>
                                    </p:anim>
                                    <p:anim calcmode="lin" valueType="num">
                                      <p:cBhvr>
                                        <p:cTn id="128" dur="250" fill="hold"/>
                                        <p:tgtEl>
                                          <p:spTgt spid="20"/>
                                        </p:tgtEl>
                                        <p:attrNameLst>
                                          <p:attrName>ppt_y</p:attrName>
                                        </p:attrNameLst>
                                      </p:cBhvr>
                                      <p:tavLst>
                                        <p:tav tm="0">
                                          <p:val>
                                            <p:fltVal val="0.5"/>
                                          </p:val>
                                        </p:tav>
                                        <p:tav tm="100000">
                                          <p:val>
                                            <p:strVal val="#ppt_y"/>
                                          </p:val>
                                        </p:tav>
                                      </p:tavLst>
                                    </p:anim>
                                  </p:childTnLst>
                                </p:cTn>
                              </p:par>
                            </p:childTnLst>
                          </p:cTn>
                        </p:par>
                        <p:par>
                          <p:cTn id="129" fill="hold">
                            <p:stCondLst>
                              <p:cond delay="8750"/>
                            </p:stCondLst>
                            <p:childTnLst>
                              <p:par>
                                <p:cTn id="130" presetID="53" presetClass="entr" presetSubtype="528" fill="hold" grpId="0" nodeType="afterEffect">
                                  <p:stCondLst>
                                    <p:cond delay="0"/>
                                  </p:stCondLst>
                                  <p:childTnLst>
                                    <p:set>
                                      <p:cBhvr>
                                        <p:cTn id="131" dur="1" fill="hold">
                                          <p:stCondLst>
                                            <p:cond delay="0"/>
                                          </p:stCondLst>
                                        </p:cTn>
                                        <p:tgtEl>
                                          <p:spTgt spid="29"/>
                                        </p:tgtEl>
                                        <p:attrNameLst>
                                          <p:attrName>style.visibility</p:attrName>
                                        </p:attrNameLst>
                                      </p:cBhvr>
                                      <p:to>
                                        <p:strVal val="visible"/>
                                      </p:to>
                                    </p:set>
                                    <p:anim calcmode="lin" valueType="num">
                                      <p:cBhvr>
                                        <p:cTn id="132" dur="500" fill="hold"/>
                                        <p:tgtEl>
                                          <p:spTgt spid="29"/>
                                        </p:tgtEl>
                                        <p:attrNameLst>
                                          <p:attrName>ppt_w</p:attrName>
                                        </p:attrNameLst>
                                      </p:cBhvr>
                                      <p:tavLst>
                                        <p:tav tm="0">
                                          <p:val>
                                            <p:fltVal val="0"/>
                                          </p:val>
                                        </p:tav>
                                        <p:tav tm="100000">
                                          <p:val>
                                            <p:strVal val="#ppt_w"/>
                                          </p:val>
                                        </p:tav>
                                      </p:tavLst>
                                    </p:anim>
                                    <p:anim calcmode="lin" valueType="num">
                                      <p:cBhvr>
                                        <p:cTn id="133" dur="500" fill="hold"/>
                                        <p:tgtEl>
                                          <p:spTgt spid="29"/>
                                        </p:tgtEl>
                                        <p:attrNameLst>
                                          <p:attrName>ppt_h</p:attrName>
                                        </p:attrNameLst>
                                      </p:cBhvr>
                                      <p:tavLst>
                                        <p:tav tm="0">
                                          <p:val>
                                            <p:fltVal val="0"/>
                                          </p:val>
                                        </p:tav>
                                        <p:tav tm="100000">
                                          <p:val>
                                            <p:strVal val="#ppt_h"/>
                                          </p:val>
                                        </p:tav>
                                      </p:tavLst>
                                    </p:anim>
                                    <p:animEffect transition="in" filter="fade">
                                      <p:cBhvr>
                                        <p:cTn id="134" dur="500"/>
                                        <p:tgtEl>
                                          <p:spTgt spid="29"/>
                                        </p:tgtEl>
                                      </p:cBhvr>
                                    </p:animEffect>
                                    <p:anim calcmode="lin" valueType="num">
                                      <p:cBhvr>
                                        <p:cTn id="135" dur="500" fill="hold"/>
                                        <p:tgtEl>
                                          <p:spTgt spid="29"/>
                                        </p:tgtEl>
                                        <p:attrNameLst>
                                          <p:attrName>ppt_x</p:attrName>
                                        </p:attrNameLst>
                                      </p:cBhvr>
                                      <p:tavLst>
                                        <p:tav tm="0">
                                          <p:val>
                                            <p:fltVal val="0.5"/>
                                          </p:val>
                                        </p:tav>
                                        <p:tav tm="100000">
                                          <p:val>
                                            <p:strVal val="#ppt_x"/>
                                          </p:val>
                                        </p:tav>
                                      </p:tavLst>
                                    </p:anim>
                                    <p:anim calcmode="lin" valueType="num">
                                      <p:cBhvr>
                                        <p:cTn id="136" dur="500" fill="hold"/>
                                        <p:tgtEl>
                                          <p:spTgt spid="29"/>
                                        </p:tgtEl>
                                        <p:attrNameLst>
                                          <p:attrName>ppt_y</p:attrName>
                                        </p:attrNameLst>
                                      </p:cBhvr>
                                      <p:tavLst>
                                        <p:tav tm="0">
                                          <p:val>
                                            <p:fltVal val="0.5"/>
                                          </p:val>
                                        </p:tav>
                                        <p:tav tm="100000">
                                          <p:val>
                                            <p:strVal val="#ppt_y"/>
                                          </p:val>
                                        </p:tav>
                                      </p:tavLst>
                                    </p:anim>
                                  </p:childTnLst>
                                </p:cTn>
                              </p:par>
                            </p:childTnLst>
                          </p:cTn>
                        </p:par>
                        <p:par>
                          <p:cTn id="137" fill="hold">
                            <p:stCondLst>
                              <p:cond delay="9250"/>
                            </p:stCondLst>
                            <p:childTnLst>
                              <p:par>
                                <p:cTn id="138" presetID="22" presetClass="entr" presetSubtype="1" fill="hold" grpId="0" nodeType="afterEffect">
                                  <p:stCondLst>
                                    <p:cond delay="0"/>
                                  </p:stCondLst>
                                  <p:childTnLst>
                                    <p:set>
                                      <p:cBhvr>
                                        <p:cTn id="139" dur="1" fill="hold">
                                          <p:stCondLst>
                                            <p:cond delay="0"/>
                                          </p:stCondLst>
                                        </p:cTn>
                                        <p:tgtEl>
                                          <p:spTgt spid="37"/>
                                        </p:tgtEl>
                                        <p:attrNameLst>
                                          <p:attrName>style.visibility</p:attrName>
                                        </p:attrNameLst>
                                      </p:cBhvr>
                                      <p:to>
                                        <p:strVal val="visible"/>
                                      </p:to>
                                    </p:set>
                                    <p:animEffect transition="in" filter="wipe(up)">
                                      <p:cBhvr>
                                        <p:cTn id="140" dur="500"/>
                                        <p:tgtEl>
                                          <p:spTgt spid="37"/>
                                        </p:tgtEl>
                                      </p:cBhvr>
                                    </p:animEffect>
                                  </p:childTnLst>
                                </p:cTn>
                              </p:par>
                            </p:childTnLst>
                          </p:cTn>
                        </p:par>
                        <p:par>
                          <p:cTn id="141" fill="hold">
                            <p:stCondLst>
                              <p:cond delay="9750"/>
                            </p:stCondLst>
                            <p:childTnLst>
                              <p:par>
                                <p:cTn id="142" presetID="37" presetClass="entr" presetSubtype="0" fill="hold" grpId="0" nodeType="afterEffect">
                                  <p:stCondLst>
                                    <p:cond delay="0"/>
                                  </p:stCondLst>
                                  <p:childTnLst>
                                    <p:set>
                                      <p:cBhvr>
                                        <p:cTn id="143" dur="1" fill="hold">
                                          <p:stCondLst>
                                            <p:cond delay="0"/>
                                          </p:stCondLst>
                                        </p:cTn>
                                        <p:tgtEl>
                                          <p:spTgt spid="27"/>
                                        </p:tgtEl>
                                        <p:attrNameLst>
                                          <p:attrName>style.visibility</p:attrName>
                                        </p:attrNameLst>
                                      </p:cBhvr>
                                      <p:to>
                                        <p:strVal val="visible"/>
                                      </p:to>
                                    </p:set>
                                    <p:animEffect transition="in" filter="fade">
                                      <p:cBhvr>
                                        <p:cTn id="144" dur="1000"/>
                                        <p:tgtEl>
                                          <p:spTgt spid="27"/>
                                        </p:tgtEl>
                                      </p:cBhvr>
                                    </p:animEffect>
                                    <p:anim calcmode="lin" valueType="num">
                                      <p:cBhvr>
                                        <p:cTn id="145" dur="1000" fill="hold"/>
                                        <p:tgtEl>
                                          <p:spTgt spid="27"/>
                                        </p:tgtEl>
                                        <p:attrNameLst>
                                          <p:attrName>ppt_x</p:attrName>
                                        </p:attrNameLst>
                                      </p:cBhvr>
                                      <p:tavLst>
                                        <p:tav tm="0">
                                          <p:val>
                                            <p:strVal val="#ppt_x"/>
                                          </p:val>
                                        </p:tav>
                                        <p:tav tm="100000">
                                          <p:val>
                                            <p:strVal val="#ppt_x"/>
                                          </p:val>
                                        </p:tav>
                                      </p:tavLst>
                                    </p:anim>
                                    <p:anim calcmode="lin" valueType="num">
                                      <p:cBhvr>
                                        <p:cTn id="146" dur="900" decel="100000" fill="hold"/>
                                        <p:tgtEl>
                                          <p:spTgt spid="27"/>
                                        </p:tgtEl>
                                        <p:attrNameLst>
                                          <p:attrName>ppt_y</p:attrName>
                                        </p:attrNameLst>
                                      </p:cBhvr>
                                      <p:tavLst>
                                        <p:tav tm="0">
                                          <p:val>
                                            <p:strVal val="#ppt_y+1"/>
                                          </p:val>
                                        </p:tav>
                                        <p:tav tm="100000">
                                          <p:val>
                                            <p:strVal val="#ppt_y-.03"/>
                                          </p:val>
                                        </p:tav>
                                      </p:tavLst>
                                    </p:anim>
                                    <p:anim calcmode="lin" valueType="num">
                                      <p:cBhvr>
                                        <p:cTn id="147"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P spid="19" grpId="0" animBg="1"/>
      <p:bldP spid="20" grpId="0" animBg="1"/>
      <p:bldP spid="21" grpId="0" animBg="1"/>
      <p:bldP spid="22" grpId="0"/>
      <p:bldP spid="25" grpId="0"/>
      <p:bldP spid="26" grpId="0"/>
      <p:bldP spid="27" grpId="0"/>
      <p:bldP spid="28" grpId="0" animBg="1"/>
      <p:bldP spid="29" grpId="0" animBg="1"/>
      <p:bldP spid="30" grpId="0" animBg="1"/>
      <p:bldP spid="31" grpId="0" animBg="1"/>
      <p:bldP spid="33" grpId="0" animBg="1"/>
      <p:bldP spid="34" grpId="0" animBg="1"/>
      <p:bldP spid="36" grpId="0" animBg="1"/>
      <p:bldP spid="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1310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2016-11-03T22:50:38Z</dcterms:modified>
</cp:coreProperties>
</file>