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862577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9" name="Group 88"/>
          <p:cNvGrpSpPr/>
          <p:nvPr/>
        </p:nvGrpSpPr>
        <p:grpSpPr>
          <a:xfrm>
            <a:off x="1854052" y="4501193"/>
            <a:ext cx="2376021" cy="1326088"/>
            <a:chOff x="6804029" y="534479"/>
            <a:chExt cx="2376021" cy="1326088"/>
          </a:xfrm>
          <a:solidFill>
            <a:srgbClr val="57CCC6"/>
          </a:solidFill>
        </p:grpSpPr>
        <p:sp>
          <p:nvSpPr>
            <p:cNvPr id="90"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1"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grp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92"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solidFill>
              <a:srgbClr val="75EAE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2" name="Group 81"/>
          <p:cNvGrpSpPr/>
          <p:nvPr/>
        </p:nvGrpSpPr>
        <p:grpSpPr>
          <a:xfrm>
            <a:off x="964673" y="3526113"/>
            <a:ext cx="2376021" cy="1326088"/>
            <a:chOff x="6804029" y="534479"/>
            <a:chExt cx="2376021" cy="1326088"/>
          </a:xfrm>
          <a:solidFill>
            <a:srgbClr val="F4C956"/>
          </a:solidFill>
        </p:grpSpPr>
        <p:sp>
          <p:nvSpPr>
            <p:cNvPr id="85"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6"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grp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88"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solidFill>
              <a:srgbClr val="FFF17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77" name="Group 76"/>
          <p:cNvGrpSpPr/>
          <p:nvPr/>
        </p:nvGrpSpPr>
        <p:grpSpPr>
          <a:xfrm>
            <a:off x="1867700" y="2596790"/>
            <a:ext cx="2376021" cy="1326088"/>
            <a:chOff x="6804029" y="534479"/>
            <a:chExt cx="2376021" cy="1326088"/>
          </a:xfrm>
          <a:solidFill>
            <a:srgbClr val="4CC8EC"/>
          </a:solidFill>
        </p:grpSpPr>
        <p:sp>
          <p:nvSpPr>
            <p:cNvPr id="78"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9"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grp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80"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solidFill>
              <a:srgbClr val="6AE6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grpSp>
        <p:nvGrpSpPr>
          <p:cNvPr id="6" name="Group 5"/>
          <p:cNvGrpSpPr/>
          <p:nvPr/>
        </p:nvGrpSpPr>
        <p:grpSpPr>
          <a:xfrm>
            <a:off x="951025" y="1596053"/>
            <a:ext cx="2376021" cy="1326088"/>
            <a:chOff x="6804029" y="534479"/>
            <a:chExt cx="2376021" cy="1326088"/>
          </a:xfrm>
          <a:solidFill>
            <a:srgbClr val="FF7467"/>
          </a:solidFill>
        </p:grpSpPr>
        <p:sp>
          <p:nvSpPr>
            <p:cNvPr id="76" name="Freeform 7"/>
            <p:cNvSpPr>
              <a:spLocks/>
            </p:cNvSpPr>
            <p:nvPr/>
          </p:nvSpPr>
          <p:spPr bwMode="auto">
            <a:xfrm>
              <a:off x="6804029" y="534479"/>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6"/>
            <p:cNvSpPr>
              <a:spLocks/>
            </p:cNvSpPr>
            <p:nvPr/>
          </p:nvSpPr>
          <p:spPr bwMode="auto">
            <a:xfrm>
              <a:off x="6804029" y="947780"/>
              <a:ext cx="2376021" cy="912787"/>
            </a:xfrm>
            <a:custGeom>
              <a:avLst/>
              <a:gdLst>
                <a:gd name="T0" fmla="*/ 0 w 1882"/>
                <a:gd name="T1" fmla="*/ 0 h 723"/>
                <a:gd name="T2" fmla="*/ 1882 w 1882"/>
                <a:gd name="T3" fmla="*/ 0 h 723"/>
                <a:gd name="T4" fmla="*/ 1882 w 1882"/>
                <a:gd name="T5" fmla="*/ 365 h 723"/>
                <a:gd name="T6" fmla="*/ 1877 w 1882"/>
                <a:gd name="T7" fmla="*/ 398 h 723"/>
                <a:gd name="T8" fmla="*/ 1867 w 1882"/>
                <a:gd name="T9" fmla="*/ 430 h 723"/>
                <a:gd name="T10" fmla="*/ 1848 w 1882"/>
                <a:gd name="T11" fmla="*/ 460 h 723"/>
                <a:gd name="T12" fmla="*/ 1823 w 1882"/>
                <a:gd name="T13" fmla="*/ 491 h 723"/>
                <a:gd name="T14" fmla="*/ 1791 w 1882"/>
                <a:gd name="T15" fmla="*/ 519 h 723"/>
                <a:gd name="T16" fmla="*/ 1753 w 1882"/>
                <a:gd name="T17" fmla="*/ 546 h 723"/>
                <a:gd name="T18" fmla="*/ 1710 w 1882"/>
                <a:gd name="T19" fmla="*/ 572 h 723"/>
                <a:gd name="T20" fmla="*/ 1660 w 1882"/>
                <a:gd name="T21" fmla="*/ 596 h 723"/>
                <a:gd name="T22" fmla="*/ 1606 w 1882"/>
                <a:gd name="T23" fmla="*/ 618 h 723"/>
                <a:gd name="T24" fmla="*/ 1547 w 1882"/>
                <a:gd name="T25" fmla="*/ 639 h 723"/>
                <a:gd name="T26" fmla="*/ 1483 w 1882"/>
                <a:gd name="T27" fmla="*/ 658 h 723"/>
                <a:gd name="T28" fmla="*/ 1416 w 1882"/>
                <a:gd name="T29" fmla="*/ 674 h 723"/>
                <a:gd name="T30" fmla="*/ 1344 w 1882"/>
                <a:gd name="T31" fmla="*/ 688 h 723"/>
                <a:gd name="T32" fmla="*/ 1269 w 1882"/>
                <a:gd name="T33" fmla="*/ 701 h 723"/>
                <a:gd name="T34" fmla="*/ 1190 w 1882"/>
                <a:gd name="T35" fmla="*/ 710 h 723"/>
                <a:gd name="T36" fmla="*/ 1110 w 1882"/>
                <a:gd name="T37" fmla="*/ 717 h 723"/>
                <a:gd name="T38" fmla="*/ 1026 w 1882"/>
                <a:gd name="T39" fmla="*/ 722 h 723"/>
                <a:gd name="T40" fmla="*/ 940 w 1882"/>
                <a:gd name="T41" fmla="*/ 723 h 723"/>
                <a:gd name="T42" fmla="*/ 855 w 1882"/>
                <a:gd name="T43" fmla="*/ 722 h 723"/>
                <a:gd name="T44" fmla="*/ 772 w 1882"/>
                <a:gd name="T45" fmla="*/ 717 h 723"/>
                <a:gd name="T46" fmla="*/ 690 w 1882"/>
                <a:gd name="T47" fmla="*/ 710 h 723"/>
                <a:gd name="T48" fmla="*/ 613 w 1882"/>
                <a:gd name="T49" fmla="*/ 701 h 723"/>
                <a:gd name="T50" fmla="*/ 537 w 1882"/>
                <a:gd name="T51" fmla="*/ 688 h 723"/>
                <a:gd name="T52" fmla="*/ 466 w 1882"/>
                <a:gd name="T53" fmla="*/ 674 h 723"/>
                <a:gd name="T54" fmla="*/ 398 w 1882"/>
                <a:gd name="T55" fmla="*/ 658 h 723"/>
                <a:gd name="T56" fmla="*/ 335 w 1882"/>
                <a:gd name="T57" fmla="*/ 639 h 723"/>
                <a:gd name="T58" fmla="*/ 275 w 1882"/>
                <a:gd name="T59" fmla="*/ 618 h 723"/>
                <a:gd name="T60" fmla="*/ 221 w 1882"/>
                <a:gd name="T61" fmla="*/ 596 h 723"/>
                <a:gd name="T62" fmla="*/ 172 w 1882"/>
                <a:gd name="T63" fmla="*/ 572 h 723"/>
                <a:gd name="T64" fmla="*/ 128 w 1882"/>
                <a:gd name="T65" fmla="*/ 546 h 723"/>
                <a:gd name="T66" fmla="*/ 91 w 1882"/>
                <a:gd name="T67" fmla="*/ 519 h 723"/>
                <a:gd name="T68" fmla="*/ 58 w 1882"/>
                <a:gd name="T69" fmla="*/ 491 h 723"/>
                <a:gd name="T70" fmla="*/ 34 w 1882"/>
                <a:gd name="T71" fmla="*/ 460 h 723"/>
                <a:gd name="T72" fmla="*/ 15 w 1882"/>
                <a:gd name="T73" fmla="*/ 430 h 723"/>
                <a:gd name="T74" fmla="*/ 3 w 1882"/>
                <a:gd name="T75" fmla="*/ 398 h 723"/>
                <a:gd name="T76" fmla="*/ 0 w 1882"/>
                <a:gd name="T77" fmla="*/ 365 h 723"/>
                <a:gd name="T78" fmla="*/ 0 w 1882"/>
                <a:gd name="T79" fmla="*/ 0 h 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2" h="723">
                  <a:moveTo>
                    <a:pt x="0" y="0"/>
                  </a:moveTo>
                  <a:lnTo>
                    <a:pt x="1882" y="0"/>
                  </a:lnTo>
                  <a:lnTo>
                    <a:pt x="1882" y="365"/>
                  </a:lnTo>
                  <a:lnTo>
                    <a:pt x="1877" y="398"/>
                  </a:lnTo>
                  <a:lnTo>
                    <a:pt x="1867" y="430"/>
                  </a:lnTo>
                  <a:lnTo>
                    <a:pt x="1848" y="460"/>
                  </a:lnTo>
                  <a:lnTo>
                    <a:pt x="1823" y="491"/>
                  </a:lnTo>
                  <a:lnTo>
                    <a:pt x="1791" y="519"/>
                  </a:lnTo>
                  <a:lnTo>
                    <a:pt x="1753" y="546"/>
                  </a:lnTo>
                  <a:lnTo>
                    <a:pt x="1710" y="572"/>
                  </a:lnTo>
                  <a:lnTo>
                    <a:pt x="1660" y="596"/>
                  </a:lnTo>
                  <a:lnTo>
                    <a:pt x="1606" y="618"/>
                  </a:lnTo>
                  <a:lnTo>
                    <a:pt x="1547" y="639"/>
                  </a:lnTo>
                  <a:lnTo>
                    <a:pt x="1483" y="658"/>
                  </a:lnTo>
                  <a:lnTo>
                    <a:pt x="1416" y="674"/>
                  </a:lnTo>
                  <a:lnTo>
                    <a:pt x="1344" y="688"/>
                  </a:lnTo>
                  <a:lnTo>
                    <a:pt x="1269" y="701"/>
                  </a:lnTo>
                  <a:lnTo>
                    <a:pt x="1190" y="710"/>
                  </a:lnTo>
                  <a:lnTo>
                    <a:pt x="1110" y="717"/>
                  </a:lnTo>
                  <a:lnTo>
                    <a:pt x="1026" y="722"/>
                  </a:lnTo>
                  <a:lnTo>
                    <a:pt x="940" y="723"/>
                  </a:lnTo>
                  <a:lnTo>
                    <a:pt x="855" y="722"/>
                  </a:lnTo>
                  <a:lnTo>
                    <a:pt x="772" y="717"/>
                  </a:lnTo>
                  <a:lnTo>
                    <a:pt x="690" y="710"/>
                  </a:lnTo>
                  <a:lnTo>
                    <a:pt x="613" y="701"/>
                  </a:lnTo>
                  <a:lnTo>
                    <a:pt x="537" y="688"/>
                  </a:lnTo>
                  <a:lnTo>
                    <a:pt x="466" y="674"/>
                  </a:lnTo>
                  <a:lnTo>
                    <a:pt x="398" y="658"/>
                  </a:lnTo>
                  <a:lnTo>
                    <a:pt x="335" y="639"/>
                  </a:lnTo>
                  <a:lnTo>
                    <a:pt x="275" y="618"/>
                  </a:lnTo>
                  <a:lnTo>
                    <a:pt x="221" y="596"/>
                  </a:lnTo>
                  <a:lnTo>
                    <a:pt x="172" y="572"/>
                  </a:lnTo>
                  <a:lnTo>
                    <a:pt x="128" y="546"/>
                  </a:lnTo>
                  <a:lnTo>
                    <a:pt x="91" y="519"/>
                  </a:lnTo>
                  <a:lnTo>
                    <a:pt x="58" y="491"/>
                  </a:lnTo>
                  <a:lnTo>
                    <a:pt x="34" y="460"/>
                  </a:lnTo>
                  <a:lnTo>
                    <a:pt x="15" y="430"/>
                  </a:lnTo>
                  <a:lnTo>
                    <a:pt x="3" y="398"/>
                  </a:lnTo>
                  <a:lnTo>
                    <a:pt x="0" y="365"/>
                  </a:lnTo>
                  <a:lnTo>
                    <a:pt x="0" y="0"/>
                  </a:lnTo>
                  <a:close/>
                </a:path>
              </a:pathLst>
            </a:custGeom>
            <a:grp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51" name="Freeform 7"/>
            <p:cNvSpPr>
              <a:spLocks/>
            </p:cNvSpPr>
            <p:nvPr/>
          </p:nvSpPr>
          <p:spPr bwMode="auto">
            <a:xfrm>
              <a:off x="6804029" y="547797"/>
              <a:ext cx="2376021" cy="902687"/>
            </a:xfrm>
            <a:custGeom>
              <a:avLst/>
              <a:gdLst>
                <a:gd name="T0" fmla="*/ 1027 w 1882"/>
                <a:gd name="T1" fmla="*/ 1 h 715"/>
                <a:gd name="T2" fmla="*/ 1192 w 1882"/>
                <a:gd name="T3" fmla="*/ 13 h 715"/>
                <a:gd name="T4" fmla="*/ 1345 w 1882"/>
                <a:gd name="T5" fmla="*/ 34 h 715"/>
                <a:gd name="T6" fmla="*/ 1483 w 1882"/>
                <a:gd name="T7" fmla="*/ 65 h 715"/>
                <a:gd name="T8" fmla="*/ 1607 w 1882"/>
                <a:gd name="T9" fmla="*/ 105 h 715"/>
                <a:gd name="T10" fmla="*/ 1710 w 1882"/>
                <a:gd name="T11" fmla="*/ 151 h 715"/>
                <a:gd name="T12" fmla="*/ 1791 w 1882"/>
                <a:gd name="T13" fmla="*/ 204 h 715"/>
                <a:gd name="T14" fmla="*/ 1848 w 1882"/>
                <a:gd name="T15" fmla="*/ 263 h 715"/>
                <a:gd name="T16" fmla="*/ 1879 w 1882"/>
                <a:gd name="T17" fmla="*/ 324 h 715"/>
                <a:gd name="T18" fmla="*/ 1879 w 1882"/>
                <a:gd name="T19" fmla="*/ 389 h 715"/>
                <a:gd name="T20" fmla="*/ 1848 w 1882"/>
                <a:gd name="T21" fmla="*/ 452 h 715"/>
                <a:gd name="T22" fmla="*/ 1791 w 1882"/>
                <a:gd name="T23" fmla="*/ 510 h 715"/>
                <a:gd name="T24" fmla="*/ 1710 w 1882"/>
                <a:gd name="T25" fmla="*/ 564 h 715"/>
                <a:gd name="T26" fmla="*/ 1607 w 1882"/>
                <a:gd name="T27" fmla="*/ 610 h 715"/>
                <a:gd name="T28" fmla="*/ 1483 w 1882"/>
                <a:gd name="T29" fmla="*/ 650 h 715"/>
                <a:gd name="T30" fmla="*/ 1345 w 1882"/>
                <a:gd name="T31" fmla="*/ 680 h 715"/>
                <a:gd name="T32" fmla="*/ 1192 w 1882"/>
                <a:gd name="T33" fmla="*/ 702 h 715"/>
                <a:gd name="T34" fmla="*/ 1027 w 1882"/>
                <a:gd name="T35" fmla="*/ 714 h 715"/>
                <a:gd name="T36" fmla="*/ 856 w 1882"/>
                <a:gd name="T37" fmla="*/ 714 h 715"/>
                <a:gd name="T38" fmla="*/ 691 w 1882"/>
                <a:gd name="T39" fmla="*/ 702 h 715"/>
                <a:gd name="T40" fmla="*/ 537 w 1882"/>
                <a:gd name="T41" fmla="*/ 680 h 715"/>
                <a:gd name="T42" fmla="*/ 399 w 1882"/>
                <a:gd name="T43" fmla="*/ 650 h 715"/>
                <a:gd name="T44" fmla="*/ 276 w 1882"/>
                <a:gd name="T45" fmla="*/ 610 h 715"/>
                <a:gd name="T46" fmla="*/ 172 w 1882"/>
                <a:gd name="T47" fmla="*/ 564 h 715"/>
                <a:gd name="T48" fmla="*/ 91 w 1882"/>
                <a:gd name="T49" fmla="*/ 510 h 715"/>
                <a:gd name="T50" fmla="*/ 34 w 1882"/>
                <a:gd name="T51" fmla="*/ 452 h 715"/>
                <a:gd name="T52" fmla="*/ 4 w 1882"/>
                <a:gd name="T53" fmla="*/ 389 h 715"/>
                <a:gd name="T54" fmla="*/ 4 w 1882"/>
                <a:gd name="T55" fmla="*/ 324 h 715"/>
                <a:gd name="T56" fmla="*/ 34 w 1882"/>
                <a:gd name="T57" fmla="*/ 263 h 715"/>
                <a:gd name="T58" fmla="*/ 91 w 1882"/>
                <a:gd name="T59" fmla="*/ 204 h 715"/>
                <a:gd name="T60" fmla="*/ 172 w 1882"/>
                <a:gd name="T61" fmla="*/ 151 h 715"/>
                <a:gd name="T62" fmla="*/ 276 w 1882"/>
                <a:gd name="T63" fmla="*/ 105 h 715"/>
                <a:gd name="T64" fmla="*/ 399 w 1882"/>
                <a:gd name="T65" fmla="*/ 65 h 715"/>
                <a:gd name="T66" fmla="*/ 537 w 1882"/>
                <a:gd name="T67" fmla="*/ 34 h 715"/>
                <a:gd name="T68" fmla="*/ 691 w 1882"/>
                <a:gd name="T69" fmla="*/ 13 h 715"/>
                <a:gd name="T70" fmla="*/ 856 w 1882"/>
                <a:gd name="T71" fmla="*/ 1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2" h="715">
                  <a:moveTo>
                    <a:pt x="941" y="0"/>
                  </a:moveTo>
                  <a:lnTo>
                    <a:pt x="1027" y="1"/>
                  </a:lnTo>
                  <a:lnTo>
                    <a:pt x="1110" y="6"/>
                  </a:lnTo>
                  <a:lnTo>
                    <a:pt x="1192" y="13"/>
                  </a:lnTo>
                  <a:lnTo>
                    <a:pt x="1270" y="22"/>
                  </a:lnTo>
                  <a:lnTo>
                    <a:pt x="1345" y="34"/>
                  </a:lnTo>
                  <a:lnTo>
                    <a:pt x="1416" y="49"/>
                  </a:lnTo>
                  <a:lnTo>
                    <a:pt x="1483" y="65"/>
                  </a:lnTo>
                  <a:lnTo>
                    <a:pt x="1547" y="84"/>
                  </a:lnTo>
                  <a:lnTo>
                    <a:pt x="1607" y="105"/>
                  </a:lnTo>
                  <a:lnTo>
                    <a:pt x="1661" y="127"/>
                  </a:lnTo>
                  <a:lnTo>
                    <a:pt x="1710" y="151"/>
                  </a:lnTo>
                  <a:lnTo>
                    <a:pt x="1753" y="177"/>
                  </a:lnTo>
                  <a:lnTo>
                    <a:pt x="1791" y="204"/>
                  </a:lnTo>
                  <a:lnTo>
                    <a:pt x="1823" y="233"/>
                  </a:lnTo>
                  <a:lnTo>
                    <a:pt x="1848" y="263"/>
                  </a:lnTo>
                  <a:lnTo>
                    <a:pt x="1867" y="293"/>
                  </a:lnTo>
                  <a:lnTo>
                    <a:pt x="1879" y="324"/>
                  </a:lnTo>
                  <a:lnTo>
                    <a:pt x="1882" y="357"/>
                  </a:lnTo>
                  <a:lnTo>
                    <a:pt x="1879" y="389"/>
                  </a:lnTo>
                  <a:lnTo>
                    <a:pt x="1867" y="422"/>
                  </a:lnTo>
                  <a:lnTo>
                    <a:pt x="1848" y="452"/>
                  </a:lnTo>
                  <a:lnTo>
                    <a:pt x="1823" y="482"/>
                  </a:lnTo>
                  <a:lnTo>
                    <a:pt x="1791" y="510"/>
                  </a:lnTo>
                  <a:lnTo>
                    <a:pt x="1753" y="538"/>
                  </a:lnTo>
                  <a:lnTo>
                    <a:pt x="1710" y="564"/>
                  </a:lnTo>
                  <a:lnTo>
                    <a:pt x="1661" y="588"/>
                  </a:lnTo>
                  <a:lnTo>
                    <a:pt x="1607" y="610"/>
                  </a:lnTo>
                  <a:lnTo>
                    <a:pt x="1547" y="631"/>
                  </a:lnTo>
                  <a:lnTo>
                    <a:pt x="1483" y="650"/>
                  </a:lnTo>
                  <a:lnTo>
                    <a:pt x="1416" y="666"/>
                  </a:lnTo>
                  <a:lnTo>
                    <a:pt x="1345" y="680"/>
                  </a:lnTo>
                  <a:lnTo>
                    <a:pt x="1270" y="693"/>
                  </a:lnTo>
                  <a:lnTo>
                    <a:pt x="1192" y="702"/>
                  </a:lnTo>
                  <a:lnTo>
                    <a:pt x="1110" y="709"/>
                  </a:lnTo>
                  <a:lnTo>
                    <a:pt x="1027" y="714"/>
                  </a:lnTo>
                  <a:lnTo>
                    <a:pt x="941" y="715"/>
                  </a:lnTo>
                  <a:lnTo>
                    <a:pt x="856" y="714"/>
                  </a:lnTo>
                  <a:lnTo>
                    <a:pt x="772" y="709"/>
                  </a:lnTo>
                  <a:lnTo>
                    <a:pt x="691" y="702"/>
                  </a:lnTo>
                  <a:lnTo>
                    <a:pt x="613" y="693"/>
                  </a:lnTo>
                  <a:lnTo>
                    <a:pt x="537" y="680"/>
                  </a:lnTo>
                  <a:lnTo>
                    <a:pt x="466" y="666"/>
                  </a:lnTo>
                  <a:lnTo>
                    <a:pt x="399" y="650"/>
                  </a:lnTo>
                  <a:lnTo>
                    <a:pt x="335" y="631"/>
                  </a:lnTo>
                  <a:lnTo>
                    <a:pt x="276" y="610"/>
                  </a:lnTo>
                  <a:lnTo>
                    <a:pt x="221" y="588"/>
                  </a:lnTo>
                  <a:lnTo>
                    <a:pt x="172" y="564"/>
                  </a:lnTo>
                  <a:lnTo>
                    <a:pt x="129" y="538"/>
                  </a:lnTo>
                  <a:lnTo>
                    <a:pt x="91" y="510"/>
                  </a:lnTo>
                  <a:lnTo>
                    <a:pt x="60" y="482"/>
                  </a:lnTo>
                  <a:lnTo>
                    <a:pt x="34" y="452"/>
                  </a:lnTo>
                  <a:lnTo>
                    <a:pt x="15" y="422"/>
                  </a:lnTo>
                  <a:lnTo>
                    <a:pt x="4" y="389"/>
                  </a:lnTo>
                  <a:lnTo>
                    <a:pt x="0" y="357"/>
                  </a:lnTo>
                  <a:lnTo>
                    <a:pt x="4" y="324"/>
                  </a:lnTo>
                  <a:lnTo>
                    <a:pt x="15" y="293"/>
                  </a:lnTo>
                  <a:lnTo>
                    <a:pt x="34" y="263"/>
                  </a:lnTo>
                  <a:lnTo>
                    <a:pt x="60" y="233"/>
                  </a:lnTo>
                  <a:lnTo>
                    <a:pt x="91" y="204"/>
                  </a:lnTo>
                  <a:lnTo>
                    <a:pt x="129" y="177"/>
                  </a:lnTo>
                  <a:lnTo>
                    <a:pt x="172" y="151"/>
                  </a:lnTo>
                  <a:lnTo>
                    <a:pt x="221" y="127"/>
                  </a:lnTo>
                  <a:lnTo>
                    <a:pt x="276" y="105"/>
                  </a:lnTo>
                  <a:lnTo>
                    <a:pt x="335" y="84"/>
                  </a:lnTo>
                  <a:lnTo>
                    <a:pt x="399" y="65"/>
                  </a:lnTo>
                  <a:lnTo>
                    <a:pt x="466" y="49"/>
                  </a:lnTo>
                  <a:lnTo>
                    <a:pt x="537" y="34"/>
                  </a:lnTo>
                  <a:lnTo>
                    <a:pt x="613" y="22"/>
                  </a:lnTo>
                  <a:lnTo>
                    <a:pt x="691" y="13"/>
                  </a:lnTo>
                  <a:lnTo>
                    <a:pt x="772" y="6"/>
                  </a:lnTo>
                  <a:lnTo>
                    <a:pt x="856" y="1"/>
                  </a:lnTo>
                  <a:lnTo>
                    <a:pt x="941" y="0"/>
                  </a:lnTo>
                  <a:close/>
                </a:path>
              </a:pathLst>
            </a:custGeom>
            <a:solidFill>
              <a:srgbClr val="FF9C8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cxnSp>
        <p:nvCxnSpPr>
          <p:cNvPr id="8" name="Straight Arrow Connector 7"/>
          <p:cNvCxnSpPr/>
          <p:nvPr/>
        </p:nvCxnSpPr>
        <p:spPr>
          <a:xfrm>
            <a:off x="3671252" y="2210936"/>
            <a:ext cx="292608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a:off x="4587928" y="3182202"/>
            <a:ext cx="292608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3687173" y="4260376"/>
            <a:ext cx="292608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a:off x="4576553" y="5231642"/>
            <a:ext cx="292608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7153702" y="1767084"/>
            <a:ext cx="3723564" cy="929485"/>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06" name="TextBox 105"/>
          <p:cNvSpPr txBox="1"/>
          <p:nvPr/>
        </p:nvSpPr>
        <p:spPr>
          <a:xfrm>
            <a:off x="7988490" y="2867549"/>
            <a:ext cx="3723564" cy="929485"/>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07" name="TextBox 106"/>
          <p:cNvSpPr txBox="1"/>
          <p:nvPr/>
        </p:nvSpPr>
        <p:spPr>
          <a:xfrm>
            <a:off x="7153702" y="3816524"/>
            <a:ext cx="3723564"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08" name="TextBox 107"/>
          <p:cNvSpPr txBox="1"/>
          <p:nvPr/>
        </p:nvSpPr>
        <p:spPr>
          <a:xfrm>
            <a:off x="7988490" y="4806403"/>
            <a:ext cx="3723564" cy="929485"/>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109" name="Group 108"/>
          <p:cNvGrpSpPr/>
          <p:nvPr/>
        </p:nvGrpSpPr>
        <p:grpSpPr>
          <a:xfrm>
            <a:off x="3341511" y="258228"/>
            <a:ext cx="5508978" cy="954108"/>
            <a:chOff x="3341511" y="258228"/>
            <a:chExt cx="5508978" cy="954108"/>
          </a:xfrm>
        </p:grpSpPr>
        <p:sp>
          <p:nvSpPr>
            <p:cNvPr id="110" name="TextBox 10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11" name="TextBox 11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9030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750"/>
                                        <p:tgtEl>
                                          <p:spTgt spid="109"/>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anim calcmode="lin" valueType="num">
                                      <p:cBhvr>
                                        <p:cTn id="14" dur="500" fill="hold"/>
                                        <p:tgtEl>
                                          <p:spTgt spid="6"/>
                                        </p:tgtEl>
                                        <p:attrNameLst>
                                          <p:attrName>ppt_x</p:attrName>
                                        </p:attrNameLst>
                                      </p:cBhvr>
                                      <p:tavLst>
                                        <p:tav tm="0">
                                          <p:val>
                                            <p:fltVal val="0.5"/>
                                          </p:val>
                                        </p:tav>
                                        <p:tav tm="100000">
                                          <p:val>
                                            <p:strVal val="#ppt_x"/>
                                          </p:val>
                                        </p:tav>
                                      </p:tavLst>
                                    </p:anim>
                                    <p:anim calcmode="lin" valueType="num">
                                      <p:cBhvr>
                                        <p:cTn id="15" dur="500" fill="hold"/>
                                        <p:tgtEl>
                                          <p:spTgt spid="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1750"/>
                            </p:stCondLst>
                            <p:childTnLst>
                              <p:par>
                                <p:cTn id="21" presetID="42" presetClass="entr" presetSubtype="0" fill="hold" grpId="0" nodeType="afterEffect">
                                  <p:stCondLst>
                                    <p:cond delay="0"/>
                                  </p:stCondLst>
                                  <p:childTnLst>
                                    <p:set>
                                      <p:cBhvr>
                                        <p:cTn id="22" dur="1" fill="hold">
                                          <p:stCondLst>
                                            <p:cond delay="0"/>
                                          </p:stCondLst>
                                        </p:cTn>
                                        <p:tgtEl>
                                          <p:spTgt spid="96"/>
                                        </p:tgtEl>
                                        <p:attrNameLst>
                                          <p:attrName>style.visibility</p:attrName>
                                        </p:attrNameLst>
                                      </p:cBhvr>
                                      <p:to>
                                        <p:strVal val="visible"/>
                                      </p:to>
                                    </p:set>
                                    <p:animEffect transition="in" filter="fade">
                                      <p:cBhvr>
                                        <p:cTn id="23" dur="1000"/>
                                        <p:tgtEl>
                                          <p:spTgt spid="96"/>
                                        </p:tgtEl>
                                      </p:cBhvr>
                                    </p:animEffect>
                                    <p:anim calcmode="lin" valueType="num">
                                      <p:cBhvr>
                                        <p:cTn id="24" dur="1000" fill="hold"/>
                                        <p:tgtEl>
                                          <p:spTgt spid="96"/>
                                        </p:tgtEl>
                                        <p:attrNameLst>
                                          <p:attrName>ppt_x</p:attrName>
                                        </p:attrNameLst>
                                      </p:cBhvr>
                                      <p:tavLst>
                                        <p:tav tm="0">
                                          <p:val>
                                            <p:strVal val="#ppt_x"/>
                                          </p:val>
                                        </p:tav>
                                        <p:tav tm="100000">
                                          <p:val>
                                            <p:strVal val="#ppt_x"/>
                                          </p:val>
                                        </p:tav>
                                      </p:tavLst>
                                    </p:anim>
                                    <p:anim calcmode="lin" valueType="num">
                                      <p:cBhvr>
                                        <p:cTn id="25" dur="1000" fill="hold"/>
                                        <p:tgtEl>
                                          <p:spTgt spid="96"/>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53" presetClass="entr" presetSubtype="528" fill="hold" nodeType="afterEffect">
                                  <p:stCondLst>
                                    <p:cond delay="0"/>
                                  </p:stCondLst>
                                  <p:childTnLst>
                                    <p:set>
                                      <p:cBhvr>
                                        <p:cTn id="28" dur="1" fill="hold">
                                          <p:stCondLst>
                                            <p:cond delay="0"/>
                                          </p:stCondLst>
                                        </p:cTn>
                                        <p:tgtEl>
                                          <p:spTgt spid="77"/>
                                        </p:tgtEl>
                                        <p:attrNameLst>
                                          <p:attrName>style.visibility</p:attrName>
                                        </p:attrNameLst>
                                      </p:cBhvr>
                                      <p:to>
                                        <p:strVal val="visible"/>
                                      </p:to>
                                    </p:set>
                                    <p:anim calcmode="lin" valueType="num">
                                      <p:cBhvr>
                                        <p:cTn id="29" dur="500" fill="hold"/>
                                        <p:tgtEl>
                                          <p:spTgt spid="77"/>
                                        </p:tgtEl>
                                        <p:attrNameLst>
                                          <p:attrName>ppt_w</p:attrName>
                                        </p:attrNameLst>
                                      </p:cBhvr>
                                      <p:tavLst>
                                        <p:tav tm="0">
                                          <p:val>
                                            <p:fltVal val="0"/>
                                          </p:val>
                                        </p:tav>
                                        <p:tav tm="100000">
                                          <p:val>
                                            <p:strVal val="#ppt_w"/>
                                          </p:val>
                                        </p:tav>
                                      </p:tavLst>
                                    </p:anim>
                                    <p:anim calcmode="lin" valueType="num">
                                      <p:cBhvr>
                                        <p:cTn id="30" dur="500" fill="hold"/>
                                        <p:tgtEl>
                                          <p:spTgt spid="77"/>
                                        </p:tgtEl>
                                        <p:attrNameLst>
                                          <p:attrName>ppt_h</p:attrName>
                                        </p:attrNameLst>
                                      </p:cBhvr>
                                      <p:tavLst>
                                        <p:tav tm="0">
                                          <p:val>
                                            <p:fltVal val="0"/>
                                          </p:val>
                                        </p:tav>
                                        <p:tav tm="100000">
                                          <p:val>
                                            <p:strVal val="#ppt_h"/>
                                          </p:val>
                                        </p:tav>
                                      </p:tavLst>
                                    </p:anim>
                                    <p:animEffect transition="in" filter="fade">
                                      <p:cBhvr>
                                        <p:cTn id="31" dur="500"/>
                                        <p:tgtEl>
                                          <p:spTgt spid="77"/>
                                        </p:tgtEl>
                                      </p:cBhvr>
                                    </p:animEffect>
                                    <p:anim calcmode="lin" valueType="num">
                                      <p:cBhvr>
                                        <p:cTn id="32" dur="500" fill="hold"/>
                                        <p:tgtEl>
                                          <p:spTgt spid="77"/>
                                        </p:tgtEl>
                                        <p:attrNameLst>
                                          <p:attrName>ppt_x</p:attrName>
                                        </p:attrNameLst>
                                      </p:cBhvr>
                                      <p:tavLst>
                                        <p:tav tm="0">
                                          <p:val>
                                            <p:fltVal val="0.5"/>
                                          </p:val>
                                        </p:tav>
                                        <p:tav tm="100000">
                                          <p:val>
                                            <p:strVal val="#ppt_x"/>
                                          </p:val>
                                        </p:tav>
                                      </p:tavLst>
                                    </p:anim>
                                    <p:anim calcmode="lin" valueType="num">
                                      <p:cBhvr>
                                        <p:cTn id="33" dur="500" fill="hold"/>
                                        <p:tgtEl>
                                          <p:spTgt spid="77"/>
                                        </p:tgtEl>
                                        <p:attrNameLst>
                                          <p:attrName>ppt_y</p:attrName>
                                        </p:attrNameLst>
                                      </p:cBhvr>
                                      <p:tavLst>
                                        <p:tav tm="0">
                                          <p:val>
                                            <p:fltVal val="0.5"/>
                                          </p:val>
                                        </p:tav>
                                        <p:tav tm="100000">
                                          <p:val>
                                            <p:strVal val="#ppt_y"/>
                                          </p:val>
                                        </p:tav>
                                      </p:tavLst>
                                    </p:anim>
                                  </p:childTnLst>
                                </p:cTn>
                              </p:par>
                            </p:childTnLst>
                          </p:cTn>
                        </p:par>
                        <p:par>
                          <p:cTn id="34" fill="hold">
                            <p:stCondLst>
                              <p:cond delay="3250"/>
                            </p:stCondLst>
                            <p:childTnLst>
                              <p:par>
                                <p:cTn id="35" presetID="22" presetClass="entr" presetSubtype="8" fill="hold" nodeType="afterEffect">
                                  <p:stCondLst>
                                    <p:cond delay="0"/>
                                  </p:stCondLst>
                                  <p:childTnLst>
                                    <p:set>
                                      <p:cBhvr>
                                        <p:cTn id="36" dur="1" fill="hold">
                                          <p:stCondLst>
                                            <p:cond delay="0"/>
                                          </p:stCondLst>
                                        </p:cTn>
                                        <p:tgtEl>
                                          <p:spTgt spid="93"/>
                                        </p:tgtEl>
                                        <p:attrNameLst>
                                          <p:attrName>style.visibility</p:attrName>
                                        </p:attrNameLst>
                                      </p:cBhvr>
                                      <p:to>
                                        <p:strVal val="visible"/>
                                      </p:to>
                                    </p:set>
                                    <p:animEffect transition="in" filter="wipe(left)">
                                      <p:cBhvr>
                                        <p:cTn id="37" dur="500"/>
                                        <p:tgtEl>
                                          <p:spTgt spid="93"/>
                                        </p:tgtEl>
                                      </p:cBhvr>
                                    </p:animEffect>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106"/>
                                        </p:tgtEl>
                                        <p:attrNameLst>
                                          <p:attrName>style.visibility</p:attrName>
                                        </p:attrNameLst>
                                      </p:cBhvr>
                                      <p:to>
                                        <p:strVal val="visible"/>
                                      </p:to>
                                    </p:set>
                                    <p:animEffect transition="in" filter="fade">
                                      <p:cBhvr>
                                        <p:cTn id="41" dur="1000"/>
                                        <p:tgtEl>
                                          <p:spTgt spid="106"/>
                                        </p:tgtEl>
                                      </p:cBhvr>
                                    </p:animEffect>
                                    <p:anim calcmode="lin" valueType="num">
                                      <p:cBhvr>
                                        <p:cTn id="42" dur="1000" fill="hold"/>
                                        <p:tgtEl>
                                          <p:spTgt spid="106"/>
                                        </p:tgtEl>
                                        <p:attrNameLst>
                                          <p:attrName>ppt_x</p:attrName>
                                        </p:attrNameLst>
                                      </p:cBhvr>
                                      <p:tavLst>
                                        <p:tav tm="0">
                                          <p:val>
                                            <p:strVal val="#ppt_x"/>
                                          </p:val>
                                        </p:tav>
                                        <p:tav tm="100000">
                                          <p:val>
                                            <p:strVal val="#ppt_x"/>
                                          </p:val>
                                        </p:tav>
                                      </p:tavLst>
                                    </p:anim>
                                    <p:anim calcmode="lin" valueType="num">
                                      <p:cBhvr>
                                        <p:cTn id="43" dur="1000" fill="hold"/>
                                        <p:tgtEl>
                                          <p:spTgt spid="106"/>
                                        </p:tgtEl>
                                        <p:attrNameLst>
                                          <p:attrName>ppt_y</p:attrName>
                                        </p:attrNameLst>
                                      </p:cBhvr>
                                      <p:tavLst>
                                        <p:tav tm="0">
                                          <p:val>
                                            <p:strVal val="#ppt_y+.1"/>
                                          </p:val>
                                        </p:tav>
                                        <p:tav tm="100000">
                                          <p:val>
                                            <p:strVal val="#ppt_y"/>
                                          </p:val>
                                        </p:tav>
                                      </p:tavLst>
                                    </p:anim>
                                  </p:childTnLst>
                                </p:cTn>
                              </p:par>
                            </p:childTnLst>
                          </p:cTn>
                        </p:par>
                        <p:par>
                          <p:cTn id="44" fill="hold">
                            <p:stCondLst>
                              <p:cond delay="4750"/>
                            </p:stCondLst>
                            <p:childTnLst>
                              <p:par>
                                <p:cTn id="45" presetID="53" presetClass="entr" presetSubtype="528" fill="hold" nodeType="afterEffect">
                                  <p:stCondLst>
                                    <p:cond delay="0"/>
                                  </p:stCondLst>
                                  <p:childTnLst>
                                    <p:set>
                                      <p:cBhvr>
                                        <p:cTn id="46" dur="1" fill="hold">
                                          <p:stCondLst>
                                            <p:cond delay="0"/>
                                          </p:stCondLst>
                                        </p:cTn>
                                        <p:tgtEl>
                                          <p:spTgt spid="82"/>
                                        </p:tgtEl>
                                        <p:attrNameLst>
                                          <p:attrName>style.visibility</p:attrName>
                                        </p:attrNameLst>
                                      </p:cBhvr>
                                      <p:to>
                                        <p:strVal val="visible"/>
                                      </p:to>
                                    </p:set>
                                    <p:anim calcmode="lin" valueType="num">
                                      <p:cBhvr>
                                        <p:cTn id="47" dur="500" fill="hold"/>
                                        <p:tgtEl>
                                          <p:spTgt spid="82"/>
                                        </p:tgtEl>
                                        <p:attrNameLst>
                                          <p:attrName>ppt_w</p:attrName>
                                        </p:attrNameLst>
                                      </p:cBhvr>
                                      <p:tavLst>
                                        <p:tav tm="0">
                                          <p:val>
                                            <p:fltVal val="0"/>
                                          </p:val>
                                        </p:tav>
                                        <p:tav tm="100000">
                                          <p:val>
                                            <p:strVal val="#ppt_w"/>
                                          </p:val>
                                        </p:tav>
                                      </p:tavLst>
                                    </p:anim>
                                    <p:anim calcmode="lin" valueType="num">
                                      <p:cBhvr>
                                        <p:cTn id="48" dur="500" fill="hold"/>
                                        <p:tgtEl>
                                          <p:spTgt spid="82"/>
                                        </p:tgtEl>
                                        <p:attrNameLst>
                                          <p:attrName>ppt_h</p:attrName>
                                        </p:attrNameLst>
                                      </p:cBhvr>
                                      <p:tavLst>
                                        <p:tav tm="0">
                                          <p:val>
                                            <p:fltVal val="0"/>
                                          </p:val>
                                        </p:tav>
                                        <p:tav tm="100000">
                                          <p:val>
                                            <p:strVal val="#ppt_h"/>
                                          </p:val>
                                        </p:tav>
                                      </p:tavLst>
                                    </p:anim>
                                    <p:animEffect transition="in" filter="fade">
                                      <p:cBhvr>
                                        <p:cTn id="49" dur="500"/>
                                        <p:tgtEl>
                                          <p:spTgt spid="82"/>
                                        </p:tgtEl>
                                      </p:cBhvr>
                                    </p:animEffect>
                                    <p:anim calcmode="lin" valueType="num">
                                      <p:cBhvr>
                                        <p:cTn id="50" dur="500" fill="hold"/>
                                        <p:tgtEl>
                                          <p:spTgt spid="82"/>
                                        </p:tgtEl>
                                        <p:attrNameLst>
                                          <p:attrName>ppt_x</p:attrName>
                                        </p:attrNameLst>
                                      </p:cBhvr>
                                      <p:tavLst>
                                        <p:tav tm="0">
                                          <p:val>
                                            <p:fltVal val="0.5"/>
                                          </p:val>
                                        </p:tav>
                                        <p:tav tm="100000">
                                          <p:val>
                                            <p:strVal val="#ppt_x"/>
                                          </p:val>
                                        </p:tav>
                                      </p:tavLst>
                                    </p:anim>
                                    <p:anim calcmode="lin" valueType="num">
                                      <p:cBhvr>
                                        <p:cTn id="51" dur="500" fill="hold"/>
                                        <p:tgtEl>
                                          <p:spTgt spid="82"/>
                                        </p:tgtEl>
                                        <p:attrNameLst>
                                          <p:attrName>ppt_y</p:attrName>
                                        </p:attrNameLst>
                                      </p:cBhvr>
                                      <p:tavLst>
                                        <p:tav tm="0">
                                          <p:val>
                                            <p:fltVal val="0.5"/>
                                          </p:val>
                                        </p:tav>
                                        <p:tav tm="100000">
                                          <p:val>
                                            <p:strVal val="#ppt_y"/>
                                          </p:val>
                                        </p:tav>
                                      </p:tavLst>
                                    </p:anim>
                                  </p:childTnLst>
                                </p:cTn>
                              </p:par>
                            </p:childTnLst>
                          </p:cTn>
                        </p:par>
                        <p:par>
                          <p:cTn id="52" fill="hold">
                            <p:stCondLst>
                              <p:cond delay="5250"/>
                            </p:stCondLst>
                            <p:childTnLst>
                              <p:par>
                                <p:cTn id="53" presetID="22" presetClass="entr" presetSubtype="8"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wipe(left)">
                                      <p:cBhvr>
                                        <p:cTn id="55" dur="500"/>
                                        <p:tgtEl>
                                          <p:spTgt spid="94"/>
                                        </p:tgtEl>
                                      </p:cBhvr>
                                    </p:animEffect>
                                  </p:childTnLst>
                                </p:cTn>
                              </p:par>
                            </p:childTnLst>
                          </p:cTn>
                        </p:par>
                        <p:par>
                          <p:cTn id="56" fill="hold">
                            <p:stCondLst>
                              <p:cond delay="5750"/>
                            </p:stCondLst>
                            <p:childTnLst>
                              <p:par>
                                <p:cTn id="57" presetID="42" presetClass="entr" presetSubtype="0" fill="hold" grpId="0" nodeType="afterEffect">
                                  <p:stCondLst>
                                    <p:cond delay="0"/>
                                  </p:stCondLst>
                                  <p:childTnLst>
                                    <p:set>
                                      <p:cBhvr>
                                        <p:cTn id="58" dur="1" fill="hold">
                                          <p:stCondLst>
                                            <p:cond delay="0"/>
                                          </p:stCondLst>
                                        </p:cTn>
                                        <p:tgtEl>
                                          <p:spTgt spid="107"/>
                                        </p:tgtEl>
                                        <p:attrNameLst>
                                          <p:attrName>style.visibility</p:attrName>
                                        </p:attrNameLst>
                                      </p:cBhvr>
                                      <p:to>
                                        <p:strVal val="visible"/>
                                      </p:to>
                                    </p:set>
                                    <p:animEffect transition="in" filter="fade">
                                      <p:cBhvr>
                                        <p:cTn id="59" dur="1000"/>
                                        <p:tgtEl>
                                          <p:spTgt spid="107"/>
                                        </p:tgtEl>
                                      </p:cBhvr>
                                    </p:animEffect>
                                    <p:anim calcmode="lin" valueType="num">
                                      <p:cBhvr>
                                        <p:cTn id="60" dur="1000" fill="hold"/>
                                        <p:tgtEl>
                                          <p:spTgt spid="107"/>
                                        </p:tgtEl>
                                        <p:attrNameLst>
                                          <p:attrName>ppt_x</p:attrName>
                                        </p:attrNameLst>
                                      </p:cBhvr>
                                      <p:tavLst>
                                        <p:tav tm="0">
                                          <p:val>
                                            <p:strVal val="#ppt_x"/>
                                          </p:val>
                                        </p:tav>
                                        <p:tav tm="100000">
                                          <p:val>
                                            <p:strVal val="#ppt_x"/>
                                          </p:val>
                                        </p:tav>
                                      </p:tavLst>
                                    </p:anim>
                                    <p:anim calcmode="lin" valueType="num">
                                      <p:cBhvr>
                                        <p:cTn id="61" dur="1000" fill="hold"/>
                                        <p:tgtEl>
                                          <p:spTgt spid="107"/>
                                        </p:tgtEl>
                                        <p:attrNameLst>
                                          <p:attrName>ppt_y</p:attrName>
                                        </p:attrNameLst>
                                      </p:cBhvr>
                                      <p:tavLst>
                                        <p:tav tm="0">
                                          <p:val>
                                            <p:strVal val="#ppt_y+.1"/>
                                          </p:val>
                                        </p:tav>
                                        <p:tav tm="100000">
                                          <p:val>
                                            <p:strVal val="#ppt_y"/>
                                          </p:val>
                                        </p:tav>
                                      </p:tavLst>
                                    </p:anim>
                                  </p:childTnLst>
                                </p:cTn>
                              </p:par>
                            </p:childTnLst>
                          </p:cTn>
                        </p:par>
                        <p:par>
                          <p:cTn id="62" fill="hold">
                            <p:stCondLst>
                              <p:cond delay="6750"/>
                            </p:stCondLst>
                            <p:childTnLst>
                              <p:par>
                                <p:cTn id="63" presetID="53" presetClass="entr" presetSubtype="528" fill="hold" nodeType="afterEffect">
                                  <p:stCondLst>
                                    <p:cond delay="0"/>
                                  </p:stCondLst>
                                  <p:childTnLst>
                                    <p:set>
                                      <p:cBhvr>
                                        <p:cTn id="64" dur="1" fill="hold">
                                          <p:stCondLst>
                                            <p:cond delay="0"/>
                                          </p:stCondLst>
                                        </p:cTn>
                                        <p:tgtEl>
                                          <p:spTgt spid="89"/>
                                        </p:tgtEl>
                                        <p:attrNameLst>
                                          <p:attrName>style.visibility</p:attrName>
                                        </p:attrNameLst>
                                      </p:cBhvr>
                                      <p:to>
                                        <p:strVal val="visible"/>
                                      </p:to>
                                    </p:set>
                                    <p:anim calcmode="lin" valueType="num">
                                      <p:cBhvr>
                                        <p:cTn id="65" dur="500" fill="hold"/>
                                        <p:tgtEl>
                                          <p:spTgt spid="89"/>
                                        </p:tgtEl>
                                        <p:attrNameLst>
                                          <p:attrName>ppt_w</p:attrName>
                                        </p:attrNameLst>
                                      </p:cBhvr>
                                      <p:tavLst>
                                        <p:tav tm="0">
                                          <p:val>
                                            <p:fltVal val="0"/>
                                          </p:val>
                                        </p:tav>
                                        <p:tav tm="100000">
                                          <p:val>
                                            <p:strVal val="#ppt_w"/>
                                          </p:val>
                                        </p:tav>
                                      </p:tavLst>
                                    </p:anim>
                                    <p:anim calcmode="lin" valueType="num">
                                      <p:cBhvr>
                                        <p:cTn id="66" dur="500" fill="hold"/>
                                        <p:tgtEl>
                                          <p:spTgt spid="89"/>
                                        </p:tgtEl>
                                        <p:attrNameLst>
                                          <p:attrName>ppt_h</p:attrName>
                                        </p:attrNameLst>
                                      </p:cBhvr>
                                      <p:tavLst>
                                        <p:tav tm="0">
                                          <p:val>
                                            <p:fltVal val="0"/>
                                          </p:val>
                                        </p:tav>
                                        <p:tav tm="100000">
                                          <p:val>
                                            <p:strVal val="#ppt_h"/>
                                          </p:val>
                                        </p:tav>
                                      </p:tavLst>
                                    </p:anim>
                                    <p:animEffect transition="in" filter="fade">
                                      <p:cBhvr>
                                        <p:cTn id="67" dur="500"/>
                                        <p:tgtEl>
                                          <p:spTgt spid="89"/>
                                        </p:tgtEl>
                                      </p:cBhvr>
                                    </p:animEffect>
                                    <p:anim calcmode="lin" valueType="num">
                                      <p:cBhvr>
                                        <p:cTn id="68" dur="500" fill="hold"/>
                                        <p:tgtEl>
                                          <p:spTgt spid="89"/>
                                        </p:tgtEl>
                                        <p:attrNameLst>
                                          <p:attrName>ppt_x</p:attrName>
                                        </p:attrNameLst>
                                      </p:cBhvr>
                                      <p:tavLst>
                                        <p:tav tm="0">
                                          <p:val>
                                            <p:fltVal val="0.5"/>
                                          </p:val>
                                        </p:tav>
                                        <p:tav tm="100000">
                                          <p:val>
                                            <p:strVal val="#ppt_x"/>
                                          </p:val>
                                        </p:tav>
                                      </p:tavLst>
                                    </p:anim>
                                    <p:anim calcmode="lin" valueType="num">
                                      <p:cBhvr>
                                        <p:cTn id="69" dur="500" fill="hold"/>
                                        <p:tgtEl>
                                          <p:spTgt spid="89"/>
                                        </p:tgtEl>
                                        <p:attrNameLst>
                                          <p:attrName>ppt_y</p:attrName>
                                        </p:attrNameLst>
                                      </p:cBhvr>
                                      <p:tavLst>
                                        <p:tav tm="0">
                                          <p:val>
                                            <p:fltVal val="0.5"/>
                                          </p:val>
                                        </p:tav>
                                        <p:tav tm="100000">
                                          <p:val>
                                            <p:strVal val="#ppt_y"/>
                                          </p:val>
                                        </p:tav>
                                      </p:tavLst>
                                    </p:anim>
                                  </p:childTnLst>
                                </p:cTn>
                              </p:par>
                            </p:childTnLst>
                          </p:cTn>
                        </p:par>
                        <p:par>
                          <p:cTn id="70" fill="hold">
                            <p:stCondLst>
                              <p:cond delay="7250"/>
                            </p:stCondLst>
                            <p:childTnLst>
                              <p:par>
                                <p:cTn id="71" presetID="22" presetClass="entr" presetSubtype="8" fill="hold" nodeType="afterEffect">
                                  <p:stCondLst>
                                    <p:cond delay="0"/>
                                  </p:stCondLst>
                                  <p:childTnLst>
                                    <p:set>
                                      <p:cBhvr>
                                        <p:cTn id="72" dur="1" fill="hold">
                                          <p:stCondLst>
                                            <p:cond delay="0"/>
                                          </p:stCondLst>
                                        </p:cTn>
                                        <p:tgtEl>
                                          <p:spTgt spid="95"/>
                                        </p:tgtEl>
                                        <p:attrNameLst>
                                          <p:attrName>style.visibility</p:attrName>
                                        </p:attrNameLst>
                                      </p:cBhvr>
                                      <p:to>
                                        <p:strVal val="visible"/>
                                      </p:to>
                                    </p:set>
                                    <p:animEffect transition="in" filter="wipe(left)">
                                      <p:cBhvr>
                                        <p:cTn id="73" dur="500"/>
                                        <p:tgtEl>
                                          <p:spTgt spid="95"/>
                                        </p:tgtEl>
                                      </p:cBhvr>
                                    </p:animEffect>
                                  </p:childTnLst>
                                </p:cTn>
                              </p:par>
                            </p:childTnLst>
                          </p:cTn>
                        </p:par>
                        <p:par>
                          <p:cTn id="74" fill="hold">
                            <p:stCondLst>
                              <p:cond delay="7750"/>
                            </p:stCondLst>
                            <p:childTnLst>
                              <p:par>
                                <p:cTn id="75" presetID="42" presetClass="entr" presetSubtype="0" fill="hold" grpId="0" nodeType="afterEffect">
                                  <p:stCondLst>
                                    <p:cond delay="0"/>
                                  </p:stCondLst>
                                  <p:childTnLst>
                                    <p:set>
                                      <p:cBhvr>
                                        <p:cTn id="76" dur="1" fill="hold">
                                          <p:stCondLst>
                                            <p:cond delay="0"/>
                                          </p:stCondLst>
                                        </p:cTn>
                                        <p:tgtEl>
                                          <p:spTgt spid="108"/>
                                        </p:tgtEl>
                                        <p:attrNameLst>
                                          <p:attrName>style.visibility</p:attrName>
                                        </p:attrNameLst>
                                      </p:cBhvr>
                                      <p:to>
                                        <p:strVal val="visible"/>
                                      </p:to>
                                    </p:set>
                                    <p:animEffect transition="in" filter="fade">
                                      <p:cBhvr>
                                        <p:cTn id="77" dur="1000"/>
                                        <p:tgtEl>
                                          <p:spTgt spid="108"/>
                                        </p:tgtEl>
                                      </p:cBhvr>
                                    </p:animEffect>
                                    <p:anim calcmode="lin" valueType="num">
                                      <p:cBhvr>
                                        <p:cTn id="78" dur="1000" fill="hold"/>
                                        <p:tgtEl>
                                          <p:spTgt spid="108"/>
                                        </p:tgtEl>
                                        <p:attrNameLst>
                                          <p:attrName>ppt_x</p:attrName>
                                        </p:attrNameLst>
                                      </p:cBhvr>
                                      <p:tavLst>
                                        <p:tav tm="0">
                                          <p:val>
                                            <p:strVal val="#ppt_x"/>
                                          </p:val>
                                        </p:tav>
                                        <p:tav tm="100000">
                                          <p:val>
                                            <p:strVal val="#ppt_x"/>
                                          </p:val>
                                        </p:tav>
                                      </p:tavLst>
                                    </p:anim>
                                    <p:anim calcmode="lin" valueType="num">
                                      <p:cBhvr>
                                        <p:cTn id="79" dur="1000" fill="hold"/>
                                        <p:tgtEl>
                                          <p:spTgt spid="1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106" grpId="0"/>
      <p:bldP spid="107" grpId="0"/>
      <p:bldP spid="10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2016-11-03T22:41:06Z</dcterms:modified>
</cp:coreProperties>
</file>