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06692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Freeform 5"/>
          <p:cNvSpPr>
            <a:spLocks/>
          </p:cNvSpPr>
          <p:nvPr/>
        </p:nvSpPr>
        <p:spPr bwMode="auto">
          <a:xfrm>
            <a:off x="5344584" y="1586585"/>
            <a:ext cx="1380067" cy="1981200"/>
          </a:xfrm>
          <a:custGeom>
            <a:avLst/>
            <a:gdLst/>
            <a:ahLst/>
            <a:cxnLst>
              <a:cxn ang="0">
                <a:pos x="224" y="205"/>
              </a:cxn>
              <a:cxn ang="0">
                <a:pos x="207" y="229"/>
              </a:cxn>
              <a:cxn ang="0">
                <a:pos x="201" y="220"/>
              </a:cxn>
              <a:cxn ang="0">
                <a:pos x="179" y="211"/>
              </a:cxn>
              <a:cxn ang="0">
                <a:pos x="156" y="220"/>
              </a:cxn>
              <a:cxn ang="0">
                <a:pos x="147" y="243"/>
              </a:cxn>
              <a:cxn ang="0">
                <a:pos x="156" y="265"/>
              </a:cxn>
              <a:cxn ang="0">
                <a:pos x="175" y="275"/>
              </a:cxn>
              <a:cxn ang="0">
                <a:pos x="141" y="322"/>
              </a:cxn>
              <a:cxn ang="0">
                <a:pos x="122" y="283"/>
              </a:cxn>
              <a:cxn ang="0">
                <a:pos x="102" y="322"/>
              </a:cxn>
              <a:cxn ang="0">
                <a:pos x="63" y="269"/>
              </a:cxn>
              <a:cxn ang="0">
                <a:pos x="54" y="283"/>
              </a:cxn>
              <a:cxn ang="0">
                <a:pos x="32" y="293"/>
              </a:cxn>
              <a:cxn ang="0">
                <a:pos x="9" y="283"/>
              </a:cxn>
              <a:cxn ang="0">
                <a:pos x="0" y="261"/>
              </a:cxn>
              <a:cxn ang="0">
                <a:pos x="9" y="238"/>
              </a:cxn>
              <a:cxn ang="0">
                <a:pos x="32" y="229"/>
              </a:cxn>
              <a:cxn ang="0">
                <a:pos x="33" y="229"/>
              </a:cxn>
              <a:cxn ang="0">
                <a:pos x="15" y="205"/>
              </a:cxn>
              <a:cxn ang="0">
                <a:pos x="122" y="0"/>
              </a:cxn>
              <a:cxn ang="0">
                <a:pos x="224" y="205"/>
              </a:cxn>
            </a:cxnLst>
            <a:rect l="0" t="0" r="r" b="b"/>
            <a:pathLst>
              <a:path w="224" h="322">
                <a:moveTo>
                  <a:pt x="224" y="205"/>
                </a:moveTo>
                <a:cubicBezTo>
                  <a:pt x="207" y="229"/>
                  <a:pt x="207" y="229"/>
                  <a:pt x="207" y="229"/>
                </a:cubicBezTo>
                <a:cubicBezTo>
                  <a:pt x="206" y="226"/>
                  <a:pt x="204" y="223"/>
                  <a:pt x="201" y="220"/>
                </a:cubicBezTo>
                <a:cubicBezTo>
                  <a:pt x="195" y="214"/>
                  <a:pt x="188" y="211"/>
                  <a:pt x="179" y="211"/>
                </a:cubicBezTo>
                <a:cubicBezTo>
                  <a:pt x="170" y="211"/>
                  <a:pt x="163" y="214"/>
                  <a:pt x="156" y="220"/>
                </a:cubicBezTo>
                <a:cubicBezTo>
                  <a:pt x="150" y="227"/>
                  <a:pt x="147" y="234"/>
                  <a:pt x="147" y="243"/>
                </a:cubicBezTo>
                <a:cubicBezTo>
                  <a:pt x="147" y="252"/>
                  <a:pt x="150" y="259"/>
                  <a:pt x="156" y="265"/>
                </a:cubicBezTo>
                <a:cubicBezTo>
                  <a:pt x="162" y="271"/>
                  <a:pt x="168" y="274"/>
                  <a:pt x="175" y="275"/>
                </a:cubicBezTo>
                <a:cubicBezTo>
                  <a:pt x="141" y="322"/>
                  <a:pt x="141" y="322"/>
                  <a:pt x="141" y="322"/>
                </a:cubicBezTo>
                <a:cubicBezTo>
                  <a:pt x="122" y="283"/>
                  <a:pt x="122" y="283"/>
                  <a:pt x="122" y="283"/>
                </a:cubicBezTo>
                <a:cubicBezTo>
                  <a:pt x="102" y="322"/>
                  <a:pt x="102" y="322"/>
                  <a:pt x="102" y="322"/>
                </a:cubicBezTo>
                <a:cubicBezTo>
                  <a:pt x="63" y="269"/>
                  <a:pt x="63" y="269"/>
                  <a:pt x="63" y="269"/>
                </a:cubicBezTo>
                <a:cubicBezTo>
                  <a:pt x="61" y="275"/>
                  <a:pt x="58" y="279"/>
                  <a:pt x="54" y="283"/>
                </a:cubicBezTo>
                <a:cubicBezTo>
                  <a:pt x="48" y="290"/>
                  <a:pt x="41" y="293"/>
                  <a:pt x="32" y="293"/>
                </a:cubicBezTo>
                <a:cubicBezTo>
                  <a:pt x="23" y="293"/>
                  <a:pt x="15" y="290"/>
                  <a:pt x="9" y="283"/>
                </a:cubicBezTo>
                <a:cubicBezTo>
                  <a:pt x="3" y="277"/>
                  <a:pt x="0" y="270"/>
                  <a:pt x="0" y="261"/>
                </a:cubicBezTo>
                <a:cubicBezTo>
                  <a:pt x="0" y="252"/>
                  <a:pt x="3" y="245"/>
                  <a:pt x="9" y="238"/>
                </a:cubicBezTo>
                <a:cubicBezTo>
                  <a:pt x="15" y="232"/>
                  <a:pt x="23" y="229"/>
                  <a:pt x="32" y="229"/>
                </a:cubicBezTo>
                <a:cubicBezTo>
                  <a:pt x="32" y="229"/>
                  <a:pt x="32" y="229"/>
                  <a:pt x="33" y="229"/>
                </a:cubicBezTo>
                <a:cubicBezTo>
                  <a:pt x="15" y="205"/>
                  <a:pt x="15" y="205"/>
                  <a:pt x="15" y="205"/>
                </a:cubicBezTo>
                <a:cubicBezTo>
                  <a:pt x="122" y="0"/>
                  <a:pt x="122" y="0"/>
                  <a:pt x="122" y="0"/>
                </a:cubicBezTo>
                <a:lnTo>
                  <a:pt x="224" y="205"/>
                </a:lnTo>
                <a:close/>
              </a:path>
            </a:pathLst>
          </a:custGeom>
          <a:solidFill>
            <a:srgbClr val="FF7467"/>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0" name="Freeform 6"/>
          <p:cNvSpPr>
            <a:spLocks/>
          </p:cNvSpPr>
          <p:nvPr/>
        </p:nvSpPr>
        <p:spPr bwMode="auto">
          <a:xfrm>
            <a:off x="4034368" y="2848119"/>
            <a:ext cx="1938867" cy="1420284"/>
          </a:xfrm>
          <a:custGeom>
            <a:avLst/>
            <a:gdLst/>
            <a:ahLst/>
            <a:cxnLst>
              <a:cxn ang="0">
                <a:pos x="315" y="117"/>
              </a:cxn>
              <a:cxn ang="0">
                <a:pos x="272" y="124"/>
              </a:cxn>
              <a:cxn ang="0">
                <a:pos x="303" y="156"/>
              </a:cxn>
              <a:cxn ang="0">
                <a:pos x="245" y="176"/>
              </a:cxn>
              <a:cxn ang="0">
                <a:pos x="245" y="176"/>
              </a:cxn>
              <a:cxn ang="0">
                <a:pos x="255" y="199"/>
              </a:cxn>
              <a:cxn ang="0">
                <a:pos x="245" y="221"/>
              </a:cxn>
              <a:cxn ang="0">
                <a:pos x="223" y="231"/>
              </a:cxn>
              <a:cxn ang="0">
                <a:pos x="200" y="221"/>
              </a:cxn>
              <a:cxn ang="0">
                <a:pos x="191" y="199"/>
              </a:cxn>
              <a:cxn ang="0">
                <a:pos x="191" y="195"/>
              </a:cxn>
              <a:cxn ang="0">
                <a:pos x="166" y="204"/>
              </a:cxn>
              <a:cxn ang="0">
                <a:pos x="0" y="36"/>
              </a:cxn>
              <a:cxn ang="0">
                <a:pos x="228" y="0"/>
              </a:cxn>
              <a:cxn ang="0">
                <a:pos x="246" y="24"/>
              </a:cxn>
              <a:cxn ang="0">
                <a:pos x="245" y="24"/>
              </a:cxn>
              <a:cxn ang="0">
                <a:pos x="222" y="33"/>
              </a:cxn>
              <a:cxn ang="0">
                <a:pos x="213" y="56"/>
              </a:cxn>
              <a:cxn ang="0">
                <a:pos x="222" y="78"/>
              </a:cxn>
              <a:cxn ang="0">
                <a:pos x="245" y="88"/>
              </a:cxn>
              <a:cxn ang="0">
                <a:pos x="267" y="78"/>
              </a:cxn>
              <a:cxn ang="0">
                <a:pos x="276" y="64"/>
              </a:cxn>
              <a:cxn ang="0">
                <a:pos x="315" y="117"/>
              </a:cxn>
            </a:cxnLst>
            <a:rect l="0" t="0" r="r" b="b"/>
            <a:pathLst>
              <a:path w="315" h="231">
                <a:moveTo>
                  <a:pt x="315" y="117"/>
                </a:moveTo>
                <a:cubicBezTo>
                  <a:pt x="272" y="124"/>
                  <a:pt x="272" y="124"/>
                  <a:pt x="272" y="124"/>
                </a:cubicBezTo>
                <a:cubicBezTo>
                  <a:pt x="303" y="156"/>
                  <a:pt x="303" y="156"/>
                  <a:pt x="303" y="156"/>
                </a:cubicBezTo>
                <a:cubicBezTo>
                  <a:pt x="245" y="176"/>
                  <a:pt x="245" y="176"/>
                  <a:pt x="245" y="176"/>
                </a:cubicBezTo>
                <a:cubicBezTo>
                  <a:pt x="245" y="176"/>
                  <a:pt x="245" y="176"/>
                  <a:pt x="245" y="176"/>
                </a:cubicBezTo>
                <a:cubicBezTo>
                  <a:pt x="251" y="182"/>
                  <a:pt x="255" y="190"/>
                  <a:pt x="255" y="199"/>
                </a:cubicBezTo>
                <a:cubicBezTo>
                  <a:pt x="255" y="208"/>
                  <a:pt x="251" y="215"/>
                  <a:pt x="245" y="221"/>
                </a:cubicBezTo>
                <a:cubicBezTo>
                  <a:pt x="239" y="227"/>
                  <a:pt x="232" y="231"/>
                  <a:pt x="223" y="231"/>
                </a:cubicBezTo>
                <a:cubicBezTo>
                  <a:pt x="214" y="231"/>
                  <a:pt x="206" y="227"/>
                  <a:pt x="200" y="221"/>
                </a:cubicBezTo>
                <a:cubicBezTo>
                  <a:pt x="194" y="215"/>
                  <a:pt x="191" y="208"/>
                  <a:pt x="191" y="199"/>
                </a:cubicBezTo>
                <a:cubicBezTo>
                  <a:pt x="191" y="198"/>
                  <a:pt x="191" y="196"/>
                  <a:pt x="191" y="195"/>
                </a:cubicBezTo>
                <a:cubicBezTo>
                  <a:pt x="166" y="204"/>
                  <a:pt x="166" y="204"/>
                  <a:pt x="166" y="204"/>
                </a:cubicBezTo>
                <a:cubicBezTo>
                  <a:pt x="0" y="36"/>
                  <a:pt x="0" y="36"/>
                  <a:pt x="0" y="36"/>
                </a:cubicBezTo>
                <a:cubicBezTo>
                  <a:pt x="228" y="0"/>
                  <a:pt x="228" y="0"/>
                  <a:pt x="228" y="0"/>
                </a:cubicBezTo>
                <a:cubicBezTo>
                  <a:pt x="246" y="24"/>
                  <a:pt x="246" y="24"/>
                  <a:pt x="246" y="24"/>
                </a:cubicBezTo>
                <a:cubicBezTo>
                  <a:pt x="245" y="24"/>
                  <a:pt x="245" y="24"/>
                  <a:pt x="245" y="24"/>
                </a:cubicBezTo>
                <a:cubicBezTo>
                  <a:pt x="236" y="24"/>
                  <a:pt x="228" y="27"/>
                  <a:pt x="222" y="33"/>
                </a:cubicBezTo>
                <a:cubicBezTo>
                  <a:pt x="216" y="40"/>
                  <a:pt x="213" y="47"/>
                  <a:pt x="213" y="56"/>
                </a:cubicBezTo>
                <a:cubicBezTo>
                  <a:pt x="213" y="65"/>
                  <a:pt x="216" y="72"/>
                  <a:pt x="222" y="78"/>
                </a:cubicBezTo>
                <a:cubicBezTo>
                  <a:pt x="228" y="85"/>
                  <a:pt x="236" y="88"/>
                  <a:pt x="245" y="88"/>
                </a:cubicBezTo>
                <a:cubicBezTo>
                  <a:pt x="254" y="88"/>
                  <a:pt x="261" y="85"/>
                  <a:pt x="267" y="78"/>
                </a:cubicBezTo>
                <a:cubicBezTo>
                  <a:pt x="271" y="74"/>
                  <a:pt x="274" y="70"/>
                  <a:pt x="276" y="64"/>
                </a:cubicBezTo>
                <a:lnTo>
                  <a:pt x="315" y="117"/>
                </a:lnTo>
                <a:close/>
              </a:path>
            </a:pathLst>
          </a:custGeom>
          <a:solidFill>
            <a:srgbClr val="FF9285"/>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1" name="Freeform 7"/>
          <p:cNvSpPr>
            <a:spLocks/>
          </p:cNvSpPr>
          <p:nvPr/>
        </p:nvSpPr>
        <p:spPr bwMode="auto">
          <a:xfrm>
            <a:off x="4734984" y="3806969"/>
            <a:ext cx="1651000" cy="1809751"/>
          </a:xfrm>
          <a:custGeom>
            <a:avLst/>
            <a:gdLst/>
            <a:ahLst/>
            <a:cxnLst>
              <a:cxn ang="0">
                <a:pos x="189" y="0"/>
              </a:cxn>
              <a:cxn ang="0">
                <a:pos x="179" y="46"/>
              </a:cxn>
              <a:cxn ang="0">
                <a:pos x="221" y="24"/>
              </a:cxn>
              <a:cxn ang="0">
                <a:pos x="219" y="89"/>
              </a:cxn>
              <a:cxn ang="0">
                <a:pos x="236" y="84"/>
              </a:cxn>
              <a:cxn ang="0">
                <a:pos x="258" y="93"/>
              </a:cxn>
              <a:cxn ang="0">
                <a:pos x="268" y="116"/>
              </a:cxn>
              <a:cxn ang="0">
                <a:pos x="258" y="138"/>
              </a:cxn>
              <a:cxn ang="0">
                <a:pos x="236" y="148"/>
              </a:cxn>
              <a:cxn ang="0">
                <a:pos x="218" y="142"/>
              </a:cxn>
              <a:cxn ang="0">
                <a:pos x="218" y="176"/>
              </a:cxn>
              <a:cxn ang="0">
                <a:pos x="0" y="294"/>
              </a:cxn>
              <a:cxn ang="0">
                <a:pos x="52" y="48"/>
              </a:cxn>
              <a:cxn ang="0">
                <a:pos x="77" y="39"/>
              </a:cxn>
              <a:cxn ang="0">
                <a:pos x="77" y="43"/>
              </a:cxn>
              <a:cxn ang="0">
                <a:pos x="86" y="65"/>
              </a:cxn>
              <a:cxn ang="0">
                <a:pos x="109" y="75"/>
              </a:cxn>
              <a:cxn ang="0">
                <a:pos x="131" y="65"/>
              </a:cxn>
              <a:cxn ang="0">
                <a:pos x="141" y="43"/>
              </a:cxn>
              <a:cxn ang="0">
                <a:pos x="131" y="20"/>
              </a:cxn>
              <a:cxn ang="0">
                <a:pos x="131" y="20"/>
              </a:cxn>
              <a:cxn ang="0">
                <a:pos x="189" y="0"/>
              </a:cxn>
            </a:cxnLst>
            <a:rect l="0" t="0" r="r" b="b"/>
            <a:pathLst>
              <a:path w="268" h="294">
                <a:moveTo>
                  <a:pt x="189" y="0"/>
                </a:moveTo>
                <a:cubicBezTo>
                  <a:pt x="179" y="46"/>
                  <a:pt x="179" y="46"/>
                  <a:pt x="179" y="46"/>
                </a:cubicBezTo>
                <a:cubicBezTo>
                  <a:pt x="221" y="24"/>
                  <a:pt x="221" y="24"/>
                  <a:pt x="221" y="24"/>
                </a:cubicBezTo>
                <a:cubicBezTo>
                  <a:pt x="219" y="89"/>
                  <a:pt x="219" y="89"/>
                  <a:pt x="219" y="89"/>
                </a:cubicBezTo>
                <a:cubicBezTo>
                  <a:pt x="224" y="86"/>
                  <a:pt x="230" y="84"/>
                  <a:pt x="236" y="84"/>
                </a:cubicBezTo>
                <a:cubicBezTo>
                  <a:pt x="245" y="84"/>
                  <a:pt x="252" y="87"/>
                  <a:pt x="258" y="93"/>
                </a:cubicBezTo>
                <a:cubicBezTo>
                  <a:pt x="265" y="99"/>
                  <a:pt x="268" y="107"/>
                  <a:pt x="268" y="116"/>
                </a:cubicBezTo>
                <a:cubicBezTo>
                  <a:pt x="268" y="125"/>
                  <a:pt x="265" y="132"/>
                  <a:pt x="258" y="138"/>
                </a:cubicBezTo>
                <a:cubicBezTo>
                  <a:pt x="252" y="144"/>
                  <a:pt x="245" y="148"/>
                  <a:pt x="236" y="148"/>
                </a:cubicBezTo>
                <a:cubicBezTo>
                  <a:pt x="229" y="148"/>
                  <a:pt x="224" y="146"/>
                  <a:pt x="218" y="142"/>
                </a:cubicBezTo>
                <a:cubicBezTo>
                  <a:pt x="218" y="176"/>
                  <a:pt x="218" y="176"/>
                  <a:pt x="218" y="176"/>
                </a:cubicBezTo>
                <a:cubicBezTo>
                  <a:pt x="0" y="294"/>
                  <a:pt x="0" y="294"/>
                  <a:pt x="0" y="294"/>
                </a:cubicBezTo>
                <a:cubicBezTo>
                  <a:pt x="52" y="48"/>
                  <a:pt x="52" y="48"/>
                  <a:pt x="52" y="48"/>
                </a:cubicBezTo>
                <a:cubicBezTo>
                  <a:pt x="77" y="39"/>
                  <a:pt x="77" y="39"/>
                  <a:pt x="77" y="39"/>
                </a:cubicBezTo>
                <a:cubicBezTo>
                  <a:pt x="77" y="40"/>
                  <a:pt x="77" y="42"/>
                  <a:pt x="77" y="43"/>
                </a:cubicBezTo>
                <a:cubicBezTo>
                  <a:pt x="77" y="52"/>
                  <a:pt x="80" y="59"/>
                  <a:pt x="86" y="65"/>
                </a:cubicBezTo>
                <a:cubicBezTo>
                  <a:pt x="92" y="71"/>
                  <a:pt x="100" y="75"/>
                  <a:pt x="109" y="75"/>
                </a:cubicBezTo>
                <a:cubicBezTo>
                  <a:pt x="118" y="75"/>
                  <a:pt x="125" y="71"/>
                  <a:pt x="131" y="65"/>
                </a:cubicBezTo>
                <a:cubicBezTo>
                  <a:pt x="137" y="59"/>
                  <a:pt x="141" y="52"/>
                  <a:pt x="141" y="43"/>
                </a:cubicBezTo>
                <a:cubicBezTo>
                  <a:pt x="141" y="34"/>
                  <a:pt x="137" y="26"/>
                  <a:pt x="131" y="20"/>
                </a:cubicBezTo>
                <a:cubicBezTo>
                  <a:pt x="131" y="20"/>
                  <a:pt x="131" y="20"/>
                  <a:pt x="131" y="20"/>
                </a:cubicBezTo>
                <a:lnTo>
                  <a:pt x="189" y="0"/>
                </a:lnTo>
                <a:close/>
              </a:path>
            </a:pathLst>
          </a:custGeom>
          <a:solidFill>
            <a:srgbClr val="57CCC6"/>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2" name="Freeform 8"/>
          <p:cNvSpPr>
            <a:spLocks/>
          </p:cNvSpPr>
          <p:nvPr/>
        </p:nvSpPr>
        <p:spPr bwMode="auto">
          <a:xfrm>
            <a:off x="6076952" y="3728653"/>
            <a:ext cx="1361017" cy="1875367"/>
          </a:xfrm>
          <a:custGeom>
            <a:avLst/>
            <a:gdLst/>
            <a:ahLst/>
            <a:cxnLst>
              <a:cxn ang="0">
                <a:pos x="3" y="37"/>
              </a:cxn>
              <a:cxn ang="0">
                <a:pos x="44" y="59"/>
              </a:cxn>
              <a:cxn ang="0">
                <a:pos x="35" y="12"/>
              </a:cxn>
              <a:cxn ang="0">
                <a:pos x="94" y="32"/>
              </a:cxn>
              <a:cxn ang="0">
                <a:pos x="94" y="32"/>
              </a:cxn>
              <a:cxn ang="0">
                <a:pos x="103" y="9"/>
              </a:cxn>
              <a:cxn ang="0">
                <a:pos x="126" y="0"/>
              </a:cxn>
              <a:cxn ang="0">
                <a:pos x="148" y="9"/>
              </a:cxn>
              <a:cxn ang="0">
                <a:pos x="158" y="32"/>
              </a:cxn>
              <a:cxn ang="0">
                <a:pos x="151" y="51"/>
              </a:cxn>
              <a:cxn ang="0">
                <a:pos x="173" y="59"/>
              </a:cxn>
              <a:cxn ang="0">
                <a:pos x="174" y="59"/>
              </a:cxn>
              <a:cxn ang="0">
                <a:pos x="221" y="304"/>
              </a:cxn>
              <a:cxn ang="0">
                <a:pos x="220" y="305"/>
              </a:cxn>
              <a:cxn ang="0">
                <a:pos x="0" y="189"/>
              </a:cxn>
              <a:cxn ang="0">
                <a:pos x="0" y="155"/>
              </a:cxn>
              <a:cxn ang="0">
                <a:pos x="18" y="161"/>
              </a:cxn>
              <a:cxn ang="0">
                <a:pos x="40" y="151"/>
              </a:cxn>
              <a:cxn ang="0">
                <a:pos x="50" y="129"/>
              </a:cxn>
              <a:cxn ang="0">
                <a:pos x="40" y="106"/>
              </a:cxn>
              <a:cxn ang="0">
                <a:pos x="18" y="97"/>
              </a:cxn>
              <a:cxn ang="0">
                <a:pos x="1" y="102"/>
              </a:cxn>
              <a:cxn ang="0">
                <a:pos x="3" y="37"/>
              </a:cxn>
            </a:cxnLst>
            <a:rect l="0" t="0" r="r" b="b"/>
            <a:pathLst>
              <a:path w="221" h="305">
                <a:moveTo>
                  <a:pt x="3" y="37"/>
                </a:moveTo>
                <a:cubicBezTo>
                  <a:pt x="44" y="59"/>
                  <a:pt x="44" y="59"/>
                  <a:pt x="44" y="59"/>
                </a:cubicBezTo>
                <a:cubicBezTo>
                  <a:pt x="35" y="12"/>
                  <a:pt x="35" y="12"/>
                  <a:pt x="35" y="12"/>
                </a:cubicBezTo>
                <a:cubicBezTo>
                  <a:pt x="94" y="32"/>
                  <a:pt x="94" y="32"/>
                  <a:pt x="94" y="32"/>
                </a:cubicBezTo>
                <a:cubicBezTo>
                  <a:pt x="94" y="32"/>
                  <a:pt x="94" y="32"/>
                  <a:pt x="94" y="32"/>
                </a:cubicBezTo>
                <a:cubicBezTo>
                  <a:pt x="94" y="23"/>
                  <a:pt x="97" y="15"/>
                  <a:pt x="103" y="9"/>
                </a:cubicBezTo>
                <a:cubicBezTo>
                  <a:pt x="110" y="3"/>
                  <a:pt x="117" y="0"/>
                  <a:pt x="126" y="0"/>
                </a:cubicBezTo>
                <a:cubicBezTo>
                  <a:pt x="135" y="0"/>
                  <a:pt x="142" y="3"/>
                  <a:pt x="148" y="9"/>
                </a:cubicBezTo>
                <a:cubicBezTo>
                  <a:pt x="155" y="15"/>
                  <a:pt x="158" y="23"/>
                  <a:pt x="158" y="32"/>
                </a:cubicBezTo>
                <a:cubicBezTo>
                  <a:pt x="158" y="39"/>
                  <a:pt x="155" y="46"/>
                  <a:pt x="151" y="51"/>
                </a:cubicBezTo>
                <a:cubicBezTo>
                  <a:pt x="173" y="59"/>
                  <a:pt x="173" y="59"/>
                  <a:pt x="173" y="59"/>
                </a:cubicBezTo>
                <a:cubicBezTo>
                  <a:pt x="174" y="59"/>
                  <a:pt x="174" y="59"/>
                  <a:pt x="174" y="59"/>
                </a:cubicBezTo>
                <a:cubicBezTo>
                  <a:pt x="221" y="304"/>
                  <a:pt x="221" y="304"/>
                  <a:pt x="221" y="304"/>
                </a:cubicBezTo>
                <a:cubicBezTo>
                  <a:pt x="220" y="305"/>
                  <a:pt x="220" y="305"/>
                  <a:pt x="220" y="305"/>
                </a:cubicBezTo>
                <a:cubicBezTo>
                  <a:pt x="0" y="189"/>
                  <a:pt x="0" y="189"/>
                  <a:pt x="0" y="189"/>
                </a:cubicBezTo>
                <a:cubicBezTo>
                  <a:pt x="0" y="155"/>
                  <a:pt x="0" y="155"/>
                  <a:pt x="0" y="155"/>
                </a:cubicBezTo>
                <a:cubicBezTo>
                  <a:pt x="6" y="159"/>
                  <a:pt x="11" y="161"/>
                  <a:pt x="18" y="161"/>
                </a:cubicBezTo>
                <a:cubicBezTo>
                  <a:pt x="27" y="161"/>
                  <a:pt x="34" y="157"/>
                  <a:pt x="40" y="151"/>
                </a:cubicBezTo>
                <a:cubicBezTo>
                  <a:pt x="47" y="145"/>
                  <a:pt x="50" y="138"/>
                  <a:pt x="50" y="129"/>
                </a:cubicBezTo>
                <a:cubicBezTo>
                  <a:pt x="50" y="120"/>
                  <a:pt x="47" y="112"/>
                  <a:pt x="40" y="106"/>
                </a:cubicBezTo>
                <a:cubicBezTo>
                  <a:pt x="34" y="100"/>
                  <a:pt x="27" y="97"/>
                  <a:pt x="18" y="97"/>
                </a:cubicBezTo>
                <a:cubicBezTo>
                  <a:pt x="12" y="97"/>
                  <a:pt x="6" y="99"/>
                  <a:pt x="1" y="102"/>
                </a:cubicBezTo>
                <a:lnTo>
                  <a:pt x="3" y="37"/>
                </a:lnTo>
                <a:close/>
              </a:path>
            </a:pathLst>
          </a:custGeom>
          <a:solidFill>
            <a:srgbClr val="F4C956"/>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3" name="Freeform 9"/>
          <p:cNvSpPr>
            <a:spLocks/>
          </p:cNvSpPr>
          <p:nvPr/>
        </p:nvSpPr>
        <p:spPr bwMode="auto">
          <a:xfrm>
            <a:off x="6212418" y="2848119"/>
            <a:ext cx="1957917" cy="1242484"/>
          </a:xfrm>
          <a:custGeom>
            <a:avLst/>
            <a:gdLst/>
            <a:ahLst/>
            <a:cxnLst>
              <a:cxn ang="0">
                <a:pos x="13" y="155"/>
              </a:cxn>
              <a:cxn ang="0">
                <a:pos x="45" y="124"/>
              </a:cxn>
              <a:cxn ang="0">
                <a:pos x="0" y="117"/>
              </a:cxn>
              <a:cxn ang="0">
                <a:pos x="34" y="70"/>
              </a:cxn>
              <a:cxn ang="0">
                <a:pos x="15" y="60"/>
              </a:cxn>
              <a:cxn ang="0">
                <a:pos x="6" y="38"/>
              </a:cxn>
              <a:cxn ang="0">
                <a:pos x="15" y="15"/>
              </a:cxn>
              <a:cxn ang="0">
                <a:pos x="38" y="6"/>
              </a:cxn>
              <a:cxn ang="0">
                <a:pos x="60" y="15"/>
              </a:cxn>
              <a:cxn ang="0">
                <a:pos x="66" y="24"/>
              </a:cxn>
              <a:cxn ang="0">
                <a:pos x="83" y="0"/>
              </a:cxn>
              <a:cxn ang="0">
                <a:pos x="318" y="36"/>
              </a:cxn>
              <a:cxn ang="0">
                <a:pos x="151" y="202"/>
              </a:cxn>
              <a:cxn ang="0">
                <a:pos x="129" y="194"/>
              </a:cxn>
              <a:cxn ang="0">
                <a:pos x="136" y="175"/>
              </a:cxn>
              <a:cxn ang="0">
                <a:pos x="126" y="152"/>
              </a:cxn>
              <a:cxn ang="0">
                <a:pos x="104" y="143"/>
              </a:cxn>
              <a:cxn ang="0">
                <a:pos x="81" y="152"/>
              </a:cxn>
              <a:cxn ang="0">
                <a:pos x="72" y="175"/>
              </a:cxn>
              <a:cxn ang="0">
                <a:pos x="72" y="175"/>
              </a:cxn>
              <a:cxn ang="0">
                <a:pos x="13" y="155"/>
              </a:cxn>
            </a:cxnLst>
            <a:rect l="0" t="0" r="r" b="b"/>
            <a:pathLst>
              <a:path w="318" h="202">
                <a:moveTo>
                  <a:pt x="13" y="155"/>
                </a:moveTo>
                <a:cubicBezTo>
                  <a:pt x="45" y="124"/>
                  <a:pt x="45" y="124"/>
                  <a:pt x="45" y="124"/>
                </a:cubicBezTo>
                <a:cubicBezTo>
                  <a:pt x="0" y="117"/>
                  <a:pt x="0" y="117"/>
                  <a:pt x="0" y="117"/>
                </a:cubicBezTo>
                <a:cubicBezTo>
                  <a:pt x="34" y="70"/>
                  <a:pt x="34" y="70"/>
                  <a:pt x="34" y="70"/>
                </a:cubicBezTo>
                <a:cubicBezTo>
                  <a:pt x="27" y="69"/>
                  <a:pt x="21" y="66"/>
                  <a:pt x="15" y="60"/>
                </a:cubicBezTo>
                <a:cubicBezTo>
                  <a:pt x="9" y="54"/>
                  <a:pt x="6" y="47"/>
                  <a:pt x="6" y="38"/>
                </a:cubicBezTo>
                <a:cubicBezTo>
                  <a:pt x="6" y="29"/>
                  <a:pt x="9" y="22"/>
                  <a:pt x="15" y="15"/>
                </a:cubicBezTo>
                <a:cubicBezTo>
                  <a:pt x="22" y="9"/>
                  <a:pt x="29" y="6"/>
                  <a:pt x="38" y="6"/>
                </a:cubicBezTo>
                <a:cubicBezTo>
                  <a:pt x="47" y="6"/>
                  <a:pt x="54" y="9"/>
                  <a:pt x="60" y="15"/>
                </a:cubicBezTo>
                <a:cubicBezTo>
                  <a:pt x="63" y="18"/>
                  <a:pt x="65" y="21"/>
                  <a:pt x="66" y="24"/>
                </a:cubicBezTo>
                <a:cubicBezTo>
                  <a:pt x="83" y="0"/>
                  <a:pt x="83" y="0"/>
                  <a:pt x="83" y="0"/>
                </a:cubicBezTo>
                <a:cubicBezTo>
                  <a:pt x="318" y="36"/>
                  <a:pt x="318" y="36"/>
                  <a:pt x="318" y="36"/>
                </a:cubicBezTo>
                <a:cubicBezTo>
                  <a:pt x="151" y="202"/>
                  <a:pt x="151" y="202"/>
                  <a:pt x="151" y="202"/>
                </a:cubicBezTo>
                <a:cubicBezTo>
                  <a:pt x="129" y="194"/>
                  <a:pt x="129" y="194"/>
                  <a:pt x="129" y="194"/>
                </a:cubicBezTo>
                <a:cubicBezTo>
                  <a:pt x="133" y="189"/>
                  <a:pt x="136" y="182"/>
                  <a:pt x="136" y="175"/>
                </a:cubicBezTo>
                <a:cubicBezTo>
                  <a:pt x="136" y="166"/>
                  <a:pt x="133" y="158"/>
                  <a:pt x="126" y="152"/>
                </a:cubicBezTo>
                <a:cubicBezTo>
                  <a:pt x="120" y="146"/>
                  <a:pt x="113" y="143"/>
                  <a:pt x="104" y="143"/>
                </a:cubicBezTo>
                <a:cubicBezTo>
                  <a:pt x="95" y="143"/>
                  <a:pt x="88" y="146"/>
                  <a:pt x="81" y="152"/>
                </a:cubicBezTo>
                <a:cubicBezTo>
                  <a:pt x="75" y="158"/>
                  <a:pt x="72" y="166"/>
                  <a:pt x="72" y="175"/>
                </a:cubicBezTo>
                <a:cubicBezTo>
                  <a:pt x="72" y="175"/>
                  <a:pt x="72" y="175"/>
                  <a:pt x="72" y="175"/>
                </a:cubicBezTo>
                <a:lnTo>
                  <a:pt x="13" y="155"/>
                </a:lnTo>
                <a:close/>
              </a:path>
            </a:pathLst>
          </a:custGeom>
          <a:solidFill>
            <a:srgbClr val="4CC8EC"/>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8" name="Group 81"/>
          <p:cNvGrpSpPr/>
          <p:nvPr/>
        </p:nvGrpSpPr>
        <p:grpSpPr>
          <a:xfrm flipV="1">
            <a:off x="2402005" y="5203515"/>
            <a:ext cx="2200749" cy="290343"/>
            <a:chOff x="2181173" y="1459073"/>
            <a:chExt cx="1650562" cy="221445"/>
          </a:xfrm>
        </p:grpSpPr>
        <p:cxnSp>
          <p:nvCxnSpPr>
            <p:cNvPr id="19" name="Straight Connector 18"/>
            <p:cNvCxnSpPr/>
            <p:nvPr/>
          </p:nvCxnSpPr>
          <p:spPr>
            <a:xfrm flipH="1" flipV="1">
              <a:off x="3592681" y="1460250"/>
              <a:ext cx="239054" cy="220268"/>
            </a:xfrm>
            <a:prstGeom prst="line">
              <a:avLst/>
            </a:prstGeom>
            <a:ln w="19050" cap="rnd">
              <a:solidFill>
                <a:srgbClr val="57CCC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2181173" y="1459073"/>
              <a:ext cx="1411510" cy="1177"/>
            </a:xfrm>
            <a:prstGeom prst="line">
              <a:avLst/>
            </a:prstGeom>
            <a:ln w="19050" cap="rnd">
              <a:solidFill>
                <a:srgbClr val="57CCC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37" name="Group 81"/>
          <p:cNvGrpSpPr/>
          <p:nvPr/>
        </p:nvGrpSpPr>
        <p:grpSpPr>
          <a:xfrm flipV="1">
            <a:off x="3125337" y="3800261"/>
            <a:ext cx="1477417" cy="290343"/>
            <a:chOff x="2723672" y="1459073"/>
            <a:chExt cx="1108063" cy="221445"/>
          </a:xfrm>
        </p:grpSpPr>
        <p:cxnSp>
          <p:nvCxnSpPr>
            <p:cNvPr id="38" name="Straight Connector 37"/>
            <p:cNvCxnSpPr/>
            <p:nvPr/>
          </p:nvCxnSpPr>
          <p:spPr>
            <a:xfrm flipH="1" flipV="1">
              <a:off x="3592681" y="1460250"/>
              <a:ext cx="239054" cy="220268"/>
            </a:xfrm>
            <a:prstGeom prst="line">
              <a:avLst/>
            </a:prstGeom>
            <a:ln w="19050" cap="rnd">
              <a:solidFill>
                <a:srgbClr val="FF9285"/>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2723672" y="1459073"/>
              <a:ext cx="869012" cy="1177"/>
            </a:xfrm>
            <a:prstGeom prst="line">
              <a:avLst/>
            </a:prstGeom>
            <a:ln w="19050" cap="rnd">
              <a:solidFill>
                <a:srgbClr val="FF9285"/>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3" name="Group 81"/>
          <p:cNvGrpSpPr/>
          <p:nvPr/>
        </p:nvGrpSpPr>
        <p:grpSpPr>
          <a:xfrm flipH="1" flipV="1">
            <a:off x="7563332" y="5203515"/>
            <a:ext cx="1287157" cy="290343"/>
            <a:chOff x="2866367" y="1459073"/>
            <a:chExt cx="965368" cy="221445"/>
          </a:xfrm>
        </p:grpSpPr>
        <p:cxnSp>
          <p:nvCxnSpPr>
            <p:cNvPr id="44" name="Straight Connector 43"/>
            <p:cNvCxnSpPr/>
            <p:nvPr/>
          </p:nvCxnSpPr>
          <p:spPr>
            <a:xfrm flipH="1" flipV="1">
              <a:off x="3592681" y="1460250"/>
              <a:ext cx="239054" cy="220268"/>
            </a:xfrm>
            <a:prstGeom prst="line">
              <a:avLst/>
            </a:prstGeom>
            <a:ln w="19050" cap="rnd">
              <a:solidFill>
                <a:srgbClr val="F4C95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2866367" y="1459073"/>
              <a:ext cx="726316" cy="1177"/>
            </a:xfrm>
            <a:prstGeom prst="line">
              <a:avLst/>
            </a:prstGeom>
            <a:ln w="19050" cap="rnd">
              <a:solidFill>
                <a:srgbClr val="F4C95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6" name="Group 81"/>
          <p:cNvGrpSpPr/>
          <p:nvPr/>
        </p:nvGrpSpPr>
        <p:grpSpPr>
          <a:xfrm flipH="1" flipV="1">
            <a:off x="7563331" y="3800261"/>
            <a:ext cx="1416896" cy="290343"/>
            <a:chOff x="2769063" y="1459073"/>
            <a:chExt cx="1062672" cy="221445"/>
          </a:xfrm>
        </p:grpSpPr>
        <p:cxnSp>
          <p:nvCxnSpPr>
            <p:cNvPr id="47" name="Straight Connector 46"/>
            <p:cNvCxnSpPr/>
            <p:nvPr/>
          </p:nvCxnSpPr>
          <p:spPr>
            <a:xfrm flipH="1" flipV="1">
              <a:off x="3592681" y="1460250"/>
              <a:ext cx="239054" cy="220268"/>
            </a:xfrm>
            <a:prstGeom prst="line">
              <a:avLst/>
            </a:prstGeom>
            <a:ln w="19050" cap="rnd">
              <a:solidFill>
                <a:srgbClr val="4CC8EC"/>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2769063" y="1459073"/>
              <a:ext cx="823619" cy="1177"/>
            </a:xfrm>
            <a:prstGeom prst="line">
              <a:avLst/>
            </a:prstGeom>
            <a:ln w="19050" cap="rnd">
              <a:solidFill>
                <a:srgbClr val="4CC8EC"/>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9" name="Group 81"/>
          <p:cNvGrpSpPr/>
          <p:nvPr/>
        </p:nvGrpSpPr>
        <p:grpSpPr>
          <a:xfrm>
            <a:off x="3589723" y="1991054"/>
            <a:ext cx="1971782" cy="290343"/>
            <a:chOff x="2352900" y="1459073"/>
            <a:chExt cx="1478835" cy="221445"/>
          </a:xfrm>
        </p:grpSpPr>
        <p:cxnSp>
          <p:nvCxnSpPr>
            <p:cNvPr id="50" name="Straight Connector 49"/>
            <p:cNvCxnSpPr/>
            <p:nvPr/>
          </p:nvCxnSpPr>
          <p:spPr>
            <a:xfrm flipH="1" flipV="1">
              <a:off x="3592681" y="1460250"/>
              <a:ext cx="239054" cy="220268"/>
            </a:xfrm>
            <a:prstGeom prst="line">
              <a:avLst/>
            </a:prstGeom>
            <a:ln w="19050" cap="rnd">
              <a:solidFill>
                <a:srgbClr val="FF7467"/>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flipV="1">
              <a:off x="2352900" y="1459073"/>
              <a:ext cx="1234440" cy="0"/>
            </a:xfrm>
            <a:prstGeom prst="line">
              <a:avLst/>
            </a:prstGeom>
            <a:ln w="19050" cap="rnd">
              <a:solidFill>
                <a:srgbClr val="FF7467"/>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7" name="Group 56"/>
          <p:cNvGrpSpPr/>
          <p:nvPr/>
        </p:nvGrpSpPr>
        <p:grpSpPr>
          <a:xfrm>
            <a:off x="3341511" y="258228"/>
            <a:ext cx="5508978" cy="954108"/>
            <a:chOff x="3341511" y="258228"/>
            <a:chExt cx="5508978" cy="954108"/>
          </a:xfrm>
        </p:grpSpPr>
        <p:sp>
          <p:nvSpPr>
            <p:cNvPr id="58" name="TextBox 5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9" name="TextBox 5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1" name="TextBox 60"/>
          <p:cNvSpPr txBox="1"/>
          <p:nvPr/>
        </p:nvSpPr>
        <p:spPr>
          <a:xfrm>
            <a:off x="1257945" y="1856890"/>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2" name="TextBox 61"/>
          <p:cNvSpPr txBox="1"/>
          <p:nvPr/>
        </p:nvSpPr>
        <p:spPr>
          <a:xfrm>
            <a:off x="907658" y="3944661"/>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216660" y="534791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8778145" y="3944660"/>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8656393" y="5331546"/>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66" name="Group 65"/>
          <p:cNvGrpSpPr/>
          <p:nvPr/>
        </p:nvGrpSpPr>
        <p:grpSpPr>
          <a:xfrm>
            <a:off x="5867400" y="2346111"/>
            <a:ext cx="457200" cy="386080"/>
            <a:chOff x="4651375" y="2251075"/>
            <a:chExt cx="381001" cy="361950"/>
          </a:xfrm>
          <a:solidFill>
            <a:schemeClr val="bg1"/>
          </a:solidFill>
          <a:effectLst>
            <a:outerShdw blurRad="50800" dist="38100" dir="2700000" algn="tl" rotWithShape="0">
              <a:prstClr val="black">
                <a:alpha val="40000"/>
              </a:prstClr>
            </a:outerShdw>
          </a:effectLst>
        </p:grpSpPr>
        <p:sp>
          <p:nvSpPr>
            <p:cNvPr id="67"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6806512" y="3100335"/>
            <a:ext cx="457200" cy="503434"/>
            <a:chOff x="4843463" y="3076575"/>
            <a:chExt cx="282575" cy="311150"/>
          </a:xfrm>
          <a:solidFill>
            <a:schemeClr val="bg1"/>
          </a:solidFill>
          <a:effectLst>
            <a:outerShdw blurRad="50800" dist="38100" dir="2700000" algn="tl" rotWithShape="0">
              <a:prstClr val="black">
                <a:alpha val="40000"/>
              </a:prstClr>
            </a:outerShdw>
          </a:effectLst>
        </p:grpSpPr>
        <p:sp>
          <p:nvSpPr>
            <p:cNvPr id="77"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a:grpSpLocks noChangeAspect="1"/>
          </p:cNvGrpSpPr>
          <p:nvPr/>
        </p:nvGrpSpPr>
        <p:grpSpPr>
          <a:xfrm>
            <a:off x="6548670" y="4393286"/>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8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107"/>
          <p:cNvSpPr>
            <a:spLocks noChangeAspect="1" noEditPoints="1"/>
          </p:cNvSpPr>
          <p:nvPr/>
        </p:nvSpPr>
        <p:spPr bwMode="auto">
          <a:xfrm>
            <a:off x="5235645" y="4510692"/>
            <a:ext cx="457200" cy="463686"/>
          </a:xfrm>
          <a:custGeom>
            <a:avLst/>
            <a:gdLst/>
            <a:ahLst/>
            <a:cxnLst>
              <a:cxn ang="0">
                <a:pos x="64" y="14"/>
              </a:cxn>
              <a:cxn ang="0">
                <a:pos x="12" y="65"/>
              </a:cxn>
              <a:cxn ang="0">
                <a:pos x="10" y="66"/>
              </a:cxn>
              <a:cxn ang="0">
                <a:pos x="8" y="65"/>
              </a:cxn>
              <a:cxn ang="0">
                <a:pos x="0" y="57"/>
              </a:cxn>
              <a:cxn ang="0">
                <a:pos x="0" y="56"/>
              </a:cxn>
              <a:cxn ang="0">
                <a:pos x="0" y="54"/>
              </a:cxn>
              <a:cxn ang="0">
                <a:pos x="52" y="2"/>
              </a:cxn>
              <a:cxn ang="0">
                <a:pos x="54" y="1"/>
              </a:cxn>
              <a:cxn ang="0">
                <a:pos x="56" y="2"/>
              </a:cxn>
              <a:cxn ang="0">
                <a:pos x="64" y="10"/>
              </a:cxn>
              <a:cxn ang="0">
                <a:pos x="64" y="12"/>
              </a:cxn>
              <a:cxn ang="0">
                <a:pos x="64" y="14"/>
              </a:cxn>
              <a:cxn ang="0">
                <a:pos x="14" y="5"/>
              </a:cxn>
              <a:cxn ang="0">
                <a:pos x="10" y="7"/>
              </a:cxn>
              <a:cxn ang="0">
                <a:pos x="9" y="11"/>
              </a:cxn>
              <a:cxn ang="0">
                <a:pos x="8" y="7"/>
              </a:cxn>
              <a:cxn ang="0">
                <a:pos x="4" y="5"/>
              </a:cxn>
              <a:cxn ang="0">
                <a:pos x="8" y="4"/>
              </a:cxn>
              <a:cxn ang="0">
                <a:pos x="9" y="0"/>
              </a:cxn>
              <a:cxn ang="0">
                <a:pos x="10" y="4"/>
              </a:cxn>
              <a:cxn ang="0">
                <a:pos x="14" y="5"/>
              </a:cxn>
              <a:cxn ang="0">
                <a:pos x="32" y="13"/>
              </a:cxn>
              <a:cxn ang="0">
                <a:pos x="24" y="16"/>
              </a:cxn>
              <a:cxn ang="0">
                <a:pos x="22" y="23"/>
              </a:cxn>
              <a:cxn ang="0">
                <a:pos x="19" y="16"/>
              </a:cxn>
              <a:cxn ang="0">
                <a:pos x="11" y="13"/>
              </a:cxn>
              <a:cxn ang="0">
                <a:pos x="19" y="11"/>
              </a:cxn>
              <a:cxn ang="0">
                <a:pos x="22" y="3"/>
              </a:cxn>
              <a:cxn ang="0">
                <a:pos x="24" y="11"/>
              </a:cxn>
              <a:cxn ang="0">
                <a:pos x="32" y="13"/>
              </a:cxn>
              <a:cxn ang="0">
                <a:pos x="40" y="5"/>
              </a:cxn>
              <a:cxn ang="0">
                <a:pos x="36" y="7"/>
              </a:cxn>
              <a:cxn ang="0">
                <a:pos x="34" y="11"/>
              </a:cxn>
              <a:cxn ang="0">
                <a:pos x="33" y="7"/>
              </a:cxn>
              <a:cxn ang="0">
                <a:pos x="29" y="5"/>
              </a:cxn>
              <a:cxn ang="0">
                <a:pos x="33" y="4"/>
              </a:cxn>
              <a:cxn ang="0">
                <a:pos x="34" y="0"/>
              </a:cxn>
              <a:cxn ang="0">
                <a:pos x="36" y="4"/>
              </a:cxn>
              <a:cxn ang="0">
                <a:pos x="40" y="5"/>
              </a:cxn>
              <a:cxn ang="0">
                <a:pos x="58" y="12"/>
              </a:cxn>
              <a:cxn ang="0">
                <a:pos x="54" y="8"/>
              </a:cxn>
              <a:cxn ang="0">
                <a:pos x="42" y="19"/>
              </a:cxn>
              <a:cxn ang="0">
                <a:pos x="46" y="24"/>
              </a:cxn>
              <a:cxn ang="0">
                <a:pos x="58" y="12"/>
              </a:cxn>
              <a:cxn ang="0">
                <a:pos x="65" y="31"/>
              </a:cxn>
              <a:cxn ang="0">
                <a:pos x="61" y="32"/>
              </a:cxn>
              <a:cxn ang="0">
                <a:pos x="60" y="36"/>
              </a:cxn>
              <a:cxn ang="0">
                <a:pos x="59" y="32"/>
              </a:cxn>
              <a:cxn ang="0">
                <a:pos x="55" y="31"/>
              </a:cxn>
              <a:cxn ang="0">
                <a:pos x="59" y="30"/>
              </a:cxn>
              <a:cxn ang="0">
                <a:pos x="60" y="26"/>
              </a:cxn>
              <a:cxn ang="0">
                <a:pos x="61" y="30"/>
              </a:cxn>
              <a:cxn ang="0">
                <a:pos x="65" y="31"/>
              </a:cxn>
            </a:cxnLst>
            <a:rect l="0" t="0" r="r" b="b"/>
            <a:pathLst>
              <a:path w="65" h="66">
                <a:moveTo>
                  <a:pt x="64" y="14"/>
                </a:moveTo>
                <a:cubicBezTo>
                  <a:pt x="12" y="65"/>
                  <a:pt x="12" y="65"/>
                  <a:pt x="12" y="65"/>
                </a:cubicBezTo>
                <a:cubicBezTo>
                  <a:pt x="11" y="66"/>
                  <a:pt x="11" y="66"/>
                  <a:pt x="10" y="66"/>
                </a:cubicBezTo>
                <a:cubicBezTo>
                  <a:pt x="9" y="66"/>
                  <a:pt x="9" y="66"/>
                  <a:pt x="8" y="65"/>
                </a:cubicBezTo>
                <a:cubicBezTo>
                  <a:pt x="0" y="57"/>
                  <a:pt x="0" y="57"/>
                  <a:pt x="0" y="57"/>
                </a:cubicBezTo>
                <a:cubicBezTo>
                  <a:pt x="0" y="57"/>
                  <a:pt x="0" y="56"/>
                  <a:pt x="0" y="56"/>
                </a:cubicBezTo>
                <a:cubicBezTo>
                  <a:pt x="0" y="55"/>
                  <a:pt x="0" y="54"/>
                  <a:pt x="0" y="54"/>
                </a:cubicBezTo>
                <a:cubicBezTo>
                  <a:pt x="52" y="2"/>
                  <a:pt x="52" y="2"/>
                  <a:pt x="52" y="2"/>
                </a:cubicBezTo>
                <a:cubicBezTo>
                  <a:pt x="52" y="2"/>
                  <a:pt x="53" y="1"/>
                  <a:pt x="54" y="1"/>
                </a:cubicBezTo>
                <a:cubicBezTo>
                  <a:pt x="54" y="1"/>
                  <a:pt x="55" y="2"/>
                  <a:pt x="56" y="2"/>
                </a:cubicBezTo>
                <a:cubicBezTo>
                  <a:pt x="64" y="10"/>
                  <a:pt x="64" y="10"/>
                  <a:pt x="64" y="10"/>
                </a:cubicBezTo>
                <a:cubicBezTo>
                  <a:pt x="64" y="11"/>
                  <a:pt x="64" y="11"/>
                  <a:pt x="64" y="12"/>
                </a:cubicBezTo>
                <a:cubicBezTo>
                  <a:pt x="64" y="13"/>
                  <a:pt x="64" y="13"/>
                  <a:pt x="64" y="14"/>
                </a:cubicBezTo>
                <a:close/>
                <a:moveTo>
                  <a:pt x="14" y="5"/>
                </a:moveTo>
                <a:cubicBezTo>
                  <a:pt x="10" y="7"/>
                  <a:pt x="10" y="7"/>
                  <a:pt x="10" y="7"/>
                </a:cubicBezTo>
                <a:cubicBezTo>
                  <a:pt x="9" y="11"/>
                  <a:pt x="9" y="11"/>
                  <a:pt x="9" y="11"/>
                </a:cubicBezTo>
                <a:cubicBezTo>
                  <a:pt x="8" y="7"/>
                  <a:pt x="8" y="7"/>
                  <a:pt x="8" y="7"/>
                </a:cubicBezTo>
                <a:cubicBezTo>
                  <a:pt x="4" y="5"/>
                  <a:pt x="4" y="5"/>
                  <a:pt x="4" y="5"/>
                </a:cubicBezTo>
                <a:cubicBezTo>
                  <a:pt x="8" y="4"/>
                  <a:pt x="8" y="4"/>
                  <a:pt x="8" y="4"/>
                </a:cubicBezTo>
                <a:cubicBezTo>
                  <a:pt x="9" y="0"/>
                  <a:pt x="9" y="0"/>
                  <a:pt x="9" y="0"/>
                </a:cubicBezTo>
                <a:cubicBezTo>
                  <a:pt x="10" y="4"/>
                  <a:pt x="10" y="4"/>
                  <a:pt x="10" y="4"/>
                </a:cubicBezTo>
                <a:lnTo>
                  <a:pt x="14" y="5"/>
                </a:lnTo>
                <a:close/>
                <a:moveTo>
                  <a:pt x="32" y="13"/>
                </a:moveTo>
                <a:cubicBezTo>
                  <a:pt x="24" y="16"/>
                  <a:pt x="24" y="16"/>
                  <a:pt x="24" y="16"/>
                </a:cubicBezTo>
                <a:cubicBezTo>
                  <a:pt x="22" y="23"/>
                  <a:pt x="22" y="23"/>
                  <a:pt x="22" y="23"/>
                </a:cubicBezTo>
                <a:cubicBezTo>
                  <a:pt x="19" y="16"/>
                  <a:pt x="19" y="16"/>
                  <a:pt x="19" y="16"/>
                </a:cubicBezTo>
                <a:cubicBezTo>
                  <a:pt x="11" y="13"/>
                  <a:pt x="11" y="13"/>
                  <a:pt x="11" y="13"/>
                </a:cubicBezTo>
                <a:cubicBezTo>
                  <a:pt x="19" y="11"/>
                  <a:pt x="19" y="11"/>
                  <a:pt x="19" y="11"/>
                </a:cubicBezTo>
                <a:cubicBezTo>
                  <a:pt x="22" y="3"/>
                  <a:pt x="22" y="3"/>
                  <a:pt x="22" y="3"/>
                </a:cubicBezTo>
                <a:cubicBezTo>
                  <a:pt x="24" y="11"/>
                  <a:pt x="24" y="11"/>
                  <a:pt x="24" y="11"/>
                </a:cubicBezTo>
                <a:lnTo>
                  <a:pt x="32" y="13"/>
                </a:lnTo>
                <a:close/>
                <a:moveTo>
                  <a:pt x="40" y="5"/>
                </a:moveTo>
                <a:cubicBezTo>
                  <a:pt x="36" y="7"/>
                  <a:pt x="36" y="7"/>
                  <a:pt x="36" y="7"/>
                </a:cubicBezTo>
                <a:cubicBezTo>
                  <a:pt x="34" y="11"/>
                  <a:pt x="34" y="11"/>
                  <a:pt x="34" y="11"/>
                </a:cubicBezTo>
                <a:cubicBezTo>
                  <a:pt x="33" y="7"/>
                  <a:pt x="33" y="7"/>
                  <a:pt x="33" y="7"/>
                </a:cubicBezTo>
                <a:cubicBezTo>
                  <a:pt x="29" y="5"/>
                  <a:pt x="29" y="5"/>
                  <a:pt x="29" y="5"/>
                </a:cubicBezTo>
                <a:cubicBezTo>
                  <a:pt x="33" y="4"/>
                  <a:pt x="33" y="4"/>
                  <a:pt x="33" y="4"/>
                </a:cubicBezTo>
                <a:cubicBezTo>
                  <a:pt x="34" y="0"/>
                  <a:pt x="34" y="0"/>
                  <a:pt x="34" y="0"/>
                </a:cubicBezTo>
                <a:cubicBezTo>
                  <a:pt x="36" y="4"/>
                  <a:pt x="36" y="4"/>
                  <a:pt x="36" y="4"/>
                </a:cubicBezTo>
                <a:lnTo>
                  <a:pt x="40" y="5"/>
                </a:lnTo>
                <a:close/>
                <a:moveTo>
                  <a:pt x="58" y="12"/>
                </a:moveTo>
                <a:cubicBezTo>
                  <a:pt x="54" y="8"/>
                  <a:pt x="54" y="8"/>
                  <a:pt x="54" y="8"/>
                </a:cubicBezTo>
                <a:cubicBezTo>
                  <a:pt x="42" y="19"/>
                  <a:pt x="42" y="19"/>
                  <a:pt x="42" y="19"/>
                </a:cubicBezTo>
                <a:cubicBezTo>
                  <a:pt x="46" y="24"/>
                  <a:pt x="46" y="24"/>
                  <a:pt x="46" y="24"/>
                </a:cubicBezTo>
                <a:lnTo>
                  <a:pt x="58" y="12"/>
                </a:lnTo>
                <a:close/>
                <a:moveTo>
                  <a:pt x="65" y="31"/>
                </a:moveTo>
                <a:cubicBezTo>
                  <a:pt x="61" y="32"/>
                  <a:pt x="61" y="32"/>
                  <a:pt x="61" y="32"/>
                </a:cubicBezTo>
                <a:cubicBezTo>
                  <a:pt x="60" y="36"/>
                  <a:pt x="60" y="36"/>
                  <a:pt x="60" y="36"/>
                </a:cubicBezTo>
                <a:cubicBezTo>
                  <a:pt x="59" y="32"/>
                  <a:pt x="59" y="32"/>
                  <a:pt x="59" y="32"/>
                </a:cubicBezTo>
                <a:cubicBezTo>
                  <a:pt x="55" y="31"/>
                  <a:pt x="55" y="31"/>
                  <a:pt x="55" y="31"/>
                </a:cubicBezTo>
                <a:cubicBezTo>
                  <a:pt x="59" y="30"/>
                  <a:pt x="59" y="30"/>
                  <a:pt x="59" y="30"/>
                </a:cubicBezTo>
                <a:cubicBezTo>
                  <a:pt x="60" y="26"/>
                  <a:pt x="60" y="26"/>
                  <a:pt x="60" y="26"/>
                </a:cubicBezTo>
                <a:cubicBezTo>
                  <a:pt x="61" y="30"/>
                  <a:pt x="61" y="30"/>
                  <a:pt x="61" y="30"/>
                </a:cubicBezTo>
                <a:lnTo>
                  <a:pt x="65" y="31"/>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01"/>
          <p:cNvSpPr>
            <a:spLocks noChangeAspect="1" noEditPoints="1"/>
          </p:cNvSpPr>
          <p:nvPr/>
        </p:nvSpPr>
        <p:spPr bwMode="auto">
          <a:xfrm>
            <a:off x="4660754" y="319757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02" name="Picture 10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4994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750"/>
                                        <p:tgtEl>
                                          <p:spTgt spid="57"/>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6149"/>
                                        </p:tgtEl>
                                        <p:attrNameLst>
                                          <p:attrName>style.visibility</p:attrName>
                                        </p:attrNameLst>
                                      </p:cBhvr>
                                      <p:to>
                                        <p:strVal val="visible"/>
                                      </p:to>
                                    </p:set>
                                    <p:anim calcmode="lin" valueType="num">
                                      <p:cBhvr>
                                        <p:cTn id="11" dur="500" fill="hold"/>
                                        <p:tgtEl>
                                          <p:spTgt spid="6149"/>
                                        </p:tgtEl>
                                        <p:attrNameLst>
                                          <p:attrName>ppt_w</p:attrName>
                                        </p:attrNameLst>
                                      </p:cBhvr>
                                      <p:tavLst>
                                        <p:tav tm="0">
                                          <p:val>
                                            <p:fltVal val="0"/>
                                          </p:val>
                                        </p:tav>
                                        <p:tav tm="100000">
                                          <p:val>
                                            <p:strVal val="#ppt_w"/>
                                          </p:val>
                                        </p:tav>
                                      </p:tavLst>
                                    </p:anim>
                                    <p:anim calcmode="lin" valueType="num">
                                      <p:cBhvr>
                                        <p:cTn id="12" dur="500" fill="hold"/>
                                        <p:tgtEl>
                                          <p:spTgt spid="6149"/>
                                        </p:tgtEl>
                                        <p:attrNameLst>
                                          <p:attrName>ppt_h</p:attrName>
                                        </p:attrNameLst>
                                      </p:cBhvr>
                                      <p:tavLst>
                                        <p:tav tm="0">
                                          <p:val>
                                            <p:fltVal val="0"/>
                                          </p:val>
                                        </p:tav>
                                        <p:tav tm="100000">
                                          <p:val>
                                            <p:strVal val="#ppt_h"/>
                                          </p:val>
                                        </p:tav>
                                      </p:tavLst>
                                    </p:anim>
                                    <p:animEffect transition="in" filter="fade">
                                      <p:cBhvr>
                                        <p:cTn id="13" dur="500"/>
                                        <p:tgtEl>
                                          <p:spTgt spid="6149"/>
                                        </p:tgtEl>
                                      </p:cBhvr>
                                    </p:animEffect>
                                    <p:anim calcmode="lin" valueType="num">
                                      <p:cBhvr>
                                        <p:cTn id="14" dur="500" fill="hold"/>
                                        <p:tgtEl>
                                          <p:spTgt spid="6149"/>
                                        </p:tgtEl>
                                        <p:attrNameLst>
                                          <p:attrName>ppt_x</p:attrName>
                                        </p:attrNameLst>
                                      </p:cBhvr>
                                      <p:tavLst>
                                        <p:tav tm="0">
                                          <p:val>
                                            <p:fltVal val="0.5"/>
                                          </p:val>
                                        </p:tav>
                                        <p:tav tm="100000">
                                          <p:val>
                                            <p:strVal val="#ppt_x"/>
                                          </p:val>
                                        </p:tav>
                                      </p:tavLst>
                                    </p:anim>
                                    <p:anim calcmode="lin" valueType="num">
                                      <p:cBhvr>
                                        <p:cTn id="15" dur="500" fill="hold"/>
                                        <p:tgtEl>
                                          <p:spTgt spid="61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6153"/>
                                        </p:tgtEl>
                                        <p:attrNameLst>
                                          <p:attrName>style.visibility</p:attrName>
                                        </p:attrNameLst>
                                      </p:cBhvr>
                                      <p:to>
                                        <p:strVal val="visible"/>
                                      </p:to>
                                    </p:set>
                                    <p:anim calcmode="lin" valueType="num">
                                      <p:cBhvr>
                                        <p:cTn id="19" dur="500" fill="hold"/>
                                        <p:tgtEl>
                                          <p:spTgt spid="6153"/>
                                        </p:tgtEl>
                                        <p:attrNameLst>
                                          <p:attrName>ppt_w</p:attrName>
                                        </p:attrNameLst>
                                      </p:cBhvr>
                                      <p:tavLst>
                                        <p:tav tm="0">
                                          <p:val>
                                            <p:fltVal val="0"/>
                                          </p:val>
                                        </p:tav>
                                        <p:tav tm="100000">
                                          <p:val>
                                            <p:strVal val="#ppt_w"/>
                                          </p:val>
                                        </p:tav>
                                      </p:tavLst>
                                    </p:anim>
                                    <p:anim calcmode="lin" valueType="num">
                                      <p:cBhvr>
                                        <p:cTn id="20" dur="500" fill="hold"/>
                                        <p:tgtEl>
                                          <p:spTgt spid="6153"/>
                                        </p:tgtEl>
                                        <p:attrNameLst>
                                          <p:attrName>ppt_h</p:attrName>
                                        </p:attrNameLst>
                                      </p:cBhvr>
                                      <p:tavLst>
                                        <p:tav tm="0">
                                          <p:val>
                                            <p:fltVal val="0"/>
                                          </p:val>
                                        </p:tav>
                                        <p:tav tm="100000">
                                          <p:val>
                                            <p:strVal val="#ppt_h"/>
                                          </p:val>
                                        </p:tav>
                                      </p:tavLst>
                                    </p:anim>
                                    <p:animEffect transition="in" filter="fade">
                                      <p:cBhvr>
                                        <p:cTn id="21" dur="500"/>
                                        <p:tgtEl>
                                          <p:spTgt spid="6153"/>
                                        </p:tgtEl>
                                      </p:cBhvr>
                                    </p:animEffect>
                                    <p:anim calcmode="lin" valueType="num">
                                      <p:cBhvr>
                                        <p:cTn id="22" dur="500" fill="hold"/>
                                        <p:tgtEl>
                                          <p:spTgt spid="6153"/>
                                        </p:tgtEl>
                                        <p:attrNameLst>
                                          <p:attrName>ppt_x</p:attrName>
                                        </p:attrNameLst>
                                      </p:cBhvr>
                                      <p:tavLst>
                                        <p:tav tm="0">
                                          <p:val>
                                            <p:fltVal val="0.5"/>
                                          </p:val>
                                        </p:tav>
                                        <p:tav tm="100000">
                                          <p:val>
                                            <p:strVal val="#ppt_x"/>
                                          </p:val>
                                        </p:tav>
                                      </p:tavLst>
                                    </p:anim>
                                    <p:anim calcmode="lin" valueType="num">
                                      <p:cBhvr>
                                        <p:cTn id="23" dur="500" fill="hold"/>
                                        <p:tgtEl>
                                          <p:spTgt spid="615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6152"/>
                                        </p:tgtEl>
                                        <p:attrNameLst>
                                          <p:attrName>style.visibility</p:attrName>
                                        </p:attrNameLst>
                                      </p:cBhvr>
                                      <p:to>
                                        <p:strVal val="visible"/>
                                      </p:to>
                                    </p:set>
                                    <p:anim calcmode="lin" valueType="num">
                                      <p:cBhvr>
                                        <p:cTn id="27" dur="500" fill="hold"/>
                                        <p:tgtEl>
                                          <p:spTgt spid="6152"/>
                                        </p:tgtEl>
                                        <p:attrNameLst>
                                          <p:attrName>ppt_w</p:attrName>
                                        </p:attrNameLst>
                                      </p:cBhvr>
                                      <p:tavLst>
                                        <p:tav tm="0">
                                          <p:val>
                                            <p:fltVal val="0"/>
                                          </p:val>
                                        </p:tav>
                                        <p:tav tm="100000">
                                          <p:val>
                                            <p:strVal val="#ppt_w"/>
                                          </p:val>
                                        </p:tav>
                                      </p:tavLst>
                                    </p:anim>
                                    <p:anim calcmode="lin" valueType="num">
                                      <p:cBhvr>
                                        <p:cTn id="28" dur="500" fill="hold"/>
                                        <p:tgtEl>
                                          <p:spTgt spid="6152"/>
                                        </p:tgtEl>
                                        <p:attrNameLst>
                                          <p:attrName>ppt_h</p:attrName>
                                        </p:attrNameLst>
                                      </p:cBhvr>
                                      <p:tavLst>
                                        <p:tav tm="0">
                                          <p:val>
                                            <p:fltVal val="0"/>
                                          </p:val>
                                        </p:tav>
                                        <p:tav tm="100000">
                                          <p:val>
                                            <p:strVal val="#ppt_h"/>
                                          </p:val>
                                        </p:tav>
                                      </p:tavLst>
                                    </p:anim>
                                    <p:animEffect transition="in" filter="fade">
                                      <p:cBhvr>
                                        <p:cTn id="29" dur="500"/>
                                        <p:tgtEl>
                                          <p:spTgt spid="6152"/>
                                        </p:tgtEl>
                                      </p:cBhvr>
                                    </p:animEffect>
                                    <p:anim calcmode="lin" valueType="num">
                                      <p:cBhvr>
                                        <p:cTn id="30" dur="500" fill="hold"/>
                                        <p:tgtEl>
                                          <p:spTgt spid="6152"/>
                                        </p:tgtEl>
                                        <p:attrNameLst>
                                          <p:attrName>ppt_x</p:attrName>
                                        </p:attrNameLst>
                                      </p:cBhvr>
                                      <p:tavLst>
                                        <p:tav tm="0">
                                          <p:val>
                                            <p:fltVal val="0.5"/>
                                          </p:val>
                                        </p:tav>
                                        <p:tav tm="100000">
                                          <p:val>
                                            <p:strVal val="#ppt_x"/>
                                          </p:val>
                                        </p:tav>
                                      </p:tavLst>
                                    </p:anim>
                                    <p:anim calcmode="lin" valueType="num">
                                      <p:cBhvr>
                                        <p:cTn id="31" dur="500" fill="hold"/>
                                        <p:tgtEl>
                                          <p:spTgt spid="6152"/>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grpId="0" nodeType="afterEffect">
                                  <p:stCondLst>
                                    <p:cond delay="0"/>
                                  </p:stCondLst>
                                  <p:childTnLst>
                                    <p:set>
                                      <p:cBhvr>
                                        <p:cTn id="34" dur="1" fill="hold">
                                          <p:stCondLst>
                                            <p:cond delay="0"/>
                                          </p:stCondLst>
                                        </p:cTn>
                                        <p:tgtEl>
                                          <p:spTgt spid="6151"/>
                                        </p:tgtEl>
                                        <p:attrNameLst>
                                          <p:attrName>style.visibility</p:attrName>
                                        </p:attrNameLst>
                                      </p:cBhvr>
                                      <p:to>
                                        <p:strVal val="visible"/>
                                      </p:to>
                                    </p:set>
                                    <p:anim calcmode="lin" valueType="num">
                                      <p:cBhvr>
                                        <p:cTn id="35" dur="500" fill="hold"/>
                                        <p:tgtEl>
                                          <p:spTgt spid="6151"/>
                                        </p:tgtEl>
                                        <p:attrNameLst>
                                          <p:attrName>ppt_w</p:attrName>
                                        </p:attrNameLst>
                                      </p:cBhvr>
                                      <p:tavLst>
                                        <p:tav tm="0">
                                          <p:val>
                                            <p:fltVal val="0"/>
                                          </p:val>
                                        </p:tav>
                                        <p:tav tm="100000">
                                          <p:val>
                                            <p:strVal val="#ppt_w"/>
                                          </p:val>
                                        </p:tav>
                                      </p:tavLst>
                                    </p:anim>
                                    <p:anim calcmode="lin" valueType="num">
                                      <p:cBhvr>
                                        <p:cTn id="36" dur="500" fill="hold"/>
                                        <p:tgtEl>
                                          <p:spTgt spid="6151"/>
                                        </p:tgtEl>
                                        <p:attrNameLst>
                                          <p:attrName>ppt_h</p:attrName>
                                        </p:attrNameLst>
                                      </p:cBhvr>
                                      <p:tavLst>
                                        <p:tav tm="0">
                                          <p:val>
                                            <p:fltVal val="0"/>
                                          </p:val>
                                        </p:tav>
                                        <p:tav tm="100000">
                                          <p:val>
                                            <p:strVal val="#ppt_h"/>
                                          </p:val>
                                        </p:tav>
                                      </p:tavLst>
                                    </p:anim>
                                    <p:animEffect transition="in" filter="fade">
                                      <p:cBhvr>
                                        <p:cTn id="37" dur="500"/>
                                        <p:tgtEl>
                                          <p:spTgt spid="6151"/>
                                        </p:tgtEl>
                                      </p:cBhvr>
                                    </p:animEffect>
                                    <p:anim calcmode="lin" valueType="num">
                                      <p:cBhvr>
                                        <p:cTn id="38" dur="500" fill="hold"/>
                                        <p:tgtEl>
                                          <p:spTgt spid="6151"/>
                                        </p:tgtEl>
                                        <p:attrNameLst>
                                          <p:attrName>ppt_x</p:attrName>
                                        </p:attrNameLst>
                                      </p:cBhvr>
                                      <p:tavLst>
                                        <p:tav tm="0">
                                          <p:val>
                                            <p:fltVal val="0.5"/>
                                          </p:val>
                                        </p:tav>
                                        <p:tav tm="100000">
                                          <p:val>
                                            <p:strVal val="#ppt_x"/>
                                          </p:val>
                                        </p:tav>
                                      </p:tavLst>
                                    </p:anim>
                                    <p:anim calcmode="lin" valueType="num">
                                      <p:cBhvr>
                                        <p:cTn id="39" dur="500" fill="hold"/>
                                        <p:tgtEl>
                                          <p:spTgt spid="6151"/>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grpId="0" nodeType="afterEffect">
                                  <p:stCondLst>
                                    <p:cond delay="0"/>
                                  </p:stCondLst>
                                  <p:childTnLst>
                                    <p:set>
                                      <p:cBhvr>
                                        <p:cTn id="42" dur="1" fill="hold">
                                          <p:stCondLst>
                                            <p:cond delay="0"/>
                                          </p:stCondLst>
                                        </p:cTn>
                                        <p:tgtEl>
                                          <p:spTgt spid="6150"/>
                                        </p:tgtEl>
                                        <p:attrNameLst>
                                          <p:attrName>style.visibility</p:attrName>
                                        </p:attrNameLst>
                                      </p:cBhvr>
                                      <p:to>
                                        <p:strVal val="visible"/>
                                      </p:to>
                                    </p:set>
                                    <p:anim calcmode="lin" valueType="num">
                                      <p:cBhvr>
                                        <p:cTn id="43" dur="500" fill="hold"/>
                                        <p:tgtEl>
                                          <p:spTgt spid="6150"/>
                                        </p:tgtEl>
                                        <p:attrNameLst>
                                          <p:attrName>ppt_w</p:attrName>
                                        </p:attrNameLst>
                                      </p:cBhvr>
                                      <p:tavLst>
                                        <p:tav tm="0">
                                          <p:val>
                                            <p:fltVal val="0"/>
                                          </p:val>
                                        </p:tav>
                                        <p:tav tm="100000">
                                          <p:val>
                                            <p:strVal val="#ppt_w"/>
                                          </p:val>
                                        </p:tav>
                                      </p:tavLst>
                                    </p:anim>
                                    <p:anim calcmode="lin" valueType="num">
                                      <p:cBhvr>
                                        <p:cTn id="44" dur="500" fill="hold"/>
                                        <p:tgtEl>
                                          <p:spTgt spid="6150"/>
                                        </p:tgtEl>
                                        <p:attrNameLst>
                                          <p:attrName>ppt_h</p:attrName>
                                        </p:attrNameLst>
                                      </p:cBhvr>
                                      <p:tavLst>
                                        <p:tav tm="0">
                                          <p:val>
                                            <p:fltVal val="0"/>
                                          </p:val>
                                        </p:tav>
                                        <p:tav tm="100000">
                                          <p:val>
                                            <p:strVal val="#ppt_h"/>
                                          </p:val>
                                        </p:tav>
                                      </p:tavLst>
                                    </p:anim>
                                    <p:animEffect transition="in" filter="fade">
                                      <p:cBhvr>
                                        <p:cTn id="45" dur="500"/>
                                        <p:tgtEl>
                                          <p:spTgt spid="6150"/>
                                        </p:tgtEl>
                                      </p:cBhvr>
                                    </p:animEffect>
                                    <p:anim calcmode="lin" valueType="num">
                                      <p:cBhvr>
                                        <p:cTn id="46" dur="500" fill="hold"/>
                                        <p:tgtEl>
                                          <p:spTgt spid="6150"/>
                                        </p:tgtEl>
                                        <p:attrNameLst>
                                          <p:attrName>ppt_x</p:attrName>
                                        </p:attrNameLst>
                                      </p:cBhvr>
                                      <p:tavLst>
                                        <p:tav tm="0">
                                          <p:val>
                                            <p:fltVal val="0.5"/>
                                          </p:val>
                                        </p:tav>
                                        <p:tav tm="100000">
                                          <p:val>
                                            <p:strVal val="#ppt_x"/>
                                          </p:val>
                                        </p:tav>
                                      </p:tavLst>
                                    </p:anim>
                                    <p:anim calcmode="lin" valueType="num">
                                      <p:cBhvr>
                                        <p:cTn id="47" dur="500" fill="hold"/>
                                        <p:tgtEl>
                                          <p:spTgt spid="6150"/>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16" fill="hold" nodeType="afterEffect">
                                  <p:stCondLst>
                                    <p:cond delay="0"/>
                                  </p:stCondLst>
                                  <p:childTnLst>
                                    <p:set>
                                      <p:cBhvr>
                                        <p:cTn id="50" dur="1" fill="hold">
                                          <p:stCondLst>
                                            <p:cond delay="0"/>
                                          </p:stCondLst>
                                        </p:cTn>
                                        <p:tgtEl>
                                          <p:spTgt spid="66"/>
                                        </p:tgtEl>
                                        <p:attrNameLst>
                                          <p:attrName>style.visibility</p:attrName>
                                        </p:attrNameLst>
                                      </p:cBhvr>
                                      <p:to>
                                        <p:strVal val="visible"/>
                                      </p:to>
                                    </p:set>
                                    <p:anim calcmode="lin" valueType="num">
                                      <p:cBhvr>
                                        <p:cTn id="51" dur="500" fill="hold"/>
                                        <p:tgtEl>
                                          <p:spTgt spid="66"/>
                                        </p:tgtEl>
                                        <p:attrNameLst>
                                          <p:attrName>ppt_w</p:attrName>
                                        </p:attrNameLst>
                                      </p:cBhvr>
                                      <p:tavLst>
                                        <p:tav tm="0">
                                          <p:val>
                                            <p:fltVal val="0"/>
                                          </p:val>
                                        </p:tav>
                                        <p:tav tm="100000">
                                          <p:val>
                                            <p:strVal val="#ppt_w"/>
                                          </p:val>
                                        </p:tav>
                                      </p:tavLst>
                                    </p:anim>
                                    <p:anim calcmode="lin" valueType="num">
                                      <p:cBhvr>
                                        <p:cTn id="52" dur="500" fill="hold"/>
                                        <p:tgtEl>
                                          <p:spTgt spid="66"/>
                                        </p:tgtEl>
                                        <p:attrNameLst>
                                          <p:attrName>ppt_h</p:attrName>
                                        </p:attrNameLst>
                                      </p:cBhvr>
                                      <p:tavLst>
                                        <p:tav tm="0">
                                          <p:val>
                                            <p:fltVal val="0"/>
                                          </p:val>
                                        </p:tav>
                                        <p:tav tm="100000">
                                          <p:val>
                                            <p:strVal val="#ppt_h"/>
                                          </p:val>
                                        </p:tav>
                                      </p:tavLst>
                                    </p:anim>
                                    <p:animEffect transition="in" filter="fade">
                                      <p:cBhvr>
                                        <p:cTn id="53" dur="500"/>
                                        <p:tgtEl>
                                          <p:spTgt spid="66"/>
                                        </p:tgtEl>
                                      </p:cBhvr>
                                    </p:animEffect>
                                  </p:childTnLst>
                                </p:cTn>
                              </p:par>
                            </p:childTnLst>
                          </p:cTn>
                        </p:par>
                        <p:par>
                          <p:cTn id="54" fill="hold">
                            <p:stCondLst>
                              <p:cond delay="3750"/>
                            </p:stCondLst>
                            <p:childTnLst>
                              <p:par>
                                <p:cTn id="55" presetID="22" presetClass="entr" presetSubtype="2" fill="hold"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wipe(right)">
                                      <p:cBhvr>
                                        <p:cTn id="57" dur="500"/>
                                        <p:tgtEl>
                                          <p:spTgt spid="49"/>
                                        </p:tgtEl>
                                      </p:cBhvr>
                                    </p:animEffect>
                                  </p:childTnLst>
                                </p:cTn>
                              </p:par>
                            </p:childTnLst>
                          </p:cTn>
                        </p:par>
                        <p:par>
                          <p:cTn id="58" fill="hold">
                            <p:stCondLst>
                              <p:cond delay="4250"/>
                            </p:stCondLst>
                            <p:childTnLst>
                              <p:par>
                                <p:cTn id="59" presetID="42" presetClass="entr" presetSubtype="0" fill="hold" grpId="0" nodeType="after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1000" fill="hold"/>
                                        <p:tgtEl>
                                          <p:spTgt spid="61"/>
                                        </p:tgtEl>
                                        <p:attrNameLst>
                                          <p:attrName>ppt_y</p:attrName>
                                        </p:attrNameLst>
                                      </p:cBhvr>
                                      <p:tavLst>
                                        <p:tav tm="0">
                                          <p:val>
                                            <p:strVal val="#ppt_y+.1"/>
                                          </p:val>
                                        </p:tav>
                                        <p:tav tm="100000">
                                          <p:val>
                                            <p:strVal val="#ppt_y"/>
                                          </p:val>
                                        </p:tav>
                                      </p:tavLst>
                                    </p:anim>
                                  </p:childTnLst>
                                </p:cTn>
                              </p:par>
                            </p:childTnLst>
                          </p:cTn>
                        </p:par>
                        <p:par>
                          <p:cTn id="64" fill="hold">
                            <p:stCondLst>
                              <p:cond delay="5250"/>
                            </p:stCondLst>
                            <p:childTnLst>
                              <p:par>
                                <p:cTn id="65" presetID="53" presetClass="entr" presetSubtype="16" fill="hold" nodeType="afterEffect">
                                  <p:stCondLst>
                                    <p:cond delay="0"/>
                                  </p:stCondLst>
                                  <p:childTnLst>
                                    <p:set>
                                      <p:cBhvr>
                                        <p:cTn id="66" dur="1" fill="hold">
                                          <p:stCondLst>
                                            <p:cond delay="0"/>
                                          </p:stCondLst>
                                        </p:cTn>
                                        <p:tgtEl>
                                          <p:spTgt spid="76"/>
                                        </p:tgtEl>
                                        <p:attrNameLst>
                                          <p:attrName>style.visibility</p:attrName>
                                        </p:attrNameLst>
                                      </p:cBhvr>
                                      <p:to>
                                        <p:strVal val="visible"/>
                                      </p:to>
                                    </p:set>
                                    <p:anim calcmode="lin" valueType="num">
                                      <p:cBhvr>
                                        <p:cTn id="67" dur="500" fill="hold"/>
                                        <p:tgtEl>
                                          <p:spTgt spid="76"/>
                                        </p:tgtEl>
                                        <p:attrNameLst>
                                          <p:attrName>ppt_w</p:attrName>
                                        </p:attrNameLst>
                                      </p:cBhvr>
                                      <p:tavLst>
                                        <p:tav tm="0">
                                          <p:val>
                                            <p:fltVal val="0"/>
                                          </p:val>
                                        </p:tav>
                                        <p:tav tm="100000">
                                          <p:val>
                                            <p:strVal val="#ppt_w"/>
                                          </p:val>
                                        </p:tav>
                                      </p:tavLst>
                                    </p:anim>
                                    <p:anim calcmode="lin" valueType="num">
                                      <p:cBhvr>
                                        <p:cTn id="68" dur="500" fill="hold"/>
                                        <p:tgtEl>
                                          <p:spTgt spid="76"/>
                                        </p:tgtEl>
                                        <p:attrNameLst>
                                          <p:attrName>ppt_h</p:attrName>
                                        </p:attrNameLst>
                                      </p:cBhvr>
                                      <p:tavLst>
                                        <p:tav tm="0">
                                          <p:val>
                                            <p:fltVal val="0"/>
                                          </p:val>
                                        </p:tav>
                                        <p:tav tm="100000">
                                          <p:val>
                                            <p:strVal val="#ppt_h"/>
                                          </p:val>
                                        </p:tav>
                                      </p:tavLst>
                                    </p:anim>
                                    <p:animEffect transition="in" filter="fade">
                                      <p:cBhvr>
                                        <p:cTn id="69" dur="500"/>
                                        <p:tgtEl>
                                          <p:spTgt spid="76"/>
                                        </p:tgtEl>
                                      </p:cBhvr>
                                    </p:animEffect>
                                  </p:childTnLst>
                                </p:cTn>
                              </p:par>
                            </p:childTnLst>
                          </p:cTn>
                        </p:par>
                        <p:par>
                          <p:cTn id="70" fill="hold">
                            <p:stCondLst>
                              <p:cond delay="57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500"/>
                                        <p:tgtEl>
                                          <p:spTgt spid="46"/>
                                        </p:tgtEl>
                                      </p:cBhvr>
                                    </p:animEffect>
                                  </p:childTnLst>
                                </p:cTn>
                              </p:par>
                            </p:childTnLst>
                          </p:cTn>
                        </p:par>
                        <p:par>
                          <p:cTn id="74" fill="hold">
                            <p:stCondLst>
                              <p:cond delay="6250"/>
                            </p:stCondLst>
                            <p:childTnLst>
                              <p:par>
                                <p:cTn id="75" presetID="42" presetClass="entr" presetSubtype="0" fill="hold" grpId="0" nodeType="after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725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7750"/>
                            </p:stCondLst>
                            <p:childTnLst>
                              <p:par>
                                <p:cTn id="87" presetID="22" presetClass="entr" presetSubtype="8" fill="hold"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wipe(left)">
                                      <p:cBhvr>
                                        <p:cTn id="89" dur="500"/>
                                        <p:tgtEl>
                                          <p:spTgt spid="43"/>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65"/>
                                        </p:tgtEl>
                                        <p:attrNameLst>
                                          <p:attrName>style.visibility</p:attrName>
                                        </p:attrNameLst>
                                      </p:cBhvr>
                                      <p:to>
                                        <p:strVal val="visible"/>
                                      </p:to>
                                    </p:set>
                                    <p:animEffect transition="in" filter="fade">
                                      <p:cBhvr>
                                        <p:cTn id="93" dur="1000"/>
                                        <p:tgtEl>
                                          <p:spTgt spid="65"/>
                                        </p:tgtEl>
                                      </p:cBhvr>
                                    </p:animEffect>
                                    <p:anim calcmode="lin" valueType="num">
                                      <p:cBhvr>
                                        <p:cTn id="94" dur="1000" fill="hold"/>
                                        <p:tgtEl>
                                          <p:spTgt spid="65"/>
                                        </p:tgtEl>
                                        <p:attrNameLst>
                                          <p:attrName>ppt_x</p:attrName>
                                        </p:attrNameLst>
                                      </p:cBhvr>
                                      <p:tavLst>
                                        <p:tav tm="0">
                                          <p:val>
                                            <p:strVal val="#ppt_x"/>
                                          </p:val>
                                        </p:tav>
                                        <p:tav tm="100000">
                                          <p:val>
                                            <p:strVal val="#ppt_x"/>
                                          </p:val>
                                        </p:tav>
                                      </p:tavLst>
                                    </p:anim>
                                    <p:anim calcmode="lin" valueType="num">
                                      <p:cBhvr>
                                        <p:cTn id="95" dur="1000" fill="hold"/>
                                        <p:tgtEl>
                                          <p:spTgt spid="65"/>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0" fill="hold" grpId="0" nodeType="afterEffect">
                                  <p:stCondLst>
                                    <p:cond delay="0"/>
                                  </p:stCondLst>
                                  <p:childTnLst>
                                    <p:set>
                                      <p:cBhvr>
                                        <p:cTn id="98" dur="1" fill="hold">
                                          <p:stCondLst>
                                            <p:cond delay="0"/>
                                          </p:stCondLst>
                                        </p:cTn>
                                        <p:tgtEl>
                                          <p:spTgt spid="100"/>
                                        </p:tgtEl>
                                        <p:attrNameLst>
                                          <p:attrName>style.visibility</p:attrName>
                                        </p:attrNameLst>
                                      </p:cBhvr>
                                      <p:to>
                                        <p:strVal val="visible"/>
                                      </p:to>
                                    </p:set>
                                    <p:anim calcmode="lin" valueType="num">
                                      <p:cBhvr>
                                        <p:cTn id="99" dur="500" fill="hold"/>
                                        <p:tgtEl>
                                          <p:spTgt spid="100"/>
                                        </p:tgtEl>
                                        <p:attrNameLst>
                                          <p:attrName>ppt_w</p:attrName>
                                        </p:attrNameLst>
                                      </p:cBhvr>
                                      <p:tavLst>
                                        <p:tav tm="0">
                                          <p:val>
                                            <p:fltVal val="0"/>
                                          </p:val>
                                        </p:tav>
                                        <p:tav tm="100000">
                                          <p:val>
                                            <p:strVal val="#ppt_w"/>
                                          </p:val>
                                        </p:tav>
                                      </p:tavLst>
                                    </p:anim>
                                    <p:anim calcmode="lin" valueType="num">
                                      <p:cBhvr>
                                        <p:cTn id="100" dur="500" fill="hold"/>
                                        <p:tgtEl>
                                          <p:spTgt spid="100"/>
                                        </p:tgtEl>
                                        <p:attrNameLst>
                                          <p:attrName>ppt_h</p:attrName>
                                        </p:attrNameLst>
                                      </p:cBhvr>
                                      <p:tavLst>
                                        <p:tav tm="0">
                                          <p:val>
                                            <p:fltVal val="0"/>
                                          </p:val>
                                        </p:tav>
                                        <p:tav tm="100000">
                                          <p:val>
                                            <p:strVal val="#ppt_h"/>
                                          </p:val>
                                        </p:tav>
                                      </p:tavLst>
                                    </p:anim>
                                    <p:animEffect transition="in" filter="fade">
                                      <p:cBhvr>
                                        <p:cTn id="101" dur="500"/>
                                        <p:tgtEl>
                                          <p:spTgt spid="100"/>
                                        </p:tgtEl>
                                      </p:cBhvr>
                                    </p:animEffect>
                                  </p:childTnLst>
                                </p:cTn>
                              </p:par>
                            </p:childTnLst>
                          </p:cTn>
                        </p:par>
                        <p:par>
                          <p:cTn id="102" fill="hold">
                            <p:stCondLst>
                              <p:cond delay="9750"/>
                            </p:stCondLst>
                            <p:childTnLst>
                              <p:par>
                                <p:cTn id="103" presetID="22" presetClass="entr" presetSubtype="2" fill="hold" nodeType="afterEffect">
                                  <p:stCondLst>
                                    <p:cond delay="0"/>
                                  </p:stCondLst>
                                  <p:childTnLst>
                                    <p:set>
                                      <p:cBhvr>
                                        <p:cTn id="104" dur="1" fill="hold">
                                          <p:stCondLst>
                                            <p:cond delay="0"/>
                                          </p:stCondLst>
                                        </p:cTn>
                                        <p:tgtEl>
                                          <p:spTgt spid="18"/>
                                        </p:tgtEl>
                                        <p:attrNameLst>
                                          <p:attrName>style.visibility</p:attrName>
                                        </p:attrNameLst>
                                      </p:cBhvr>
                                      <p:to>
                                        <p:strVal val="visible"/>
                                      </p:to>
                                    </p:set>
                                    <p:animEffect transition="in" filter="wipe(right)">
                                      <p:cBhvr>
                                        <p:cTn id="105" dur="500"/>
                                        <p:tgtEl>
                                          <p:spTgt spid="18"/>
                                        </p:tgtEl>
                                      </p:cBhvr>
                                    </p:animEffect>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63"/>
                                        </p:tgtEl>
                                        <p:attrNameLst>
                                          <p:attrName>style.visibility</p:attrName>
                                        </p:attrNameLst>
                                      </p:cBhvr>
                                      <p:to>
                                        <p:strVal val="visible"/>
                                      </p:to>
                                    </p:set>
                                    <p:animEffect transition="in" filter="fade">
                                      <p:cBhvr>
                                        <p:cTn id="109" dur="1000"/>
                                        <p:tgtEl>
                                          <p:spTgt spid="63"/>
                                        </p:tgtEl>
                                      </p:cBhvr>
                                    </p:animEffect>
                                    <p:anim calcmode="lin" valueType="num">
                                      <p:cBhvr>
                                        <p:cTn id="110" dur="1000" fill="hold"/>
                                        <p:tgtEl>
                                          <p:spTgt spid="63"/>
                                        </p:tgtEl>
                                        <p:attrNameLst>
                                          <p:attrName>ppt_x</p:attrName>
                                        </p:attrNameLst>
                                      </p:cBhvr>
                                      <p:tavLst>
                                        <p:tav tm="0">
                                          <p:val>
                                            <p:strVal val="#ppt_x"/>
                                          </p:val>
                                        </p:tav>
                                        <p:tav tm="100000">
                                          <p:val>
                                            <p:strVal val="#ppt_x"/>
                                          </p:val>
                                        </p:tav>
                                      </p:tavLst>
                                    </p:anim>
                                    <p:anim calcmode="lin" valueType="num">
                                      <p:cBhvr>
                                        <p:cTn id="111" dur="1000" fill="hold"/>
                                        <p:tgtEl>
                                          <p:spTgt spid="63"/>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101"/>
                                        </p:tgtEl>
                                        <p:attrNameLst>
                                          <p:attrName>style.visibility</p:attrName>
                                        </p:attrNameLst>
                                      </p:cBhvr>
                                      <p:to>
                                        <p:strVal val="visible"/>
                                      </p:to>
                                    </p:set>
                                    <p:anim calcmode="lin" valueType="num">
                                      <p:cBhvr>
                                        <p:cTn id="115" dur="500" fill="hold"/>
                                        <p:tgtEl>
                                          <p:spTgt spid="101"/>
                                        </p:tgtEl>
                                        <p:attrNameLst>
                                          <p:attrName>ppt_w</p:attrName>
                                        </p:attrNameLst>
                                      </p:cBhvr>
                                      <p:tavLst>
                                        <p:tav tm="0">
                                          <p:val>
                                            <p:fltVal val="0"/>
                                          </p:val>
                                        </p:tav>
                                        <p:tav tm="100000">
                                          <p:val>
                                            <p:strVal val="#ppt_w"/>
                                          </p:val>
                                        </p:tav>
                                      </p:tavLst>
                                    </p:anim>
                                    <p:anim calcmode="lin" valueType="num">
                                      <p:cBhvr>
                                        <p:cTn id="116" dur="500" fill="hold"/>
                                        <p:tgtEl>
                                          <p:spTgt spid="101"/>
                                        </p:tgtEl>
                                        <p:attrNameLst>
                                          <p:attrName>ppt_h</p:attrName>
                                        </p:attrNameLst>
                                      </p:cBhvr>
                                      <p:tavLst>
                                        <p:tav tm="0">
                                          <p:val>
                                            <p:fltVal val="0"/>
                                          </p:val>
                                        </p:tav>
                                        <p:tav tm="100000">
                                          <p:val>
                                            <p:strVal val="#ppt_h"/>
                                          </p:val>
                                        </p:tav>
                                      </p:tavLst>
                                    </p:anim>
                                    <p:animEffect transition="in" filter="fade">
                                      <p:cBhvr>
                                        <p:cTn id="117" dur="500"/>
                                        <p:tgtEl>
                                          <p:spTgt spid="101"/>
                                        </p:tgtEl>
                                      </p:cBhvr>
                                    </p:animEffect>
                                  </p:childTnLst>
                                </p:cTn>
                              </p:par>
                            </p:childTnLst>
                          </p:cTn>
                        </p:par>
                        <p:par>
                          <p:cTn id="118" fill="hold">
                            <p:stCondLst>
                              <p:cond delay="11750"/>
                            </p:stCondLst>
                            <p:childTnLst>
                              <p:par>
                                <p:cTn id="119" presetID="22" presetClass="entr" presetSubtype="2" fill="hold" nodeType="afterEffect">
                                  <p:stCondLst>
                                    <p:cond delay="0"/>
                                  </p:stCondLst>
                                  <p:childTnLst>
                                    <p:set>
                                      <p:cBhvr>
                                        <p:cTn id="120" dur="1" fill="hold">
                                          <p:stCondLst>
                                            <p:cond delay="0"/>
                                          </p:stCondLst>
                                        </p:cTn>
                                        <p:tgtEl>
                                          <p:spTgt spid="37"/>
                                        </p:tgtEl>
                                        <p:attrNameLst>
                                          <p:attrName>style.visibility</p:attrName>
                                        </p:attrNameLst>
                                      </p:cBhvr>
                                      <p:to>
                                        <p:strVal val="visible"/>
                                      </p:to>
                                    </p:set>
                                    <p:animEffect transition="in" filter="wipe(right)">
                                      <p:cBhvr>
                                        <p:cTn id="121" dur="500"/>
                                        <p:tgtEl>
                                          <p:spTgt spid="37"/>
                                        </p:tgtEl>
                                      </p:cBhvr>
                                    </p:animEffect>
                                  </p:childTnLst>
                                </p:cTn>
                              </p:par>
                            </p:childTnLst>
                          </p:cTn>
                        </p:par>
                        <p:par>
                          <p:cTn id="122" fill="hold">
                            <p:stCondLst>
                              <p:cond delay="12250"/>
                            </p:stCondLst>
                            <p:childTnLst>
                              <p:par>
                                <p:cTn id="123" presetID="42" presetClass="entr" presetSubtype="0" fill="hold" grpId="0" nodeType="afterEffect">
                                  <p:stCondLst>
                                    <p:cond delay="0"/>
                                  </p:stCondLst>
                                  <p:childTnLst>
                                    <p:set>
                                      <p:cBhvr>
                                        <p:cTn id="124" dur="1" fill="hold">
                                          <p:stCondLst>
                                            <p:cond delay="0"/>
                                          </p:stCondLst>
                                        </p:cTn>
                                        <p:tgtEl>
                                          <p:spTgt spid="62"/>
                                        </p:tgtEl>
                                        <p:attrNameLst>
                                          <p:attrName>style.visibility</p:attrName>
                                        </p:attrNameLst>
                                      </p:cBhvr>
                                      <p:to>
                                        <p:strVal val="visible"/>
                                      </p:to>
                                    </p:set>
                                    <p:animEffect transition="in" filter="fade">
                                      <p:cBhvr>
                                        <p:cTn id="125" dur="1000"/>
                                        <p:tgtEl>
                                          <p:spTgt spid="62"/>
                                        </p:tgtEl>
                                      </p:cBhvr>
                                    </p:animEffect>
                                    <p:anim calcmode="lin" valueType="num">
                                      <p:cBhvr>
                                        <p:cTn id="126" dur="1000" fill="hold"/>
                                        <p:tgtEl>
                                          <p:spTgt spid="62"/>
                                        </p:tgtEl>
                                        <p:attrNameLst>
                                          <p:attrName>ppt_x</p:attrName>
                                        </p:attrNameLst>
                                      </p:cBhvr>
                                      <p:tavLst>
                                        <p:tav tm="0">
                                          <p:val>
                                            <p:strVal val="#ppt_x"/>
                                          </p:val>
                                        </p:tav>
                                        <p:tav tm="100000">
                                          <p:val>
                                            <p:strVal val="#ppt_x"/>
                                          </p:val>
                                        </p:tav>
                                      </p:tavLst>
                                    </p:anim>
                                    <p:anim calcmode="lin" valueType="num">
                                      <p:cBhvr>
                                        <p:cTn id="127"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50" grpId="0" animBg="1"/>
      <p:bldP spid="6151" grpId="0" animBg="1"/>
      <p:bldP spid="6152" grpId="0" animBg="1"/>
      <p:bldP spid="6153" grpId="0" animBg="1"/>
      <p:bldP spid="61" grpId="0"/>
      <p:bldP spid="62" grpId="0"/>
      <p:bldP spid="63" grpId="0"/>
      <p:bldP spid="64" grpId="0"/>
      <p:bldP spid="65"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2016-11-03T22:39:57Z</dcterms:modified>
</cp:coreProperties>
</file>