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 name="Rectangle 1"/>
          <p:cNvSpPr/>
          <p:nvPr/>
        </p:nvSpPr>
        <p:spPr>
          <a:xfrm>
            <a:off x="0" y="2088107"/>
            <a:ext cx="4203510" cy="2224586"/>
          </a:xfrm>
          <a:prstGeom prst="rect">
            <a:avLst/>
          </a:prstGeom>
          <a:blipFill>
            <a:blip r:embed="rId2"/>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988490" y="2088107"/>
            <a:ext cx="4203510" cy="2224586"/>
          </a:xfrm>
          <a:prstGeom prst="rect">
            <a:avLst/>
          </a:prstGeom>
          <a:blipFill>
            <a:blip r:embed="rId3"/>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878372" y="3094430"/>
            <a:ext cx="2435256" cy="1077218"/>
          </a:xfrm>
          <a:prstGeom prst="rect">
            <a:avLst/>
          </a:prstGeom>
          <a:noFill/>
        </p:spPr>
        <p:txBody>
          <a:bodyPr wrap="square" rtlCol="0">
            <a:spAutoFit/>
          </a:bodyPr>
          <a:lstStyle/>
          <a:p>
            <a:pPr algn="ctr"/>
            <a:r>
              <a:rPr lang="en-US" sz="1400" b="1" dirty="0">
                <a:solidFill>
                  <a:srgbClr val="FF7467"/>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1" name="Freeform 101"/>
          <p:cNvSpPr>
            <a:spLocks noEditPoints="1"/>
          </p:cNvSpPr>
          <p:nvPr/>
        </p:nvSpPr>
        <p:spPr bwMode="auto">
          <a:xfrm>
            <a:off x="5797694" y="2381548"/>
            <a:ext cx="596612" cy="5519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TextBox 11"/>
          <p:cNvSpPr txBox="1"/>
          <p:nvPr/>
        </p:nvSpPr>
        <p:spPr>
          <a:xfrm>
            <a:off x="1978925" y="4829011"/>
            <a:ext cx="8475259" cy="1354217"/>
          </a:xfrm>
          <a:prstGeom prst="rect">
            <a:avLst/>
          </a:prstGeom>
          <a:noFill/>
        </p:spPr>
        <p:txBody>
          <a:bodyPr wrap="square" rtlCol="0">
            <a:spAutoFit/>
          </a:bodyPr>
          <a:lstStyle/>
          <a:p>
            <a:r>
              <a:rPr lang="en-US" b="1" dirty="0">
                <a:solidFill>
                  <a:srgbClr val="4CC8EC"/>
                </a:solidFill>
                <a:latin typeface="Candara" panose="020E0502030303020204" pitchFamily="34" charset="0"/>
              </a:rPr>
              <a:t>LOREM IPSUM DOLOR</a:t>
            </a:r>
          </a:p>
          <a:p>
            <a:endParaRPr lang="en-US" sz="800" b="1"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pic>
        <p:nvPicPr>
          <p:cNvPr id="13" name="Picture 12">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07806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 presetClass="entr" presetSubtype="2"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1+#ppt_w/2"/>
                                          </p:val>
                                        </p:tav>
                                        <p:tav tm="100000">
                                          <p:val>
                                            <p:strVal val="#ppt_x"/>
                                          </p:val>
                                        </p:tav>
                                      </p:tavLst>
                                    </p:anim>
                                    <p:anim calcmode="lin" valueType="num">
                                      <p:cBhvr additive="base">
                                        <p:cTn id="17" dur="500" fill="hold"/>
                                        <p:tgtEl>
                                          <p:spTgt spid="9"/>
                                        </p:tgtEl>
                                        <p:attrNameLst>
                                          <p:attrName>ppt_y</p:attrName>
                                        </p:attrNameLst>
                                      </p:cBhvr>
                                      <p:tavLst>
                                        <p:tav tm="0">
                                          <p:val>
                                            <p:strVal val="#ppt_y"/>
                                          </p:val>
                                        </p:tav>
                                        <p:tav tm="100000">
                                          <p:val>
                                            <p:strVal val="#ppt_y"/>
                                          </p:val>
                                        </p:tav>
                                      </p:tavLst>
                                    </p:anim>
                                  </p:childTnLst>
                                </p:cTn>
                              </p:par>
                            </p:childTnLst>
                          </p:cTn>
                        </p:par>
                        <p:par>
                          <p:cTn id="18" fill="hold">
                            <p:stCondLst>
                              <p:cond delay="1750"/>
                            </p:stCondLst>
                            <p:childTnLst>
                              <p:par>
                                <p:cTn id="19" presetID="53" presetClass="entr" presetSubtype="16"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250"/>
                            </p:stCondLst>
                            <p:childTnLst>
                              <p:par>
                                <p:cTn id="25" presetID="16" presetClass="entr" presetSubtype="37"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outVertical)">
                                      <p:cBhvr>
                                        <p:cTn id="27" dur="500"/>
                                        <p:tgtEl>
                                          <p:spTgt spid="10"/>
                                        </p:tgtEl>
                                      </p:cBhvr>
                                    </p:animEffect>
                                  </p:childTnLst>
                                </p:cTn>
                              </p:par>
                            </p:childTnLst>
                          </p:cTn>
                        </p:par>
                        <p:par>
                          <p:cTn id="28" fill="hold">
                            <p:stCondLst>
                              <p:cond delay="2750"/>
                            </p:stCondLst>
                            <p:childTnLst>
                              <p:par>
                                <p:cTn id="29" presetID="37" presetClass="entr" presetSubtype="0"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anim calcmode="lin" valueType="num">
                                      <p:cBhvr>
                                        <p:cTn id="32" dur="1000" fill="hold"/>
                                        <p:tgtEl>
                                          <p:spTgt spid="12"/>
                                        </p:tgtEl>
                                        <p:attrNameLst>
                                          <p:attrName>ppt_x</p:attrName>
                                        </p:attrNameLst>
                                      </p:cBhvr>
                                      <p:tavLst>
                                        <p:tav tm="0">
                                          <p:val>
                                            <p:strVal val="#ppt_x"/>
                                          </p:val>
                                        </p:tav>
                                        <p:tav tm="100000">
                                          <p:val>
                                            <p:strVal val="#ppt_x"/>
                                          </p:val>
                                        </p:tav>
                                      </p:tavLst>
                                    </p:anim>
                                    <p:anim calcmode="lin" valueType="num">
                                      <p:cBhvr>
                                        <p:cTn id="33" dur="900" decel="100000" fill="hold"/>
                                        <p:tgtEl>
                                          <p:spTgt spid="12"/>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p:bldP spid="11" grpId="0" animBg="1"/>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1264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2016-11-03T22:39:00Z</dcterms:modified>
</cp:coreProperties>
</file>