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68"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6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89643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6" name="Oval 15">
            <a:extLst>
              <a:ext uri="{FF2B5EF4-FFF2-40B4-BE49-F238E27FC236}">
                <a16:creationId xmlns:a16="http://schemas.microsoft.com/office/drawing/2014/main" id="{CCF0B48E-60C2-4101-876E-18F7934AEB92}"/>
              </a:ext>
            </a:extLst>
          </p:cNvPr>
          <p:cNvSpPr>
            <a:spLocks noChangeAspect="1"/>
          </p:cNvSpPr>
          <p:nvPr/>
        </p:nvSpPr>
        <p:spPr>
          <a:xfrm>
            <a:off x="762000" y="1720492"/>
            <a:ext cx="4126174" cy="4126173"/>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0B29F177-DE8B-412B-947B-3CEA4590AD5B}"/>
              </a:ext>
            </a:extLst>
          </p:cNvPr>
          <p:cNvGrpSpPr/>
          <p:nvPr/>
        </p:nvGrpSpPr>
        <p:grpSpPr>
          <a:xfrm>
            <a:off x="899539" y="1858032"/>
            <a:ext cx="3851096" cy="3851094"/>
            <a:chOff x="1371600" y="1981200"/>
            <a:chExt cx="3200400" cy="3200400"/>
          </a:xfrm>
        </p:grpSpPr>
        <p:sp>
          <p:nvSpPr>
            <p:cNvPr id="2" name="Partial Circle 1">
              <a:extLst>
                <a:ext uri="{FF2B5EF4-FFF2-40B4-BE49-F238E27FC236}">
                  <a16:creationId xmlns:a16="http://schemas.microsoft.com/office/drawing/2014/main" id="{D8E2CA09-1695-4FED-B236-8D27D3A5ECC5}"/>
                </a:ext>
              </a:extLst>
            </p:cNvPr>
            <p:cNvSpPr>
              <a:spLocks noChangeAspect="1"/>
            </p:cNvSpPr>
            <p:nvPr/>
          </p:nvSpPr>
          <p:spPr>
            <a:xfrm>
              <a:off x="1371600" y="1981200"/>
              <a:ext cx="3200400" cy="3200400"/>
            </a:xfrm>
            <a:prstGeom prst="pie">
              <a:avLst>
                <a:gd name="adj1" fmla="val 5393339"/>
                <a:gd name="adj2" fmla="val 16876194"/>
              </a:avLst>
            </a:pr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 name="Oval 2">
              <a:extLst>
                <a:ext uri="{FF2B5EF4-FFF2-40B4-BE49-F238E27FC236}">
                  <a16:creationId xmlns:a16="http://schemas.microsoft.com/office/drawing/2014/main" id="{3665D721-87B1-4C31-8898-94956D873C29}"/>
                </a:ext>
              </a:extLst>
            </p:cNvPr>
            <p:cNvSpPr>
              <a:spLocks noChangeAspect="1"/>
            </p:cNvSpPr>
            <p:nvPr/>
          </p:nvSpPr>
          <p:spPr>
            <a:xfrm>
              <a:off x="1485900" y="2095500"/>
              <a:ext cx="2971800" cy="29718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 name="Group 16">
            <a:extLst>
              <a:ext uri="{FF2B5EF4-FFF2-40B4-BE49-F238E27FC236}">
                <a16:creationId xmlns:a16="http://schemas.microsoft.com/office/drawing/2014/main" id="{4CA2C098-4CFA-4603-A98D-E709799CE85A}"/>
              </a:ext>
            </a:extLst>
          </p:cNvPr>
          <p:cNvGrpSpPr/>
          <p:nvPr/>
        </p:nvGrpSpPr>
        <p:grpSpPr>
          <a:xfrm>
            <a:off x="1174617" y="2133110"/>
            <a:ext cx="3300940" cy="3300938"/>
            <a:chOff x="1600200" y="2209800"/>
            <a:chExt cx="2743200" cy="2743200"/>
          </a:xfrm>
        </p:grpSpPr>
        <p:sp>
          <p:nvSpPr>
            <p:cNvPr id="7" name="Partial Circle 6">
              <a:extLst>
                <a:ext uri="{FF2B5EF4-FFF2-40B4-BE49-F238E27FC236}">
                  <a16:creationId xmlns:a16="http://schemas.microsoft.com/office/drawing/2014/main" id="{3D696413-508E-4E03-8A3D-7B7E9AD14FDD}"/>
                </a:ext>
              </a:extLst>
            </p:cNvPr>
            <p:cNvSpPr>
              <a:spLocks noChangeAspect="1"/>
            </p:cNvSpPr>
            <p:nvPr/>
          </p:nvSpPr>
          <p:spPr>
            <a:xfrm>
              <a:off x="1600200" y="2209800"/>
              <a:ext cx="2743200" cy="2743200"/>
            </a:xfrm>
            <a:prstGeom prst="pie">
              <a:avLst>
                <a:gd name="adj1" fmla="val 5414693"/>
                <a:gd name="adj2" fmla="val 18472270"/>
              </a:avLst>
            </a:pr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Oval 8">
              <a:extLst>
                <a:ext uri="{FF2B5EF4-FFF2-40B4-BE49-F238E27FC236}">
                  <a16:creationId xmlns:a16="http://schemas.microsoft.com/office/drawing/2014/main" id="{E4073B88-ACC6-4409-BAE0-BE85CB441DD3}"/>
                </a:ext>
              </a:extLst>
            </p:cNvPr>
            <p:cNvSpPr>
              <a:spLocks noChangeAspect="1"/>
            </p:cNvSpPr>
            <p:nvPr/>
          </p:nvSpPr>
          <p:spPr>
            <a:xfrm>
              <a:off x="1714500" y="2324100"/>
              <a:ext cx="2514600" cy="2514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 name="Group 17">
            <a:extLst>
              <a:ext uri="{FF2B5EF4-FFF2-40B4-BE49-F238E27FC236}">
                <a16:creationId xmlns:a16="http://schemas.microsoft.com/office/drawing/2014/main" id="{E47EFADC-ABF5-41EB-BC66-A1762AB40522}"/>
              </a:ext>
            </a:extLst>
          </p:cNvPr>
          <p:cNvGrpSpPr/>
          <p:nvPr/>
        </p:nvGrpSpPr>
        <p:grpSpPr>
          <a:xfrm>
            <a:off x="1449696" y="2398405"/>
            <a:ext cx="2750783" cy="2750782"/>
            <a:chOff x="1828800" y="2430270"/>
            <a:chExt cx="2286000" cy="2286000"/>
          </a:xfrm>
        </p:grpSpPr>
        <p:sp>
          <p:nvSpPr>
            <p:cNvPr id="10" name="Partial Circle 9">
              <a:extLst>
                <a:ext uri="{FF2B5EF4-FFF2-40B4-BE49-F238E27FC236}">
                  <a16:creationId xmlns:a16="http://schemas.microsoft.com/office/drawing/2014/main" id="{616D9360-8106-4A40-8621-521D05D36A02}"/>
                </a:ext>
              </a:extLst>
            </p:cNvPr>
            <p:cNvSpPr>
              <a:spLocks noChangeAspect="1"/>
            </p:cNvSpPr>
            <p:nvPr/>
          </p:nvSpPr>
          <p:spPr>
            <a:xfrm>
              <a:off x="1828800" y="2430270"/>
              <a:ext cx="2286000" cy="2286000"/>
            </a:xfrm>
            <a:prstGeom prst="pie">
              <a:avLst>
                <a:gd name="adj1" fmla="val 5414693"/>
                <a:gd name="adj2" fmla="val 20173651"/>
              </a:avLst>
            </a:pr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 name="Oval 10">
              <a:extLst>
                <a:ext uri="{FF2B5EF4-FFF2-40B4-BE49-F238E27FC236}">
                  <a16:creationId xmlns:a16="http://schemas.microsoft.com/office/drawing/2014/main" id="{564A4BC2-D3A9-477B-BBCE-90CBC91FA0D2}"/>
                </a:ext>
              </a:extLst>
            </p:cNvPr>
            <p:cNvSpPr>
              <a:spLocks noChangeAspect="1"/>
            </p:cNvSpPr>
            <p:nvPr/>
          </p:nvSpPr>
          <p:spPr>
            <a:xfrm>
              <a:off x="1943100" y="2544570"/>
              <a:ext cx="2057400" cy="20574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 name="Group 18">
            <a:extLst>
              <a:ext uri="{FF2B5EF4-FFF2-40B4-BE49-F238E27FC236}">
                <a16:creationId xmlns:a16="http://schemas.microsoft.com/office/drawing/2014/main" id="{EC07072B-ADDB-4264-9B83-50869080162B}"/>
              </a:ext>
            </a:extLst>
          </p:cNvPr>
          <p:cNvGrpSpPr/>
          <p:nvPr/>
        </p:nvGrpSpPr>
        <p:grpSpPr>
          <a:xfrm>
            <a:off x="1724774" y="2673483"/>
            <a:ext cx="2200626" cy="2200625"/>
            <a:chOff x="2057400" y="2658870"/>
            <a:chExt cx="1828800" cy="1828800"/>
          </a:xfrm>
        </p:grpSpPr>
        <p:sp>
          <p:nvSpPr>
            <p:cNvPr id="12" name="Partial Circle 11">
              <a:extLst>
                <a:ext uri="{FF2B5EF4-FFF2-40B4-BE49-F238E27FC236}">
                  <a16:creationId xmlns:a16="http://schemas.microsoft.com/office/drawing/2014/main" id="{19C217B2-A51B-445E-AAB5-50E7B5F0ED25}"/>
                </a:ext>
              </a:extLst>
            </p:cNvPr>
            <p:cNvSpPr>
              <a:spLocks noChangeAspect="1"/>
            </p:cNvSpPr>
            <p:nvPr/>
          </p:nvSpPr>
          <p:spPr>
            <a:xfrm>
              <a:off x="2057400" y="2658870"/>
              <a:ext cx="1828800" cy="1828800"/>
            </a:xfrm>
            <a:prstGeom prst="pie">
              <a:avLst>
                <a:gd name="adj1" fmla="val 5414693"/>
                <a:gd name="adj2" fmla="val 673735"/>
              </a:avLst>
            </a:pr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3" name="Oval 12">
              <a:extLst>
                <a:ext uri="{FF2B5EF4-FFF2-40B4-BE49-F238E27FC236}">
                  <a16:creationId xmlns:a16="http://schemas.microsoft.com/office/drawing/2014/main" id="{D988FEF2-5B4E-401F-B311-148A2745D1F7}"/>
                </a:ext>
              </a:extLst>
            </p:cNvPr>
            <p:cNvSpPr>
              <a:spLocks noChangeAspect="1"/>
            </p:cNvSpPr>
            <p:nvPr/>
          </p:nvSpPr>
          <p:spPr>
            <a:xfrm>
              <a:off x="2171700" y="2781300"/>
              <a:ext cx="1600200" cy="16002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19">
            <a:extLst>
              <a:ext uri="{FF2B5EF4-FFF2-40B4-BE49-F238E27FC236}">
                <a16:creationId xmlns:a16="http://schemas.microsoft.com/office/drawing/2014/main" id="{B9AC5799-1A44-4A7C-A0AA-D0E6C9D7039E}"/>
              </a:ext>
            </a:extLst>
          </p:cNvPr>
          <p:cNvGrpSpPr/>
          <p:nvPr/>
        </p:nvGrpSpPr>
        <p:grpSpPr>
          <a:xfrm>
            <a:off x="1999852" y="2948561"/>
            <a:ext cx="1650470" cy="1650469"/>
            <a:chOff x="2286000" y="2887470"/>
            <a:chExt cx="1371600" cy="1371600"/>
          </a:xfrm>
        </p:grpSpPr>
        <p:sp>
          <p:nvSpPr>
            <p:cNvPr id="14" name="Partial Circle 13">
              <a:extLst>
                <a:ext uri="{FF2B5EF4-FFF2-40B4-BE49-F238E27FC236}">
                  <a16:creationId xmlns:a16="http://schemas.microsoft.com/office/drawing/2014/main" id="{063004A2-40F5-4EC1-A97D-3A73D4141BCF}"/>
                </a:ext>
              </a:extLst>
            </p:cNvPr>
            <p:cNvSpPr>
              <a:spLocks noChangeAspect="1"/>
            </p:cNvSpPr>
            <p:nvPr/>
          </p:nvSpPr>
          <p:spPr>
            <a:xfrm>
              <a:off x="2286000" y="2887470"/>
              <a:ext cx="1371600" cy="1371600"/>
            </a:xfrm>
            <a:prstGeom prst="pie">
              <a:avLst>
                <a:gd name="adj1" fmla="val 5414693"/>
                <a:gd name="adj2" fmla="val 2539644"/>
              </a:avLst>
            </a:pr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Oval 14">
              <a:extLst>
                <a:ext uri="{FF2B5EF4-FFF2-40B4-BE49-F238E27FC236}">
                  <a16:creationId xmlns:a16="http://schemas.microsoft.com/office/drawing/2014/main" id="{10B6B8C1-ABA9-40E0-9045-6AD2A02B32B9}"/>
                </a:ext>
              </a:extLst>
            </p:cNvPr>
            <p:cNvSpPr>
              <a:spLocks noChangeAspect="1"/>
            </p:cNvSpPr>
            <p:nvPr/>
          </p:nvSpPr>
          <p:spPr>
            <a:xfrm>
              <a:off x="2400300" y="3001770"/>
              <a:ext cx="1143000" cy="1143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Arc 21">
            <a:extLst>
              <a:ext uri="{FF2B5EF4-FFF2-40B4-BE49-F238E27FC236}">
                <a16:creationId xmlns:a16="http://schemas.microsoft.com/office/drawing/2014/main" id="{68C1CE05-BA67-4384-95EC-9C06822A8B0F}"/>
              </a:ext>
            </a:extLst>
          </p:cNvPr>
          <p:cNvSpPr>
            <a:spLocks noChangeAspect="1"/>
          </p:cNvSpPr>
          <p:nvPr/>
        </p:nvSpPr>
        <p:spPr>
          <a:xfrm rot="9439190">
            <a:off x="3096746" y="875137"/>
            <a:ext cx="3474720" cy="984503"/>
          </a:xfrm>
          <a:prstGeom prst="arc">
            <a:avLst>
              <a:gd name="adj1" fmla="val 180943"/>
              <a:gd name="adj2" fmla="val 9407827"/>
            </a:avLst>
          </a:prstGeom>
          <a:ln w="15875">
            <a:solidFill>
              <a:srgbClr val="636363"/>
            </a:solidFill>
            <a:prstDash val="dash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Arc 22">
            <a:extLst>
              <a:ext uri="{FF2B5EF4-FFF2-40B4-BE49-F238E27FC236}">
                <a16:creationId xmlns:a16="http://schemas.microsoft.com/office/drawing/2014/main" id="{B8B5BC77-BE6A-4FB5-B7F8-8918381F7999}"/>
              </a:ext>
            </a:extLst>
          </p:cNvPr>
          <p:cNvSpPr>
            <a:spLocks noChangeAspect="1"/>
          </p:cNvSpPr>
          <p:nvPr/>
        </p:nvSpPr>
        <p:spPr>
          <a:xfrm rot="13175023" flipV="1">
            <a:off x="3069813" y="4738478"/>
            <a:ext cx="2743200" cy="777239"/>
          </a:xfrm>
          <a:prstGeom prst="arc">
            <a:avLst>
              <a:gd name="adj1" fmla="val 180943"/>
              <a:gd name="adj2" fmla="val 9407827"/>
            </a:avLst>
          </a:prstGeom>
          <a:ln w="15875">
            <a:solidFill>
              <a:srgbClr val="636363"/>
            </a:solidFill>
            <a:prstDash val="dash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Arc 23">
            <a:extLst>
              <a:ext uri="{FF2B5EF4-FFF2-40B4-BE49-F238E27FC236}">
                <a16:creationId xmlns:a16="http://schemas.microsoft.com/office/drawing/2014/main" id="{19D8F839-1CB4-4EBD-A7D7-797F37F63F5B}"/>
              </a:ext>
            </a:extLst>
          </p:cNvPr>
          <p:cNvSpPr>
            <a:spLocks noChangeAspect="1"/>
          </p:cNvSpPr>
          <p:nvPr/>
        </p:nvSpPr>
        <p:spPr>
          <a:xfrm rot="10286163">
            <a:off x="3787745" y="1874338"/>
            <a:ext cx="3291840" cy="932687"/>
          </a:xfrm>
          <a:prstGeom prst="arc">
            <a:avLst>
              <a:gd name="adj1" fmla="val 180943"/>
              <a:gd name="adj2" fmla="val 9407827"/>
            </a:avLst>
          </a:prstGeom>
          <a:ln w="15875">
            <a:solidFill>
              <a:srgbClr val="636363"/>
            </a:solidFill>
            <a:prstDash val="dash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Arc 25">
            <a:extLst>
              <a:ext uri="{FF2B5EF4-FFF2-40B4-BE49-F238E27FC236}">
                <a16:creationId xmlns:a16="http://schemas.microsoft.com/office/drawing/2014/main" id="{A6D7370E-A3F6-4B45-8894-57BA22531381}"/>
              </a:ext>
            </a:extLst>
          </p:cNvPr>
          <p:cNvSpPr>
            <a:spLocks noChangeAspect="1"/>
          </p:cNvSpPr>
          <p:nvPr/>
        </p:nvSpPr>
        <p:spPr>
          <a:xfrm rot="11367126" flipV="1">
            <a:off x="3789805" y="3784671"/>
            <a:ext cx="2834640" cy="803147"/>
          </a:xfrm>
          <a:prstGeom prst="arc">
            <a:avLst>
              <a:gd name="adj1" fmla="val 180943"/>
              <a:gd name="adj2" fmla="val 9407827"/>
            </a:avLst>
          </a:prstGeom>
          <a:ln w="15875">
            <a:solidFill>
              <a:srgbClr val="636363"/>
            </a:solidFill>
            <a:prstDash val="dash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Arc 26">
            <a:extLst>
              <a:ext uri="{FF2B5EF4-FFF2-40B4-BE49-F238E27FC236}">
                <a16:creationId xmlns:a16="http://schemas.microsoft.com/office/drawing/2014/main" id="{122E0382-73DE-47C8-8BBC-3E91C66E6B20}"/>
              </a:ext>
            </a:extLst>
          </p:cNvPr>
          <p:cNvSpPr>
            <a:spLocks noChangeAspect="1"/>
          </p:cNvSpPr>
          <p:nvPr/>
        </p:nvSpPr>
        <p:spPr>
          <a:xfrm rot="10250965" flipV="1">
            <a:off x="3986349" y="2479756"/>
            <a:ext cx="3190908" cy="904090"/>
          </a:xfrm>
          <a:prstGeom prst="arc">
            <a:avLst>
              <a:gd name="adj1" fmla="val 180943"/>
              <a:gd name="adj2" fmla="val 9407827"/>
            </a:avLst>
          </a:prstGeom>
          <a:ln w="15875">
            <a:solidFill>
              <a:srgbClr val="636363"/>
            </a:solidFill>
            <a:prstDash val="dash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TextBox 27">
            <a:extLst>
              <a:ext uri="{FF2B5EF4-FFF2-40B4-BE49-F238E27FC236}">
                <a16:creationId xmlns:a16="http://schemas.microsoft.com/office/drawing/2014/main" id="{DD3BCF2A-0613-445D-A348-D8B4683C31F0}"/>
              </a:ext>
            </a:extLst>
          </p:cNvPr>
          <p:cNvSpPr txBox="1"/>
          <p:nvPr/>
        </p:nvSpPr>
        <p:spPr>
          <a:xfrm>
            <a:off x="5577840" y="385711"/>
            <a:ext cx="6583680" cy="1052596"/>
          </a:xfrm>
          <a:prstGeom prst="rect">
            <a:avLst/>
          </a:prstGeom>
          <a:noFill/>
        </p:spPr>
        <p:txBody>
          <a:bodyPr wrap="square" rtlCol="0">
            <a:spAutoFit/>
          </a:bodyPr>
          <a:lstStyle/>
          <a:p>
            <a:pPr defTabSz="1219170">
              <a:spcBef>
                <a:spcPct val="20000"/>
              </a:spcBef>
              <a:defRPr/>
            </a:pPr>
            <a:r>
              <a:rPr lang="en-US" sz="1600" dirty="0">
                <a:solidFill>
                  <a:srgbClr val="CE8E40"/>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0" name="TextBox 29">
            <a:extLst>
              <a:ext uri="{FF2B5EF4-FFF2-40B4-BE49-F238E27FC236}">
                <a16:creationId xmlns:a16="http://schemas.microsoft.com/office/drawing/2014/main" id="{1629D05D-3B3B-4BFE-8A53-C933A539E6E9}"/>
              </a:ext>
            </a:extLst>
          </p:cNvPr>
          <p:cNvSpPr txBox="1"/>
          <p:nvPr/>
        </p:nvSpPr>
        <p:spPr>
          <a:xfrm>
            <a:off x="6244848" y="1622044"/>
            <a:ext cx="6126480" cy="1052596"/>
          </a:xfrm>
          <a:prstGeom prst="rect">
            <a:avLst/>
          </a:prstGeom>
          <a:noFill/>
        </p:spPr>
        <p:txBody>
          <a:bodyPr wrap="square" rtlCol="0">
            <a:spAutoFit/>
          </a:bodyPr>
          <a:lstStyle/>
          <a:p>
            <a:pPr defTabSz="1219170">
              <a:spcBef>
                <a:spcPct val="20000"/>
              </a:spcBef>
              <a:defRPr/>
            </a:pPr>
            <a:r>
              <a:rPr lang="en-US" sz="1600" dirty="0">
                <a:solidFill>
                  <a:srgbClr val="E76C0F"/>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dolore magna aliqua. Ut enim ad minim veniam, quis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1" name="TextBox 30">
            <a:extLst>
              <a:ext uri="{FF2B5EF4-FFF2-40B4-BE49-F238E27FC236}">
                <a16:creationId xmlns:a16="http://schemas.microsoft.com/office/drawing/2014/main" id="{3007CEF2-9CAF-4116-B0CE-FB962701BBF5}"/>
              </a:ext>
            </a:extLst>
          </p:cNvPr>
          <p:cNvSpPr txBox="1"/>
          <p:nvPr/>
        </p:nvSpPr>
        <p:spPr>
          <a:xfrm>
            <a:off x="6537034" y="2943650"/>
            <a:ext cx="5544699" cy="1252651"/>
          </a:xfrm>
          <a:prstGeom prst="rect">
            <a:avLst/>
          </a:prstGeom>
          <a:noFill/>
        </p:spPr>
        <p:txBody>
          <a:bodyPr wrap="square" rtlCol="0">
            <a:spAutoFit/>
          </a:bodyPr>
          <a:lstStyle/>
          <a:p>
            <a:pPr defTabSz="1219170">
              <a:spcBef>
                <a:spcPct val="20000"/>
              </a:spcBef>
              <a:defRPr/>
            </a:pPr>
            <a:r>
              <a:rPr lang="en-US" sz="1600" dirty="0">
                <a:solidFill>
                  <a:srgbClr val="E0462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dolore magna aliqua. Ut enim ad minim veniam, quis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2" name="TextBox 31">
            <a:extLst>
              <a:ext uri="{FF2B5EF4-FFF2-40B4-BE49-F238E27FC236}">
                <a16:creationId xmlns:a16="http://schemas.microsoft.com/office/drawing/2014/main" id="{0C13B92D-116D-4E24-BDB6-756E318DA285}"/>
              </a:ext>
            </a:extLst>
          </p:cNvPr>
          <p:cNvSpPr txBox="1"/>
          <p:nvPr/>
        </p:nvSpPr>
        <p:spPr>
          <a:xfrm>
            <a:off x="5955253" y="4476221"/>
            <a:ext cx="6126480" cy="1052596"/>
          </a:xfrm>
          <a:prstGeom prst="rect">
            <a:avLst/>
          </a:prstGeom>
          <a:noFill/>
        </p:spPr>
        <p:txBody>
          <a:bodyPr wrap="square" rtlCol="0">
            <a:spAutoFit/>
          </a:bodyPr>
          <a:lstStyle/>
          <a:p>
            <a:pPr defTabSz="1219170">
              <a:spcBef>
                <a:spcPct val="20000"/>
              </a:spcBef>
              <a:defRPr/>
            </a:pPr>
            <a:r>
              <a:rPr lang="en-US" sz="1600" dirty="0">
                <a:solidFill>
                  <a:srgbClr val="CF3510"/>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dolore magna aliqua. Ut enim ad minim veniam, quis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3" name="TextBox 32">
            <a:extLst>
              <a:ext uri="{FF2B5EF4-FFF2-40B4-BE49-F238E27FC236}">
                <a16:creationId xmlns:a16="http://schemas.microsoft.com/office/drawing/2014/main" id="{ABE7E87F-57EF-41C2-846E-89A76B7F4D9B}"/>
              </a:ext>
            </a:extLst>
          </p:cNvPr>
          <p:cNvSpPr txBox="1"/>
          <p:nvPr/>
        </p:nvSpPr>
        <p:spPr>
          <a:xfrm>
            <a:off x="4846320" y="5718132"/>
            <a:ext cx="6583680" cy="1052596"/>
          </a:xfrm>
          <a:prstGeom prst="rect">
            <a:avLst/>
          </a:prstGeom>
          <a:noFill/>
        </p:spPr>
        <p:txBody>
          <a:bodyPr wrap="square" rtlCol="0">
            <a:spAutoFit/>
          </a:bodyPr>
          <a:lstStyle/>
          <a:p>
            <a:pPr defTabSz="1219170">
              <a:spcBef>
                <a:spcPct val="20000"/>
              </a:spcBef>
              <a:defRPr/>
            </a:pPr>
            <a:r>
              <a:rPr lang="en-US" sz="1600" dirty="0">
                <a:solidFill>
                  <a:srgbClr val="BF2500"/>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34" name="Graphic 33" descr="Test tubes">
            <a:extLst>
              <a:ext uri="{FF2B5EF4-FFF2-40B4-BE49-F238E27FC236}">
                <a16:creationId xmlns:a16="http://schemas.microsoft.com/office/drawing/2014/main" id="{19A7DF26-1986-42FC-BC51-7B7980B7540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496618" y="3429000"/>
            <a:ext cx="640080" cy="640080"/>
          </a:xfrm>
          <a:prstGeom prst="rect">
            <a:avLst/>
          </a:prstGeom>
        </p:spPr>
      </p:pic>
      <p:pic>
        <p:nvPicPr>
          <p:cNvPr id="35" name="Picture 34">
            <a:hlinkClick r:id="rId4"/>
            <a:extLst>
              <a:ext uri="{FF2B5EF4-FFF2-40B4-BE49-F238E27FC236}">
                <a16:creationId xmlns:a16="http://schemas.microsoft.com/office/drawing/2014/main" id="{1BAE902C-46A0-49B6-A364-03A069582F4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652488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p:cTn id="11" dur="500" fill="hold"/>
                                        <p:tgtEl>
                                          <p:spTgt spid="16"/>
                                        </p:tgtEl>
                                        <p:attrNameLst>
                                          <p:attrName>ppt_w</p:attrName>
                                        </p:attrNameLst>
                                      </p:cBhvr>
                                      <p:tavLst>
                                        <p:tav tm="0">
                                          <p:val>
                                            <p:fltVal val="0"/>
                                          </p:val>
                                        </p:tav>
                                        <p:tav tm="100000">
                                          <p:val>
                                            <p:strVal val="#ppt_w"/>
                                          </p:val>
                                        </p:tav>
                                      </p:tavLst>
                                    </p:anim>
                                    <p:anim calcmode="lin" valueType="num">
                                      <p:cBhvr>
                                        <p:cTn id="12" dur="500" fill="hold"/>
                                        <p:tgtEl>
                                          <p:spTgt spid="16"/>
                                        </p:tgtEl>
                                        <p:attrNameLst>
                                          <p:attrName>ppt_h</p:attrName>
                                        </p:attrNameLst>
                                      </p:cBhvr>
                                      <p:tavLst>
                                        <p:tav tm="0">
                                          <p:val>
                                            <p:fltVal val="0"/>
                                          </p:val>
                                        </p:tav>
                                        <p:tav tm="100000">
                                          <p:val>
                                            <p:strVal val="#ppt_h"/>
                                          </p:val>
                                        </p:tav>
                                      </p:tavLst>
                                    </p:anim>
                                    <p:animEffect transition="in" filter="fade">
                                      <p:cBhvr>
                                        <p:cTn id="13" dur="500"/>
                                        <p:tgtEl>
                                          <p:spTgt spid="16"/>
                                        </p:tgtEl>
                                      </p:cBhvr>
                                    </p:animEffect>
                                  </p:childTnLst>
                                </p:cTn>
                              </p:par>
                              <p:par>
                                <p:cTn id="14" presetID="53" presetClass="entr" presetSubtype="16" fill="hold" nodeType="withEffect">
                                  <p:stCondLst>
                                    <p:cond delay="0"/>
                                  </p:stCondLst>
                                  <p:childTnLst>
                                    <p:set>
                                      <p:cBhvr>
                                        <p:cTn id="15" dur="1" fill="hold">
                                          <p:stCondLst>
                                            <p:cond delay="0"/>
                                          </p:stCondLst>
                                        </p:cTn>
                                        <p:tgtEl>
                                          <p:spTgt spid="34"/>
                                        </p:tgtEl>
                                        <p:attrNameLst>
                                          <p:attrName>style.visibility</p:attrName>
                                        </p:attrNameLst>
                                      </p:cBhvr>
                                      <p:to>
                                        <p:strVal val="visible"/>
                                      </p:to>
                                    </p:set>
                                    <p:anim calcmode="lin" valueType="num">
                                      <p:cBhvr>
                                        <p:cTn id="16" dur="500" fill="hold"/>
                                        <p:tgtEl>
                                          <p:spTgt spid="34"/>
                                        </p:tgtEl>
                                        <p:attrNameLst>
                                          <p:attrName>ppt_w</p:attrName>
                                        </p:attrNameLst>
                                      </p:cBhvr>
                                      <p:tavLst>
                                        <p:tav tm="0">
                                          <p:val>
                                            <p:fltVal val="0"/>
                                          </p:val>
                                        </p:tav>
                                        <p:tav tm="100000">
                                          <p:val>
                                            <p:strVal val="#ppt_w"/>
                                          </p:val>
                                        </p:tav>
                                      </p:tavLst>
                                    </p:anim>
                                    <p:anim calcmode="lin" valueType="num">
                                      <p:cBhvr>
                                        <p:cTn id="17" dur="500" fill="hold"/>
                                        <p:tgtEl>
                                          <p:spTgt spid="34"/>
                                        </p:tgtEl>
                                        <p:attrNameLst>
                                          <p:attrName>ppt_h</p:attrName>
                                        </p:attrNameLst>
                                      </p:cBhvr>
                                      <p:tavLst>
                                        <p:tav tm="0">
                                          <p:val>
                                            <p:fltVal val="0"/>
                                          </p:val>
                                        </p:tav>
                                        <p:tav tm="100000">
                                          <p:val>
                                            <p:strVal val="#ppt_h"/>
                                          </p:val>
                                        </p:tav>
                                      </p:tavLst>
                                    </p:anim>
                                    <p:animEffect transition="in" filter="fade">
                                      <p:cBhvr>
                                        <p:cTn id="18" dur="500"/>
                                        <p:tgtEl>
                                          <p:spTgt spid="34"/>
                                        </p:tgtEl>
                                      </p:cBhvr>
                                    </p:animEffect>
                                  </p:childTnLst>
                                </p:cTn>
                              </p:par>
                            </p:childTnLst>
                          </p:cTn>
                        </p:par>
                        <p:par>
                          <p:cTn id="19" fill="hold">
                            <p:stCondLst>
                              <p:cond delay="1000"/>
                            </p:stCondLst>
                            <p:childTnLst>
                              <p:par>
                                <p:cTn id="20" presetID="35" presetClass="entr" presetSubtype="0" fill="hold" nodeType="after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1000"/>
                                        <p:tgtEl>
                                          <p:spTgt spid="4"/>
                                        </p:tgtEl>
                                      </p:cBhvr>
                                    </p:animEffect>
                                    <p:anim calcmode="lin" valueType="num">
                                      <p:cBhvr>
                                        <p:cTn id="23" dur="1000" fill="hold"/>
                                        <p:tgtEl>
                                          <p:spTgt spid="4"/>
                                        </p:tgtEl>
                                        <p:attrNameLst>
                                          <p:attrName>style.rotation</p:attrName>
                                        </p:attrNameLst>
                                      </p:cBhvr>
                                      <p:tavLst>
                                        <p:tav tm="0">
                                          <p:val>
                                            <p:fltVal val="720"/>
                                          </p:val>
                                        </p:tav>
                                        <p:tav tm="100000">
                                          <p:val>
                                            <p:fltVal val="0"/>
                                          </p:val>
                                        </p:tav>
                                      </p:tavLst>
                                    </p:anim>
                                    <p:anim calcmode="lin" valueType="num">
                                      <p:cBhvr>
                                        <p:cTn id="24" dur="1000" fill="hold"/>
                                        <p:tgtEl>
                                          <p:spTgt spid="4"/>
                                        </p:tgtEl>
                                        <p:attrNameLst>
                                          <p:attrName>ppt_h</p:attrName>
                                        </p:attrNameLst>
                                      </p:cBhvr>
                                      <p:tavLst>
                                        <p:tav tm="0">
                                          <p:val>
                                            <p:fltVal val="0"/>
                                          </p:val>
                                        </p:tav>
                                        <p:tav tm="100000">
                                          <p:val>
                                            <p:strVal val="#ppt_h"/>
                                          </p:val>
                                        </p:tav>
                                      </p:tavLst>
                                    </p:anim>
                                    <p:anim calcmode="lin" valueType="num">
                                      <p:cBhvr>
                                        <p:cTn id="25" dur="1000" fill="hold"/>
                                        <p:tgtEl>
                                          <p:spTgt spid="4"/>
                                        </p:tgtEl>
                                        <p:attrNameLst>
                                          <p:attrName>ppt_w</p:attrName>
                                        </p:attrNameLst>
                                      </p:cBhvr>
                                      <p:tavLst>
                                        <p:tav tm="0">
                                          <p:val>
                                            <p:fltVal val="0"/>
                                          </p:val>
                                        </p:tav>
                                        <p:tav tm="100000">
                                          <p:val>
                                            <p:strVal val="#ppt_w"/>
                                          </p:val>
                                        </p:tav>
                                      </p:tavLst>
                                    </p:anim>
                                  </p:childTnLst>
                                </p:cTn>
                              </p:par>
                            </p:childTnLst>
                          </p:cTn>
                        </p:par>
                        <p:par>
                          <p:cTn id="26" fill="hold">
                            <p:stCondLst>
                              <p:cond delay="2000"/>
                            </p:stCondLst>
                            <p:childTnLst>
                              <p:par>
                                <p:cTn id="27" presetID="22" presetClass="entr" presetSubtype="8" fill="hold" grpId="0" nodeType="afterEffect">
                                  <p:stCondLst>
                                    <p:cond delay="250"/>
                                  </p:stCondLst>
                                  <p:childTnLst>
                                    <p:set>
                                      <p:cBhvr>
                                        <p:cTn id="28" dur="1" fill="hold">
                                          <p:stCondLst>
                                            <p:cond delay="0"/>
                                          </p:stCondLst>
                                        </p:cTn>
                                        <p:tgtEl>
                                          <p:spTgt spid="22"/>
                                        </p:tgtEl>
                                        <p:attrNameLst>
                                          <p:attrName>style.visibility</p:attrName>
                                        </p:attrNameLst>
                                      </p:cBhvr>
                                      <p:to>
                                        <p:strVal val="visible"/>
                                      </p:to>
                                    </p:set>
                                    <p:animEffect transition="in" filter="wipe(left)">
                                      <p:cBhvr>
                                        <p:cTn id="29" dur="750"/>
                                        <p:tgtEl>
                                          <p:spTgt spid="22"/>
                                        </p:tgtEl>
                                      </p:cBhvr>
                                    </p:animEffect>
                                  </p:childTnLst>
                                </p:cTn>
                              </p:par>
                            </p:childTnLst>
                          </p:cTn>
                        </p:par>
                        <p:par>
                          <p:cTn id="30" fill="hold">
                            <p:stCondLst>
                              <p:cond delay="3000"/>
                            </p:stCondLst>
                            <p:childTnLst>
                              <p:par>
                                <p:cTn id="31" presetID="42" presetClass="entr" presetSubtype="0" fill="hold" grpId="0" nodeType="afterEffect">
                                  <p:stCondLst>
                                    <p:cond delay="0"/>
                                  </p:stCondLst>
                                  <p:childTnLst>
                                    <p:set>
                                      <p:cBhvr>
                                        <p:cTn id="32" dur="1" fill="hold">
                                          <p:stCondLst>
                                            <p:cond delay="0"/>
                                          </p:stCondLst>
                                        </p:cTn>
                                        <p:tgtEl>
                                          <p:spTgt spid="28"/>
                                        </p:tgtEl>
                                        <p:attrNameLst>
                                          <p:attrName>style.visibility</p:attrName>
                                        </p:attrNameLst>
                                      </p:cBhvr>
                                      <p:to>
                                        <p:strVal val="visible"/>
                                      </p:to>
                                    </p:set>
                                    <p:animEffect transition="in" filter="fade">
                                      <p:cBhvr>
                                        <p:cTn id="33" dur="1000"/>
                                        <p:tgtEl>
                                          <p:spTgt spid="28"/>
                                        </p:tgtEl>
                                      </p:cBhvr>
                                    </p:animEffect>
                                    <p:anim calcmode="lin" valueType="num">
                                      <p:cBhvr>
                                        <p:cTn id="34" dur="1000" fill="hold"/>
                                        <p:tgtEl>
                                          <p:spTgt spid="28"/>
                                        </p:tgtEl>
                                        <p:attrNameLst>
                                          <p:attrName>ppt_x</p:attrName>
                                        </p:attrNameLst>
                                      </p:cBhvr>
                                      <p:tavLst>
                                        <p:tav tm="0">
                                          <p:val>
                                            <p:strVal val="#ppt_x"/>
                                          </p:val>
                                        </p:tav>
                                        <p:tav tm="100000">
                                          <p:val>
                                            <p:strVal val="#ppt_x"/>
                                          </p:val>
                                        </p:tav>
                                      </p:tavLst>
                                    </p:anim>
                                    <p:anim calcmode="lin" valueType="num">
                                      <p:cBhvr>
                                        <p:cTn id="35" dur="1000" fill="hold"/>
                                        <p:tgtEl>
                                          <p:spTgt spid="28"/>
                                        </p:tgtEl>
                                        <p:attrNameLst>
                                          <p:attrName>ppt_y</p:attrName>
                                        </p:attrNameLst>
                                      </p:cBhvr>
                                      <p:tavLst>
                                        <p:tav tm="0">
                                          <p:val>
                                            <p:strVal val="#ppt_y+.1"/>
                                          </p:val>
                                        </p:tav>
                                        <p:tav tm="100000">
                                          <p:val>
                                            <p:strVal val="#ppt_y"/>
                                          </p:val>
                                        </p:tav>
                                      </p:tavLst>
                                    </p:anim>
                                  </p:childTnLst>
                                </p:cTn>
                              </p:par>
                            </p:childTnLst>
                          </p:cTn>
                        </p:par>
                        <p:par>
                          <p:cTn id="36" fill="hold">
                            <p:stCondLst>
                              <p:cond delay="4000"/>
                            </p:stCondLst>
                            <p:childTnLst>
                              <p:par>
                                <p:cTn id="37" presetID="35" presetClass="entr" presetSubtype="0" fill="hold" nodeType="after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fade">
                                      <p:cBhvr>
                                        <p:cTn id="39" dur="1000"/>
                                        <p:tgtEl>
                                          <p:spTgt spid="17"/>
                                        </p:tgtEl>
                                      </p:cBhvr>
                                    </p:animEffect>
                                    <p:anim calcmode="lin" valueType="num">
                                      <p:cBhvr>
                                        <p:cTn id="40" dur="1000" fill="hold"/>
                                        <p:tgtEl>
                                          <p:spTgt spid="17"/>
                                        </p:tgtEl>
                                        <p:attrNameLst>
                                          <p:attrName>style.rotation</p:attrName>
                                        </p:attrNameLst>
                                      </p:cBhvr>
                                      <p:tavLst>
                                        <p:tav tm="0">
                                          <p:val>
                                            <p:fltVal val="720"/>
                                          </p:val>
                                        </p:tav>
                                        <p:tav tm="100000">
                                          <p:val>
                                            <p:fltVal val="0"/>
                                          </p:val>
                                        </p:tav>
                                      </p:tavLst>
                                    </p:anim>
                                    <p:anim calcmode="lin" valueType="num">
                                      <p:cBhvr>
                                        <p:cTn id="41" dur="1000" fill="hold"/>
                                        <p:tgtEl>
                                          <p:spTgt spid="17"/>
                                        </p:tgtEl>
                                        <p:attrNameLst>
                                          <p:attrName>ppt_h</p:attrName>
                                        </p:attrNameLst>
                                      </p:cBhvr>
                                      <p:tavLst>
                                        <p:tav tm="0">
                                          <p:val>
                                            <p:fltVal val="0"/>
                                          </p:val>
                                        </p:tav>
                                        <p:tav tm="100000">
                                          <p:val>
                                            <p:strVal val="#ppt_h"/>
                                          </p:val>
                                        </p:tav>
                                      </p:tavLst>
                                    </p:anim>
                                    <p:anim calcmode="lin" valueType="num">
                                      <p:cBhvr>
                                        <p:cTn id="42" dur="1000" fill="hold"/>
                                        <p:tgtEl>
                                          <p:spTgt spid="17"/>
                                        </p:tgtEl>
                                        <p:attrNameLst>
                                          <p:attrName>ppt_w</p:attrName>
                                        </p:attrNameLst>
                                      </p:cBhvr>
                                      <p:tavLst>
                                        <p:tav tm="0">
                                          <p:val>
                                            <p:fltVal val="0"/>
                                          </p:val>
                                        </p:tav>
                                        <p:tav tm="100000">
                                          <p:val>
                                            <p:strVal val="#ppt_w"/>
                                          </p:val>
                                        </p:tav>
                                      </p:tavLst>
                                    </p:anim>
                                  </p:childTnLst>
                                </p:cTn>
                              </p:par>
                            </p:childTnLst>
                          </p:cTn>
                        </p:par>
                        <p:par>
                          <p:cTn id="43" fill="hold">
                            <p:stCondLst>
                              <p:cond delay="5000"/>
                            </p:stCondLst>
                            <p:childTnLst>
                              <p:par>
                                <p:cTn id="44" presetID="22" presetClass="entr" presetSubtype="8" fill="hold" grpId="0" nodeType="afterEffect">
                                  <p:stCondLst>
                                    <p:cond delay="250"/>
                                  </p:stCondLst>
                                  <p:childTnLst>
                                    <p:set>
                                      <p:cBhvr>
                                        <p:cTn id="45" dur="1" fill="hold">
                                          <p:stCondLst>
                                            <p:cond delay="0"/>
                                          </p:stCondLst>
                                        </p:cTn>
                                        <p:tgtEl>
                                          <p:spTgt spid="24"/>
                                        </p:tgtEl>
                                        <p:attrNameLst>
                                          <p:attrName>style.visibility</p:attrName>
                                        </p:attrNameLst>
                                      </p:cBhvr>
                                      <p:to>
                                        <p:strVal val="visible"/>
                                      </p:to>
                                    </p:set>
                                    <p:animEffect transition="in" filter="wipe(left)">
                                      <p:cBhvr>
                                        <p:cTn id="46" dur="750"/>
                                        <p:tgtEl>
                                          <p:spTgt spid="24"/>
                                        </p:tgtEl>
                                      </p:cBhvr>
                                    </p:animEffect>
                                  </p:childTnLst>
                                </p:cTn>
                              </p:par>
                            </p:childTnLst>
                          </p:cTn>
                        </p:par>
                        <p:par>
                          <p:cTn id="47" fill="hold">
                            <p:stCondLst>
                              <p:cond delay="6000"/>
                            </p:stCondLst>
                            <p:childTnLst>
                              <p:par>
                                <p:cTn id="48" presetID="42" presetClass="entr" presetSubtype="0" fill="hold" grpId="0" nodeType="afterEffect">
                                  <p:stCondLst>
                                    <p:cond delay="0"/>
                                  </p:stCondLst>
                                  <p:childTnLst>
                                    <p:set>
                                      <p:cBhvr>
                                        <p:cTn id="49" dur="1" fill="hold">
                                          <p:stCondLst>
                                            <p:cond delay="0"/>
                                          </p:stCondLst>
                                        </p:cTn>
                                        <p:tgtEl>
                                          <p:spTgt spid="30"/>
                                        </p:tgtEl>
                                        <p:attrNameLst>
                                          <p:attrName>style.visibility</p:attrName>
                                        </p:attrNameLst>
                                      </p:cBhvr>
                                      <p:to>
                                        <p:strVal val="visible"/>
                                      </p:to>
                                    </p:set>
                                    <p:animEffect transition="in" filter="fade">
                                      <p:cBhvr>
                                        <p:cTn id="50" dur="1000"/>
                                        <p:tgtEl>
                                          <p:spTgt spid="30"/>
                                        </p:tgtEl>
                                      </p:cBhvr>
                                    </p:animEffect>
                                    <p:anim calcmode="lin" valueType="num">
                                      <p:cBhvr>
                                        <p:cTn id="51" dur="1000" fill="hold"/>
                                        <p:tgtEl>
                                          <p:spTgt spid="30"/>
                                        </p:tgtEl>
                                        <p:attrNameLst>
                                          <p:attrName>ppt_x</p:attrName>
                                        </p:attrNameLst>
                                      </p:cBhvr>
                                      <p:tavLst>
                                        <p:tav tm="0">
                                          <p:val>
                                            <p:strVal val="#ppt_x"/>
                                          </p:val>
                                        </p:tav>
                                        <p:tav tm="100000">
                                          <p:val>
                                            <p:strVal val="#ppt_x"/>
                                          </p:val>
                                        </p:tav>
                                      </p:tavLst>
                                    </p:anim>
                                    <p:anim calcmode="lin" valueType="num">
                                      <p:cBhvr>
                                        <p:cTn id="52" dur="1000" fill="hold"/>
                                        <p:tgtEl>
                                          <p:spTgt spid="30"/>
                                        </p:tgtEl>
                                        <p:attrNameLst>
                                          <p:attrName>ppt_y</p:attrName>
                                        </p:attrNameLst>
                                      </p:cBhvr>
                                      <p:tavLst>
                                        <p:tav tm="0">
                                          <p:val>
                                            <p:strVal val="#ppt_y+.1"/>
                                          </p:val>
                                        </p:tav>
                                        <p:tav tm="100000">
                                          <p:val>
                                            <p:strVal val="#ppt_y"/>
                                          </p:val>
                                        </p:tav>
                                      </p:tavLst>
                                    </p:anim>
                                  </p:childTnLst>
                                </p:cTn>
                              </p:par>
                            </p:childTnLst>
                          </p:cTn>
                        </p:par>
                        <p:par>
                          <p:cTn id="53" fill="hold">
                            <p:stCondLst>
                              <p:cond delay="7000"/>
                            </p:stCondLst>
                            <p:childTnLst>
                              <p:par>
                                <p:cTn id="54" presetID="35" presetClass="entr" presetSubtype="0" fill="hold" nodeType="afterEffect">
                                  <p:stCondLst>
                                    <p:cond delay="0"/>
                                  </p:stCondLst>
                                  <p:childTnLst>
                                    <p:set>
                                      <p:cBhvr>
                                        <p:cTn id="55" dur="1" fill="hold">
                                          <p:stCondLst>
                                            <p:cond delay="0"/>
                                          </p:stCondLst>
                                        </p:cTn>
                                        <p:tgtEl>
                                          <p:spTgt spid="18"/>
                                        </p:tgtEl>
                                        <p:attrNameLst>
                                          <p:attrName>style.visibility</p:attrName>
                                        </p:attrNameLst>
                                      </p:cBhvr>
                                      <p:to>
                                        <p:strVal val="visible"/>
                                      </p:to>
                                    </p:set>
                                    <p:animEffect transition="in" filter="fade">
                                      <p:cBhvr>
                                        <p:cTn id="56" dur="1000"/>
                                        <p:tgtEl>
                                          <p:spTgt spid="18"/>
                                        </p:tgtEl>
                                      </p:cBhvr>
                                    </p:animEffect>
                                    <p:anim calcmode="lin" valueType="num">
                                      <p:cBhvr>
                                        <p:cTn id="57" dur="1000" fill="hold"/>
                                        <p:tgtEl>
                                          <p:spTgt spid="18"/>
                                        </p:tgtEl>
                                        <p:attrNameLst>
                                          <p:attrName>style.rotation</p:attrName>
                                        </p:attrNameLst>
                                      </p:cBhvr>
                                      <p:tavLst>
                                        <p:tav tm="0">
                                          <p:val>
                                            <p:fltVal val="720"/>
                                          </p:val>
                                        </p:tav>
                                        <p:tav tm="100000">
                                          <p:val>
                                            <p:fltVal val="0"/>
                                          </p:val>
                                        </p:tav>
                                      </p:tavLst>
                                    </p:anim>
                                    <p:anim calcmode="lin" valueType="num">
                                      <p:cBhvr>
                                        <p:cTn id="58" dur="1000" fill="hold"/>
                                        <p:tgtEl>
                                          <p:spTgt spid="18"/>
                                        </p:tgtEl>
                                        <p:attrNameLst>
                                          <p:attrName>ppt_h</p:attrName>
                                        </p:attrNameLst>
                                      </p:cBhvr>
                                      <p:tavLst>
                                        <p:tav tm="0">
                                          <p:val>
                                            <p:fltVal val="0"/>
                                          </p:val>
                                        </p:tav>
                                        <p:tav tm="100000">
                                          <p:val>
                                            <p:strVal val="#ppt_h"/>
                                          </p:val>
                                        </p:tav>
                                      </p:tavLst>
                                    </p:anim>
                                    <p:anim calcmode="lin" valueType="num">
                                      <p:cBhvr>
                                        <p:cTn id="59" dur="1000" fill="hold"/>
                                        <p:tgtEl>
                                          <p:spTgt spid="18"/>
                                        </p:tgtEl>
                                        <p:attrNameLst>
                                          <p:attrName>ppt_w</p:attrName>
                                        </p:attrNameLst>
                                      </p:cBhvr>
                                      <p:tavLst>
                                        <p:tav tm="0">
                                          <p:val>
                                            <p:fltVal val="0"/>
                                          </p:val>
                                        </p:tav>
                                        <p:tav tm="100000">
                                          <p:val>
                                            <p:strVal val="#ppt_w"/>
                                          </p:val>
                                        </p:tav>
                                      </p:tavLst>
                                    </p:anim>
                                  </p:childTnLst>
                                </p:cTn>
                              </p:par>
                            </p:childTnLst>
                          </p:cTn>
                        </p:par>
                        <p:par>
                          <p:cTn id="60" fill="hold">
                            <p:stCondLst>
                              <p:cond delay="8000"/>
                            </p:stCondLst>
                            <p:childTnLst>
                              <p:par>
                                <p:cTn id="61" presetID="22" presetClass="entr" presetSubtype="8" fill="hold" grpId="0" nodeType="afterEffect">
                                  <p:stCondLst>
                                    <p:cond delay="250"/>
                                  </p:stCondLst>
                                  <p:childTnLst>
                                    <p:set>
                                      <p:cBhvr>
                                        <p:cTn id="62" dur="1" fill="hold">
                                          <p:stCondLst>
                                            <p:cond delay="0"/>
                                          </p:stCondLst>
                                        </p:cTn>
                                        <p:tgtEl>
                                          <p:spTgt spid="27"/>
                                        </p:tgtEl>
                                        <p:attrNameLst>
                                          <p:attrName>style.visibility</p:attrName>
                                        </p:attrNameLst>
                                      </p:cBhvr>
                                      <p:to>
                                        <p:strVal val="visible"/>
                                      </p:to>
                                    </p:set>
                                    <p:animEffect transition="in" filter="wipe(left)">
                                      <p:cBhvr>
                                        <p:cTn id="63" dur="750"/>
                                        <p:tgtEl>
                                          <p:spTgt spid="27"/>
                                        </p:tgtEl>
                                      </p:cBhvr>
                                    </p:animEffect>
                                  </p:childTnLst>
                                </p:cTn>
                              </p:par>
                            </p:childTnLst>
                          </p:cTn>
                        </p:par>
                        <p:par>
                          <p:cTn id="64" fill="hold">
                            <p:stCondLst>
                              <p:cond delay="9000"/>
                            </p:stCondLst>
                            <p:childTnLst>
                              <p:par>
                                <p:cTn id="65" presetID="42" presetClass="entr" presetSubtype="0" fill="hold" grpId="0" nodeType="afterEffect">
                                  <p:stCondLst>
                                    <p:cond delay="0"/>
                                  </p:stCondLst>
                                  <p:childTnLst>
                                    <p:set>
                                      <p:cBhvr>
                                        <p:cTn id="66" dur="1" fill="hold">
                                          <p:stCondLst>
                                            <p:cond delay="0"/>
                                          </p:stCondLst>
                                        </p:cTn>
                                        <p:tgtEl>
                                          <p:spTgt spid="31"/>
                                        </p:tgtEl>
                                        <p:attrNameLst>
                                          <p:attrName>style.visibility</p:attrName>
                                        </p:attrNameLst>
                                      </p:cBhvr>
                                      <p:to>
                                        <p:strVal val="visible"/>
                                      </p:to>
                                    </p:set>
                                    <p:animEffect transition="in" filter="fade">
                                      <p:cBhvr>
                                        <p:cTn id="67" dur="1000"/>
                                        <p:tgtEl>
                                          <p:spTgt spid="31"/>
                                        </p:tgtEl>
                                      </p:cBhvr>
                                    </p:animEffect>
                                    <p:anim calcmode="lin" valueType="num">
                                      <p:cBhvr>
                                        <p:cTn id="68" dur="1000" fill="hold"/>
                                        <p:tgtEl>
                                          <p:spTgt spid="31"/>
                                        </p:tgtEl>
                                        <p:attrNameLst>
                                          <p:attrName>ppt_x</p:attrName>
                                        </p:attrNameLst>
                                      </p:cBhvr>
                                      <p:tavLst>
                                        <p:tav tm="0">
                                          <p:val>
                                            <p:strVal val="#ppt_x"/>
                                          </p:val>
                                        </p:tav>
                                        <p:tav tm="100000">
                                          <p:val>
                                            <p:strVal val="#ppt_x"/>
                                          </p:val>
                                        </p:tav>
                                      </p:tavLst>
                                    </p:anim>
                                    <p:anim calcmode="lin" valueType="num">
                                      <p:cBhvr>
                                        <p:cTn id="69" dur="1000" fill="hold"/>
                                        <p:tgtEl>
                                          <p:spTgt spid="31"/>
                                        </p:tgtEl>
                                        <p:attrNameLst>
                                          <p:attrName>ppt_y</p:attrName>
                                        </p:attrNameLst>
                                      </p:cBhvr>
                                      <p:tavLst>
                                        <p:tav tm="0">
                                          <p:val>
                                            <p:strVal val="#ppt_y+.1"/>
                                          </p:val>
                                        </p:tav>
                                        <p:tav tm="100000">
                                          <p:val>
                                            <p:strVal val="#ppt_y"/>
                                          </p:val>
                                        </p:tav>
                                      </p:tavLst>
                                    </p:anim>
                                  </p:childTnLst>
                                </p:cTn>
                              </p:par>
                            </p:childTnLst>
                          </p:cTn>
                        </p:par>
                        <p:par>
                          <p:cTn id="70" fill="hold">
                            <p:stCondLst>
                              <p:cond delay="10000"/>
                            </p:stCondLst>
                            <p:childTnLst>
                              <p:par>
                                <p:cTn id="71" presetID="35" presetClass="entr" presetSubtype="0" fill="hold" nodeType="afterEffect">
                                  <p:stCondLst>
                                    <p:cond delay="0"/>
                                  </p:stCondLst>
                                  <p:childTnLst>
                                    <p:set>
                                      <p:cBhvr>
                                        <p:cTn id="72" dur="1" fill="hold">
                                          <p:stCondLst>
                                            <p:cond delay="0"/>
                                          </p:stCondLst>
                                        </p:cTn>
                                        <p:tgtEl>
                                          <p:spTgt spid="19"/>
                                        </p:tgtEl>
                                        <p:attrNameLst>
                                          <p:attrName>style.visibility</p:attrName>
                                        </p:attrNameLst>
                                      </p:cBhvr>
                                      <p:to>
                                        <p:strVal val="visible"/>
                                      </p:to>
                                    </p:set>
                                    <p:animEffect transition="in" filter="fade">
                                      <p:cBhvr>
                                        <p:cTn id="73" dur="1000"/>
                                        <p:tgtEl>
                                          <p:spTgt spid="19"/>
                                        </p:tgtEl>
                                      </p:cBhvr>
                                    </p:animEffect>
                                    <p:anim calcmode="lin" valueType="num">
                                      <p:cBhvr>
                                        <p:cTn id="74" dur="1000" fill="hold"/>
                                        <p:tgtEl>
                                          <p:spTgt spid="19"/>
                                        </p:tgtEl>
                                        <p:attrNameLst>
                                          <p:attrName>style.rotation</p:attrName>
                                        </p:attrNameLst>
                                      </p:cBhvr>
                                      <p:tavLst>
                                        <p:tav tm="0">
                                          <p:val>
                                            <p:fltVal val="720"/>
                                          </p:val>
                                        </p:tav>
                                        <p:tav tm="100000">
                                          <p:val>
                                            <p:fltVal val="0"/>
                                          </p:val>
                                        </p:tav>
                                      </p:tavLst>
                                    </p:anim>
                                    <p:anim calcmode="lin" valueType="num">
                                      <p:cBhvr>
                                        <p:cTn id="75" dur="1000" fill="hold"/>
                                        <p:tgtEl>
                                          <p:spTgt spid="19"/>
                                        </p:tgtEl>
                                        <p:attrNameLst>
                                          <p:attrName>ppt_h</p:attrName>
                                        </p:attrNameLst>
                                      </p:cBhvr>
                                      <p:tavLst>
                                        <p:tav tm="0">
                                          <p:val>
                                            <p:fltVal val="0"/>
                                          </p:val>
                                        </p:tav>
                                        <p:tav tm="100000">
                                          <p:val>
                                            <p:strVal val="#ppt_h"/>
                                          </p:val>
                                        </p:tav>
                                      </p:tavLst>
                                    </p:anim>
                                    <p:anim calcmode="lin" valueType="num">
                                      <p:cBhvr>
                                        <p:cTn id="76" dur="1000" fill="hold"/>
                                        <p:tgtEl>
                                          <p:spTgt spid="19"/>
                                        </p:tgtEl>
                                        <p:attrNameLst>
                                          <p:attrName>ppt_w</p:attrName>
                                        </p:attrNameLst>
                                      </p:cBhvr>
                                      <p:tavLst>
                                        <p:tav tm="0">
                                          <p:val>
                                            <p:fltVal val="0"/>
                                          </p:val>
                                        </p:tav>
                                        <p:tav tm="100000">
                                          <p:val>
                                            <p:strVal val="#ppt_w"/>
                                          </p:val>
                                        </p:tav>
                                      </p:tavLst>
                                    </p:anim>
                                  </p:childTnLst>
                                </p:cTn>
                              </p:par>
                            </p:childTnLst>
                          </p:cTn>
                        </p:par>
                        <p:par>
                          <p:cTn id="77" fill="hold">
                            <p:stCondLst>
                              <p:cond delay="11000"/>
                            </p:stCondLst>
                            <p:childTnLst>
                              <p:par>
                                <p:cTn id="78" presetID="22" presetClass="entr" presetSubtype="8" fill="hold" grpId="0" nodeType="afterEffect">
                                  <p:stCondLst>
                                    <p:cond delay="250"/>
                                  </p:stCondLst>
                                  <p:childTnLst>
                                    <p:set>
                                      <p:cBhvr>
                                        <p:cTn id="79" dur="1" fill="hold">
                                          <p:stCondLst>
                                            <p:cond delay="0"/>
                                          </p:stCondLst>
                                        </p:cTn>
                                        <p:tgtEl>
                                          <p:spTgt spid="26"/>
                                        </p:tgtEl>
                                        <p:attrNameLst>
                                          <p:attrName>style.visibility</p:attrName>
                                        </p:attrNameLst>
                                      </p:cBhvr>
                                      <p:to>
                                        <p:strVal val="visible"/>
                                      </p:to>
                                    </p:set>
                                    <p:animEffect transition="in" filter="wipe(left)">
                                      <p:cBhvr>
                                        <p:cTn id="80" dur="750"/>
                                        <p:tgtEl>
                                          <p:spTgt spid="26"/>
                                        </p:tgtEl>
                                      </p:cBhvr>
                                    </p:animEffect>
                                  </p:childTnLst>
                                </p:cTn>
                              </p:par>
                            </p:childTnLst>
                          </p:cTn>
                        </p:par>
                        <p:par>
                          <p:cTn id="81" fill="hold">
                            <p:stCondLst>
                              <p:cond delay="12000"/>
                            </p:stCondLst>
                            <p:childTnLst>
                              <p:par>
                                <p:cTn id="82" presetID="42" presetClass="entr" presetSubtype="0" fill="hold" grpId="0" nodeType="afterEffect">
                                  <p:stCondLst>
                                    <p:cond delay="0"/>
                                  </p:stCondLst>
                                  <p:childTnLst>
                                    <p:set>
                                      <p:cBhvr>
                                        <p:cTn id="83" dur="1" fill="hold">
                                          <p:stCondLst>
                                            <p:cond delay="0"/>
                                          </p:stCondLst>
                                        </p:cTn>
                                        <p:tgtEl>
                                          <p:spTgt spid="32"/>
                                        </p:tgtEl>
                                        <p:attrNameLst>
                                          <p:attrName>style.visibility</p:attrName>
                                        </p:attrNameLst>
                                      </p:cBhvr>
                                      <p:to>
                                        <p:strVal val="visible"/>
                                      </p:to>
                                    </p:set>
                                    <p:animEffect transition="in" filter="fade">
                                      <p:cBhvr>
                                        <p:cTn id="84" dur="1000"/>
                                        <p:tgtEl>
                                          <p:spTgt spid="32"/>
                                        </p:tgtEl>
                                      </p:cBhvr>
                                    </p:animEffect>
                                    <p:anim calcmode="lin" valueType="num">
                                      <p:cBhvr>
                                        <p:cTn id="85" dur="1000" fill="hold"/>
                                        <p:tgtEl>
                                          <p:spTgt spid="32"/>
                                        </p:tgtEl>
                                        <p:attrNameLst>
                                          <p:attrName>ppt_x</p:attrName>
                                        </p:attrNameLst>
                                      </p:cBhvr>
                                      <p:tavLst>
                                        <p:tav tm="0">
                                          <p:val>
                                            <p:strVal val="#ppt_x"/>
                                          </p:val>
                                        </p:tav>
                                        <p:tav tm="100000">
                                          <p:val>
                                            <p:strVal val="#ppt_x"/>
                                          </p:val>
                                        </p:tav>
                                      </p:tavLst>
                                    </p:anim>
                                    <p:anim calcmode="lin" valueType="num">
                                      <p:cBhvr>
                                        <p:cTn id="86" dur="1000" fill="hold"/>
                                        <p:tgtEl>
                                          <p:spTgt spid="32"/>
                                        </p:tgtEl>
                                        <p:attrNameLst>
                                          <p:attrName>ppt_y</p:attrName>
                                        </p:attrNameLst>
                                      </p:cBhvr>
                                      <p:tavLst>
                                        <p:tav tm="0">
                                          <p:val>
                                            <p:strVal val="#ppt_y+.1"/>
                                          </p:val>
                                        </p:tav>
                                        <p:tav tm="100000">
                                          <p:val>
                                            <p:strVal val="#ppt_y"/>
                                          </p:val>
                                        </p:tav>
                                      </p:tavLst>
                                    </p:anim>
                                  </p:childTnLst>
                                </p:cTn>
                              </p:par>
                            </p:childTnLst>
                          </p:cTn>
                        </p:par>
                        <p:par>
                          <p:cTn id="87" fill="hold">
                            <p:stCondLst>
                              <p:cond delay="13000"/>
                            </p:stCondLst>
                            <p:childTnLst>
                              <p:par>
                                <p:cTn id="88" presetID="35" presetClass="entr" presetSubtype="0" fill="hold" nodeType="afterEffect">
                                  <p:stCondLst>
                                    <p:cond delay="0"/>
                                  </p:stCondLst>
                                  <p:childTnLst>
                                    <p:set>
                                      <p:cBhvr>
                                        <p:cTn id="89" dur="1" fill="hold">
                                          <p:stCondLst>
                                            <p:cond delay="0"/>
                                          </p:stCondLst>
                                        </p:cTn>
                                        <p:tgtEl>
                                          <p:spTgt spid="20"/>
                                        </p:tgtEl>
                                        <p:attrNameLst>
                                          <p:attrName>style.visibility</p:attrName>
                                        </p:attrNameLst>
                                      </p:cBhvr>
                                      <p:to>
                                        <p:strVal val="visible"/>
                                      </p:to>
                                    </p:set>
                                    <p:animEffect transition="in" filter="fade">
                                      <p:cBhvr>
                                        <p:cTn id="90" dur="1000"/>
                                        <p:tgtEl>
                                          <p:spTgt spid="20"/>
                                        </p:tgtEl>
                                      </p:cBhvr>
                                    </p:animEffect>
                                    <p:anim calcmode="lin" valueType="num">
                                      <p:cBhvr>
                                        <p:cTn id="91" dur="1000" fill="hold"/>
                                        <p:tgtEl>
                                          <p:spTgt spid="20"/>
                                        </p:tgtEl>
                                        <p:attrNameLst>
                                          <p:attrName>style.rotation</p:attrName>
                                        </p:attrNameLst>
                                      </p:cBhvr>
                                      <p:tavLst>
                                        <p:tav tm="0">
                                          <p:val>
                                            <p:fltVal val="720"/>
                                          </p:val>
                                        </p:tav>
                                        <p:tav tm="100000">
                                          <p:val>
                                            <p:fltVal val="0"/>
                                          </p:val>
                                        </p:tav>
                                      </p:tavLst>
                                    </p:anim>
                                    <p:anim calcmode="lin" valueType="num">
                                      <p:cBhvr>
                                        <p:cTn id="92" dur="1000" fill="hold"/>
                                        <p:tgtEl>
                                          <p:spTgt spid="20"/>
                                        </p:tgtEl>
                                        <p:attrNameLst>
                                          <p:attrName>ppt_h</p:attrName>
                                        </p:attrNameLst>
                                      </p:cBhvr>
                                      <p:tavLst>
                                        <p:tav tm="0">
                                          <p:val>
                                            <p:fltVal val="0"/>
                                          </p:val>
                                        </p:tav>
                                        <p:tav tm="100000">
                                          <p:val>
                                            <p:strVal val="#ppt_h"/>
                                          </p:val>
                                        </p:tav>
                                      </p:tavLst>
                                    </p:anim>
                                    <p:anim calcmode="lin" valueType="num">
                                      <p:cBhvr>
                                        <p:cTn id="93" dur="1000" fill="hold"/>
                                        <p:tgtEl>
                                          <p:spTgt spid="20"/>
                                        </p:tgtEl>
                                        <p:attrNameLst>
                                          <p:attrName>ppt_w</p:attrName>
                                        </p:attrNameLst>
                                      </p:cBhvr>
                                      <p:tavLst>
                                        <p:tav tm="0">
                                          <p:val>
                                            <p:fltVal val="0"/>
                                          </p:val>
                                        </p:tav>
                                        <p:tav tm="100000">
                                          <p:val>
                                            <p:strVal val="#ppt_w"/>
                                          </p:val>
                                        </p:tav>
                                      </p:tavLst>
                                    </p:anim>
                                  </p:childTnLst>
                                </p:cTn>
                              </p:par>
                            </p:childTnLst>
                          </p:cTn>
                        </p:par>
                        <p:par>
                          <p:cTn id="94" fill="hold">
                            <p:stCondLst>
                              <p:cond delay="14000"/>
                            </p:stCondLst>
                            <p:childTnLst>
                              <p:par>
                                <p:cTn id="95" presetID="22" presetClass="entr" presetSubtype="8" fill="hold" grpId="0" nodeType="afterEffect">
                                  <p:stCondLst>
                                    <p:cond delay="250"/>
                                  </p:stCondLst>
                                  <p:childTnLst>
                                    <p:set>
                                      <p:cBhvr>
                                        <p:cTn id="96" dur="1" fill="hold">
                                          <p:stCondLst>
                                            <p:cond delay="0"/>
                                          </p:stCondLst>
                                        </p:cTn>
                                        <p:tgtEl>
                                          <p:spTgt spid="23"/>
                                        </p:tgtEl>
                                        <p:attrNameLst>
                                          <p:attrName>style.visibility</p:attrName>
                                        </p:attrNameLst>
                                      </p:cBhvr>
                                      <p:to>
                                        <p:strVal val="visible"/>
                                      </p:to>
                                    </p:set>
                                    <p:animEffect transition="in" filter="wipe(left)">
                                      <p:cBhvr>
                                        <p:cTn id="97" dur="750"/>
                                        <p:tgtEl>
                                          <p:spTgt spid="23"/>
                                        </p:tgtEl>
                                      </p:cBhvr>
                                    </p:animEffect>
                                  </p:childTnLst>
                                </p:cTn>
                              </p:par>
                            </p:childTnLst>
                          </p:cTn>
                        </p:par>
                        <p:par>
                          <p:cTn id="98" fill="hold">
                            <p:stCondLst>
                              <p:cond delay="15000"/>
                            </p:stCondLst>
                            <p:childTnLst>
                              <p:par>
                                <p:cTn id="99" presetID="42" presetClass="entr" presetSubtype="0" fill="hold" grpId="0" nodeType="afterEffect">
                                  <p:stCondLst>
                                    <p:cond delay="0"/>
                                  </p:stCondLst>
                                  <p:childTnLst>
                                    <p:set>
                                      <p:cBhvr>
                                        <p:cTn id="100" dur="1" fill="hold">
                                          <p:stCondLst>
                                            <p:cond delay="0"/>
                                          </p:stCondLst>
                                        </p:cTn>
                                        <p:tgtEl>
                                          <p:spTgt spid="33"/>
                                        </p:tgtEl>
                                        <p:attrNameLst>
                                          <p:attrName>style.visibility</p:attrName>
                                        </p:attrNameLst>
                                      </p:cBhvr>
                                      <p:to>
                                        <p:strVal val="visible"/>
                                      </p:to>
                                    </p:set>
                                    <p:animEffect transition="in" filter="fade">
                                      <p:cBhvr>
                                        <p:cTn id="101" dur="1000"/>
                                        <p:tgtEl>
                                          <p:spTgt spid="33"/>
                                        </p:tgtEl>
                                      </p:cBhvr>
                                    </p:animEffect>
                                    <p:anim calcmode="lin" valueType="num">
                                      <p:cBhvr>
                                        <p:cTn id="102" dur="1000" fill="hold"/>
                                        <p:tgtEl>
                                          <p:spTgt spid="33"/>
                                        </p:tgtEl>
                                        <p:attrNameLst>
                                          <p:attrName>ppt_x</p:attrName>
                                        </p:attrNameLst>
                                      </p:cBhvr>
                                      <p:tavLst>
                                        <p:tav tm="0">
                                          <p:val>
                                            <p:strVal val="#ppt_x"/>
                                          </p:val>
                                        </p:tav>
                                        <p:tav tm="100000">
                                          <p:val>
                                            <p:strVal val="#ppt_x"/>
                                          </p:val>
                                        </p:tav>
                                      </p:tavLst>
                                    </p:anim>
                                    <p:anim calcmode="lin" valueType="num">
                                      <p:cBhvr>
                                        <p:cTn id="103"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6" grpId="0" animBg="1"/>
      <p:bldP spid="22" grpId="0" animBg="1"/>
      <p:bldP spid="23" grpId="0" animBg="1"/>
      <p:bldP spid="24" grpId="0" animBg="1"/>
      <p:bldP spid="26" grpId="0" animBg="1"/>
      <p:bldP spid="27" grpId="0" animBg="1"/>
      <p:bldP spid="28" grpId="0"/>
      <p:bldP spid="30" grpId="0"/>
      <p:bldP spid="31" grpId="0"/>
      <p:bldP spid="32" grpId="0"/>
      <p:bldP spid="3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1746</TotalTime>
  <Words>1481</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429</cp:revision>
  <dcterms:created xsi:type="dcterms:W3CDTF">2016-09-28T22:08:47Z</dcterms:created>
  <dcterms:modified xsi:type="dcterms:W3CDTF">2019-06-23T19:37:28Z</dcterms:modified>
</cp:coreProperties>
</file>