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p:cNvGrpSpPr/>
          <p:nvPr/>
        </p:nvGrpSpPr>
        <p:grpSpPr>
          <a:xfrm>
            <a:off x="749964" y="2002110"/>
            <a:ext cx="2157033" cy="1804977"/>
            <a:chOff x="3346450" y="1566863"/>
            <a:chExt cx="2451101" cy="2051050"/>
          </a:xfrm>
        </p:grpSpPr>
        <p:sp>
          <p:nvSpPr>
            <p:cNvPr id="8" name="Freeform 5"/>
            <p:cNvSpPr>
              <a:spLocks/>
            </p:cNvSpPr>
            <p:nvPr/>
          </p:nvSpPr>
          <p:spPr bwMode="auto">
            <a:xfrm>
              <a:off x="3719513" y="1566863"/>
              <a:ext cx="228600" cy="222250"/>
            </a:xfrm>
            <a:custGeom>
              <a:avLst/>
              <a:gdLst>
                <a:gd name="T0" fmla="*/ 49 w 61"/>
                <a:gd name="T1" fmla="*/ 0 h 59"/>
                <a:gd name="T2" fmla="*/ 21 w 61"/>
                <a:gd name="T3" fmla="*/ 59 h 59"/>
                <a:gd name="T4" fmla="*/ 49 w 61"/>
                <a:gd name="T5" fmla="*/ 0 h 59"/>
              </a:gdLst>
              <a:ahLst/>
              <a:cxnLst>
                <a:cxn ang="0">
                  <a:pos x="T0" y="T1"/>
                </a:cxn>
                <a:cxn ang="0">
                  <a:pos x="T2" y="T3"/>
                </a:cxn>
                <a:cxn ang="0">
                  <a:pos x="T4" y="T5"/>
                </a:cxn>
              </a:cxnLst>
              <a:rect l="0" t="0" r="r" b="b"/>
              <a:pathLst>
                <a:path w="61" h="59">
                  <a:moveTo>
                    <a:pt x="49" y="0"/>
                  </a:moveTo>
                  <a:cubicBezTo>
                    <a:pt x="49" y="0"/>
                    <a:pt x="61" y="50"/>
                    <a:pt x="21" y="59"/>
                  </a:cubicBezTo>
                  <a:cubicBezTo>
                    <a:pt x="21" y="59"/>
                    <a:pt x="0" y="29"/>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6"/>
            <p:cNvSpPr>
              <a:spLocks/>
            </p:cNvSpPr>
            <p:nvPr/>
          </p:nvSpPr>
          <p:spPr bwMode="auto">
            <a:xfrm>
              <a:off x="3527425" y="1743076"/>
              <a:ext cx="239713" cy="241300"/>
            </a:xfrm>
            <a:custGeom>
              <a:avLst/>
              <a:gdLst>
                <a:gd name="T0" fmla="*/ 40 w 64"/>
                <a:gd name="T1" fmla="*/ 0 h 64"/>
                <a:gd name="T2" fmla="*/ 28 w 64"/>
                <a:gd name="T3" fmla="*/ 64 h 64"/>
                <a:gd name="T4" fmla="*/ 40 w 64"/>
                <a:gd name="T5" fmla="*/ 0 h 64"/>
              </a:gdLst>
              <a:ahLst/>
              <a:cxnLst>
                <a:cxn ang="0">
                  <a:pos x="T0" y="T1"/>
                </a:cxn>
                <a:cxn ang="0">
                  <a:pos x="T2" y="T3"/>
                </a:cxn>
                <a:cxn ang="0">
                  <a:pos x="T4" y="T5"/>
                </a:cxn>
              </a:cxnLst>
              <a:rect l="0" t="0" r="r" b="b"/>
              <a:pathLst>
                <a:path w="64" h="64">
                  <a:moveTo>
                    <a:pt x="40" y="0"/>
                  </a:moveTo>
                  <a:cubicBezTo>
                    <a:pt x="40" y="0"/>
                    <a:pt x="64" y="45"/>
                    <a:pt x="28" y="64"/>
                  </a:cubicBezTo>
                  <a:cubicBezTo>
                    <a:pt x="28" y="64"/>
                    <a:pt x="0" y="40"/>
                    <a:pt x="4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7"/>
            <p:cNvSpPr>
              <a:spLocks/>
            </p:cNvSpPr>
            <p:nvPr/>
          </p:nvSpPr>
          <p:spPr bwMode="auto">
            <a:xfrm>
              <a:off x="3398838" y="1965326"/>
              <a:ext cx="241300" cy="249238"/>
            </a:xfrm>
            <a:custGeom>
              <a:avLst/>
              <a:gdLst>
                <a:gd name="T0" fmla="*/ 29 w 64"/>
                <a:gd name="T1" fmla="*/ 0 h 66"/>
                <a:gd name="T2" fmla="*/ 34 w 64"/>
                <a:gd name="T3" fmla="*/ 66 h 66"/>
                <a:gd name="T4" fmla="*/ 29 w 64"/>
                <a:gd name="T5" fmla="*/ 0 h 66"/>
              </a:gdLst>
              <a:ahLst/>
              <a:cxnLst>
                <a:cxn ang="0">
                  <a:pos x="T0" y="T1"/>
                </a:cxn>
                <a:cxn ang="0">
                  <a:pos x="T2" y="T3"/>
                </a:cxn>
                <a:cxn ang="0">
                  <a:pos x="T4" y="T5"/>
                </a:cxn>
              </a:cxnLst>
              <a:rect l="0" t="0" r="r" b="b"/>
              <a:pathLst>
                <a:path w="64" h="66">
                  <a:moveTo>
                    <a:pt x="29" y="0"/>
                  </a:moveTo>
                  <a:cubicBezTo>
                    <a:pt x="29" y="0"/>
                    <a:pt x="64" y="38"/>
                    <a:pt x="34" y="66"/>
                  </a:cubicBezTo>
                  <a:cubicBezTo>
                    <a:pt x="34" y="66"/>
                    <a:pt x="0" y="50"/>
                    <a:pt x="2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 name="Freeform 8"/>
            <p:cNvSpPr>
              <a:spLocks/>
            </p:cNvSpPr>
            <p:nvPr/>
          </p:nvSpPr>
          <p:spPr bwMode="auto">
            <a:xfrm>
              <a:off x="3346450" y="2230438"/>
              <a:ext cx="222250" cy="233363"/>
            </a:xfrm>
            <a:custGeom>
              <a:avLst/>
              <a:gdLst>
                <a:gd name="T0" fmla="*/ 14 w 59"/>
                <a:gd name="T1" fmla="*/ 0 h 62"/>
                <a:gd name="T2" fmla="*/ 36 w 59"/>
                <a:gd name="T3" fmla="*/ 62 h 62"/>
                <a:gd name="T4" fmla="*/ 14 w 59"/>
                <a:gd name="T5" fmla="*/ 0 h 62"/>
              </a:gdLst>
              <a:ahLst/>
              <a:cxnLst>
                <a:cxn ang="0">
                  <a:pos x="T0" y="T1"/>
                </a:cxn>
                <a:cxn ang="0">
                  <a:pos x="T2" y="T3"/>
                </a:cxn>
                <a:cxn ang="0">
                  <a:pos x="T4" y="T5"/>
                </a:cxn>
              </a:cxnLst>
              <a:rect l="0" t="0" r="r" b="b"/>
              <a:pathLst>
                <a:path w="59" h="62">
                  <a:moveTo>
                    <a:pt x="14" y="0"/>
                  </a:moveTo>
                  <a:cubicBezTo>
                    <a:pt x="14" y="0"/>
                    <a:pt x="59" y="28"/>
                    <a:pt x="36" y="62"/>
                  </a:cubicBezTo>
                  <a:cubicBezTo>
                    <a:pt x="36" y="62"/>
                    <a:pt x="0" y="55"/>
                    <a:pt x="1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9"/>
            <p:cNvSpPr>
              <a:spLocks/>
            </p:cNvSpPr>
            <p:nvPr/>
          </p:nvSpPr>
          <p:spPr bwMode="auto">
            <a:xfrm>
              <a:off x="3363913" y="2513013"/>
              <a:ext cx="188913" cy="219075"/>
            </a:xfrm>
            <a:custGeom>
              <a:avLst/>
              <a:gdLst>
                <a:gd name="T0" fmla="*/ 0 w 50"/>
                <a:gd name="T1" fmla="*/ 0 h 58"/>
                <a:gd name="T2" fmla="*/ 37 w 50"/>
                <a:gd name="T3" fmla="*/ 54 h 58"/>
                <a:gd name="T4" fmla="*/ 0 w 50"/>
                <a:gd name="T5" fmla="*/ 0 h 58"/>
              </a:gdLst>
              <a:ahLst/>
              <a:cxnLst>
                <a:cxn ang="0">
                  <a:pos x="T0" y="T1"/>
                </a:cxn>
                <a:cxn ang="0">
                  <a:pos x="T2" y="T3"/>
                </a:cxn>
                <a:cxn ang="0">
                  <a:pos x="T4" y="T5"/>
                </a:cxn>
              </a:cxnLst>
              <a:rect l="0" t="0" r="r" b="b"/>
              <a:pathLst>
                <a:path w="50" h="58">
                  <a:moveTo>
                    <a:pt x="0" y="0"/>
                  </a:moveTo>
                  <a:cubicBezTo>
                    <a:pt x="0" y="0"/>
                    <a:pt x="50" y="16"/>
                    <a:pt x="37" y="54"/>
                  </a:cubicBezTo>
                  <a:cubicBezTo>
                    <a:pt x="37" y="54"/>
                    <a:pt x="0" y="58"/>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0"/>
            <p:cNvSpPr>
              <a:spLocks/>
            </p:cNvSpPr>
            <p:nvPr/>
          </p:nvSpPr>
          <p:spPr bwMode="auto">
            <a:xfrm>
              <a:off x="3398838" y="2792413"/>
              <a:ext cx="200025" cy="211138"/>
            </a:xfrm>
            <a:custGeom>
              <a:avLst/>
              <a:gdLst>
                <a:gd name="T0" fmla="*/ 0 w 53"/>
                <a:gd name="T1" fmla="*/ 0 h 56"/>
                <a:gd name="T2" fmla="*/ 50 w 53"/>
                <a:gd name="T3" fmla="*/ 43 h 56"/>
                <a:gd name="T4" fmla="*/ 0 w 53"/>
                <a:gd name="T5" fmla="*/ 0 h 56"/>
              </a:gdLst>
              <a:ahLst/>
              <a:cxnLst>
                <a:cxn ang="0">
                  <a:pos x="T0" y="T1"/>
                </a:cxn>
                <a:cxn ang="0">
                  <a:pos x="T2" y="T3"/>
                </a:cxn>
                <a:cxn ang="0">
                  <a:pos x="T4" y="T5"/>
                </a:cxn>
              </a:cxnLst>
              <a:rect l="0" t="0" r="r" b="b"/>
              <a:pathLst>
                <a:path w="53" h="56">
                  <a:moveTo>
                    <a:pt x="0" y="0"/>
                  </a:moveTo>
                  <a:cubicBezTo>
                    <a:pt x="0" y="0"/>
                    <a:pt x="53" y="3"/>
                    <a:pt x="50" y="43"/>
                  </a:cubicBezTo>
                  <a:cubicBezTo>
                    <a:pt x="50" y="43"/>
                    <a:pt x="16" y="56"/>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1"/>
            <p:cNvSpPr>
              <a:spLocks/>
            </p:cNvSpPr>
            <p:nvPr/>
          </p:nvSpPr>
          <p:spPr bwMode="auto">
            <a:xfrm>
              <a:off x="3511550" y="3014663"/>
              <a:ext cx="225425" cy="234950"/>
            </a:xfrm>
            <a:custGeom>
              <a:avLst/>
              <a:gdLst>
                <a:gd name="T0" fmla="*/ 0 w 60"/>
                <a:gd name="T1" fmla="*/ 11 h 62"/>
                <a:gd name="T2" fmla="*/ 60 w 60"/>
                <a:gd name="T3" fmla="*/ 39 h 62"/>
                <a:gd name="T4" fmla="*/ 0 w 60"/>
                <a:gd name="T5" fmla="*/ 11 h 62"/>
              </a:gdLst>
              <a:ahLst/>
              <a:cxnLst>
                <a:cxn ang="0">
                  <a:pos x="T0" y="T1"/>
                </a:cxn>
                <a:cxn ang="0">
                  <a:pos x="T2" y="T3"/>
                </a:cxn>
                <a:cxn ang="0">
                  <a:pos x="T4" y="T5"/>
                </a:cxn>
              </a:cxnLst>
              <a:rect l="0" t="0" r="r" b="b"/>
              <a:pathLst>
                <a:path w="60" h="62">
                  <a:moveTo>
                    <a:pt x="0" y="11"/>
                  </a:moveTo>
                  <a:cubicBezTo>
                    <a:pt x="0" y="11"/>
                    <a:pt x="51" y="0"/>
                    <a:pt x="60" y="39"/>
                  </a:cubicBezTo>
                  <a:cubicBezTo>
                    <a:pt x="60" y="39"/>
                    <a:pt x="29" y="62"/>
                    <a:pt x="0"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12"/>
            <p:cNvSpPr>
              <a:spLocks/>
            </p:cNvSpPr>
            <p:nvPr/>
          </p:nvSpPr>
          <p:spPr bwMode="auto">
            <a:xfrm>
              <a:off x="3689350" y="3192463"/>
              <a:ext cx="239713" cy="244475"/>
            </a:xfrm>
            <a:custGeom>
              <a:avLst/>
              <a:gdLst>
                <a:gd name="T0" fmla="*/ 0 w 64"/>
                <a:gd name="T1" fmla="*/ 24 h 65"/>
                <a:gd name="T2" fmla="*/ 64 w 64"/>
                <a:gd name="T3" fmla="*/ 36 h 65"/>
                <a:gd name="T4" fmla="*/ 0 w 64"/>
                <a:gd name="T5" fmla="*/ 24 h 65"/>
              </a:gdLst>
              <a:ahLst/>
              <a:cxnLst>
                <a:cxn ang="0">
                  <a:pos x="T0" y="T1"/>
                </a:cxn>
                <a:cxn ang="0">
                  <a:pos x="T2" y="T3"/>
                </a:cxn>
                <a:cxn ang="0">
                  <a:pos x="T4" y="T5"/>
                </a:cxn>
              </a:cxnLst>
              <a:rect l="0" t="0" r="r" b="b"/>
              <a:pathLst>
                <a:path w="64" h="65">
                  <a:moveTo>
                    <a:pt x="0" y="24"/>
                  </a:moveTo>
                  <a:cubicBezTo>
                    <a:pt x="0" y="24"/>
                    <a:pt x="45" y="0"/>
                    <a:pt x="64" y="36"/>
                  </a:cubicBezTo>
                  <a:cubicBezTo>
                    <a:pt x="64" y="36"/>
                    <a:pt x="40" y="65"/>
                    <a:pt x="0"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13"/>
            <p:cNvSpPr>
              <a:spLocks/>
            </p:cNvSpPr>
            <p:nvPr/>
          </p:nvSpPr>
          <p:spPr bwMode="auto">
            <a:xfrm>
              <a:off x="3911600" y="3324226"/>
              <a:ext cx="247650" cy="238125"/>
            </a:xfrm>
            <a:custGeom>
              <a:avLst/>
              <a:gdLst>
                <a:gd name="T0" fmla="*/ 0 w 66"/>
                <a:gd name="T1" fmla="*/ 34 h 63"/>
                <a:gd name="T2" fmla="*/ 66 w 66"/>
                <a:gd name="T3" fmla="*/ 30 h 63"/>
                <a:gd name="T4" fmla="*/ 0 w 66"/>
                <a:gd name="T5" fmla="*/ 34 h 63"/>
              </a:gdLst>
              <a:ahLst/>
              <a:cxnLst>
                <a:cxn ang="0">
                  <a:pos x="T0" y="T1"/>
                </a:cxn>
                <a:cxn ang="0">
                  <a:pos x="T2" y="T3"/>
                </a:cxn>
                <a:cxn ang="0">
                  <a:pos x="T4" y="T5"/>
                </a:cxn>
              </a:cxnLst>
              <a:rect l="0" t="0" r="r" b="b"/>
              <a:pathLst>
                <a:path w="66" h="63">
                  <a:moveTo>
                    <a:pt x="0" y="34"/>
                  </a:moveTo>
                  <a:cubicBezTo>
                    <a:pt x="0" y="34"/>
                    <a:pt x="38" y="0"/>
                    <a:pt x="66" y="30"/>
                  </a:cubicBezTo>
                  <a:cubicBezTo>
                    <a:pt x="66" y="30"/>
                    <a:pt x="50" y="63"/>
                    <a:pt x="0"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Freeform 14"/>
            <p:cNvSpPr>
              <a:spLocks/>
            </p:cNvSpPr>
            <p:nvPr/>
          </p:nvSpPr>
          <p:spPr bwMode="auto">
            <a:xfrm>
              <a:off x="3794125" y="1731963"/>
              <a:ext cx="214313" cy="200025"/>
            </a:xfrm>
            <a:custGeom>
              <a:avLst/>
              <a:gdLst>
                <a:gd name="T0" fmla="*/ 57 w 57"/>
                <a:gd name="T1" fmla="*/ 49 h 53"/>
                <a:gd name="T2" fmla="*/ 1 w 57"/>
                <a:gd name="T3" fmla="*/ 16 h 53"/>
                <a:gd name="T4" fmla="*/ 57 w 57"/>
                <a:gd name="T5" fmla="*/ 49 h 53"/>
              </a:gdLst>
              <a:ahLst/>
              <a:cxnLst>
                <a:cxn ang="0">
                  <a:pos x="T0" y="T1"/>
                </a:cxn>
                <a:cxn ang="0">
                  <a:pos x="T2" y="T3"/>
                </a:cxn>
                <a:cxn ang="0">
                  <a:pos x="T4" y="T5"/>
                </a:cxn>
              </a:cxnLst>
              <a:rect l="0" t="0" r="r" b="b"/>
              <a:pathLst>
                <a:path w="57" h="53">
                  <a:moveTo>
                    <a:pt x="57" y="49"/>
                  </a:moveTo>
                  <a:cubicBezTo>
                    <a:pt x="57" y="49"/>
                    <a:pt x="38" y="0"/>
                    <a:pt x="1" y="16"/>
                  </a:cubicBezTo>
                  <a:cubicBezTo>
                    <a:pt x="1" y="16"/>
                    <a:pt x="0" y="53"/>
                    <a:pt x="57"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 name="Freeform 15"/>
            <p:cNvSpPr>
              <a:spLocks/>
            </p:cNvSpPr>
            <p:nvPr/>
          </p:nvSpPr>
          <p:spPr bwMode="auto">
            <a:xfrm>
              <a:off x="3640138" y="1893888"/>
              <a:ext cx="236538" cy="227013"/>
            </a:xfrm>
            <a:custGeom>
              <a:avLst/>
              <a:gdLst>
                <a:gd name="T0" fmla="*/ 63 w 63"/>
                <a:gd name="T1" fmla="*/ 42 h 60"/>
                <a:gd name="T2" fmla="*/ 0 w 63"/>
                <a:gd name="T3" fmla="*/ 24 h 60"/>
                <a:gd name="T4" fmla="*/ 63 w 63"/>
                <a:gd name="T5" fmla="*/ 42 h 60"/>
              </a:gdLst>
              <a:ahLst/>
              <a:cxnLst>
                <a:cxn ang="0">
                  <a:pos x="T0" y="T1"/>
                </a:cxn>
                <a:cxn ang="0">
                  <a:pos x="T2" y="T3"/>
                </a:cxn>
                <a:cxn ang="0">
                  <a:pos x="T4" y="T5"/>
                </a:cxn>
              </a:cxnLst>
              <a:rect l="0" t="0" r="r" b="b"/>
              <a:pathLst>
                <a:path w="63" h="60">
                  <a:moveTo>
                    <a:pt x="63" y="42"/>
                  </a:moveTo>
                  <a:cubicBezTo>
                    <a:pt x="63" y="42"/>
                    <a:pt x="30" y="0"/>
                    <a:pt x="0" y="24"/>
                  </a:cubicBezTo>
                  <a:cubicBezTo>
                    <a:pt x="0" y="24"/>
                    <a:pt x="8" y="60"/>
                    <a:pt x="63"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 name="Freeform 16"/>
            <p:cNvSpPr>
              <a:spLocks/>
            </p:cNvSpPr>
            <p:nvPr/>
          </p:nvSpPr>
          <p:spPr bwMode="auto">
            <a:xfrm>
              <a:off x="3530600" y="2098676"/>
              <a:ext cx="244475" cy="241300"/>
            </a:xfrm>
            <a:custGeom>
              <a:avLst/>
              <a:gdLst>
                <a:gd name="T0" fmla="*/ 65 w 65"/>
                <a:gd name="T1" fmla="*/ 31 h 64"/>
                <a:gd name="T2" fmla="*/ 0 w 65"/>
                <a:gd name="T3" fmla="*/ 31 h 64"/>
                <a:gd name="T4" fmla="*/ 65 w 65"/>
                <a:gd name="T5" fmla="*/ 31 h 64"/>
              </a:gdLst>
              <a:ahLst/>
              <a:cxnLst>
                <a:cxn ang="0">
                  <a:pos x="T0" y="T1"/>
                </a:cxn>
                <a:cxn ang="0">
                  <a:pos x="T2" y="T3"/>
                </a:cxn>
                <a:cxn ang="0">
                  <a:pos x="T4" y="T5"/>
                </a:cxn>
              </a:cxnLst>
              <a:rect l="0" t="0" r="r" b="b"/>
              <a:pathLst>
                <a:path w="65" h="64">
                  <a:moveTo>
                    <a:pt x="65" y="31"/>
                  </a:moveTo>
                  <a:cubicBezTo>
                    <a:pt x="65" y="31"/>
                    <a:pt x="24" y="0"/>
                    <a:pt x="0" y="31"/>
                  </a:cubicBezTo>
                  <a:cubicBezTo>
                    <a:pt x="0" y="31"/>
                    <a:pt x="18" y="64"/>
                    <a:pt x="65"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 name="Freeform 17"/>
            <p:cNvSpPr>
              <a:spLocks/>
            </p:cNvSpPr>
            <p:nvPr/>
          </p:nvSpPr>
          <p:spPr bwMode="auto">
            <a:xfrm>
              <a:off x="3484563" y="2324101"/>
              <a:ext cx="238125" cy="241300"/>
            </a:xfrm>
            <a:custGeom>
              <a:avLst/>
              <a:gdLst>
                <a:gd name="T0" fmla="*/ 63 w 63"/>
                <a:gd name="T1" fmla="*/ 21 h 64"/>
                <a:gd name="T2" fmla="*/ 0 w 63"/>
                <a:gd name="T3" fmla="*/ 37 h 64"/>
                <a:gd name="T4" fmla="*/ 63 w 63"/>
                <a:gd name="T5" fmla="*/ 21 h 64"/>
              </a:gdLst>
              <a:ahLst/>
              <a:cxnLst>
                <a:cxn ang="0">
                  <a:pos x="T0" y="T1"/>
                </a:cxn>
                <a:cxn ang="0">
                  <a:pos x="T2" y="T3"/>
                </a:cxn>
                <a:cxn ang="0">
                  <a:pos x="T4" y="T5"/>
                </a:cxn>
              </a:cxnLst>
              <a:rect l="0" t="0" r="r" b="b"/>
              <a:pathLst>
                <a:path w="63" h="64">
                  <a:moveTo>
                    <a:pt x="63" y="21"/>
                  </a:moveTo>
                  <a:cubicBezTo>
                    <a:pt x="63" y="21"/>
                    <a:pt x="16" y="0"/>
                    <a:pt x="0" y="37"/>
                  </a:cubicBezTo>
                  <a:cubicBezTo>
                    <a:pt x="0" y="37"/>
                    <a:pt x="25" y="64"/>
                    <a:pt x="63"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 name="Freeform 18"/>
            <p:cNvSpPr>
              <a:spLocks/>
            </p:cNvSpPr>
            <p:nvPr/>
          </p:nvSpPr>
          <p:spPr bwMode="auto">
            <a:xfrm>
              <a:off x="3508375" y="2570163"/>
              <a:ext cx="211138" cy="219075"/>
            </a:xfrm>
            <a:custGeom>
              <a:avLst/>
              <a:gdLst>
                <a:gd name="T0" fmla="*/ 56 w 56"/>
                <a:gd name="T1" fmla="*/ 7 h 58"/>
                <a:gd name="T2" fmla="*/ 0 w 56"/>
                <a:gd name="T3" fmla="*/ 39 h 58"/>
                <a:gd name="T4" fmla="*/ 56 w 56"/>
                <a:gd name="T5" fmla="*/ 7 h 58"/>
              </a:gdLst>
              <a:ahLst/>
              <a:cxnLst>
                <a:cxn ang="0">
                  <a:pos x="T0" y="T1"/>
                </a:cxn>
                <a:cxn ang="0">
                  <a:pos x="T2" y="T3"/>
                </a:cxn>
                <a:cxn ang="0">
                  <a:pos x="T4" y="T5"/>
                </a:cxn>
              </a:cxnLst>
              <a:rect l="0" t="0" r="r" b="b"/>
              <a:pathLst>
                <a:path w="56" h="58">
                  <a:moveTo>
                    <a:pt x="56" y="7"/>
                  </a:moveTo>
                  <a:cubicBezTo>
                    <a:pt x="56" y="7"/>
                    <a:pt x="5" y="0"/>
                    <a:pt x="0" y="39"/>
                  </a:cubicBezTo>
                  <a:cubicBezTo>
                    <a:pt x="0" y="39"/>
                    <a:pt x="31" y="58"/>
                    <a:pt x="56"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 name="Freeform 19"/>
            <p:cNvSpPr>
              <a:spLocks/>
            </p:cNvSpPr>
            <p:nvPr/>
          </p:nvSpPr>
          <p:spPr bwMode="auto">
            <a:xfrm>
              <a:off x="3575050" y="2781301"/>
              <a:ext cx="192088" cy="214313"/>
            </a:xfrm>
            <a:custGeom>
              <a:avLst/>
              <a:gdLst>
                <a:gd name="T0" fmla="*/ 51 w 51"/>
                <a:gd name="T1" fmla="*/ 0 h 57"/>
                <a:gd name="T2" fmla="*/ 5 w 51"/>
                <a:gd name="T3" fmla="*/ 46 h 57"/>
                <a:gd name="T4" fmla="*/ 51 w 51"/>
                <a:gd name="T5" fmla="*/ 0 h 57"/>
              </a:gdLst>
              <a:ahLst/>
              <a:cxnLst>
                <a:cxn ang="0">
                  <a:pos x="T0" y="T1"/>
                </a:cxn>
                <a:cxn ang="0">
                  <a:pos x="T2" y="T3"/>
                </a:cxn>
                <a:cxn ang="0">
                  <a:pos x="T4" y="T5"/>
                </a:cxn>
              </a:cxnLst>
              <a:rect l="0" t="0" r="r" b="b"/>
              <a:pathLst>
                <a:path w="51" h="57">
                  <a:moveTo>
                    <a:pt x="51" y="0"/>
                  </a:moveTo>
                  <a:cubicBezTo>
                    <a:pt x="51" y="0"/>
                    <a:pt x="0" y="7"/>
                    <a:pt x="5" y="46"/>
                  </a:cubicBezTo>
                  <a:cubicBezTo>
                    <a:pt x="5" y="46"/>
                    <a:pt x="40" y="57"/>
                    <a:pt x="5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 name="Freeform 20"/>
            <p:cNvSpPr>
              <a:spLocks/>
            </p:cNvSpPr>
            <p:nvPr/>
          </p:nvSpPr>
          <p:spPr bwMode="auto">
            <a:xfrm>
              <a:off x="3676650" y="2951163"/>
              <a:ext cx="200025" cy="214313"/>
            </a:xfrm>
            <a:custGeom>
              <a:avLst/>
              <a:gdLst>
                <a:gd name="T0" fmla="*/ 49 w 53"/>
                <a:gd name="T1" fmla="*/ 0 h 57"/>
                <a:gd name="T2" fmla="*/ 16 w 53"/>
                <a:gd name="T3" fmla="*/ 56 h 57"/>
                <a:gd name="T4" fmla="*/ 49 w 53"/>
                <a:gd name="T5" fmla="*/ 0 h 57"/>
              </a:gdLst>
              <a:ahLst/>
              <a:cxnLst>
                <a:cxn ang="0">
                  <a:pos x="T0" y="T1"/>
                </a:cxn>
                <a:cxn ang="0">
                  <a:pos x="T2" y="T3"/>
                </a:cxn>
                <a:cxn ang="0">
                  <a:pos x="T4" y="T5"/>
                </a:cxn>
              </a:cxnLst>
              <a:rect l="0" t="0" r="r" b="b"/>
              <a:pathLst>
                <a:path w="53" h="57">
                  <a:moveTo>
                    <a:pt x="49" y="0"/>
                  </a:moveTo>
                  <a:cubicBezTo>
                    <a:pt x="49" y="0"/>
                    <a:pt x="0" y="19"/>
                    <a:pt x="16" y="56"/>
                  </a:cubicBezTo>
                  <a:cubicBezTo>
                    <a:pt x="16" y="56"/>
                    <a:pt x="53" y="57"/>
                    <a:pt x="4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Freeform 21"/>
            <p:cNvSpPr>
              <a:spLocks/>
            </p:cNvSpPr>
            <p:nvPr/>
          </p:nvSpPr>
          <p:spPr bwMode="auto">
            <a:xfrm>
              <a:off x="3838575" y="3086101"/>
              <a:ext cx="230188" cy="241300"/>
            </a:xfrm>
            <a:custGeom>
              <a:avLst/>
              <a:gdLst>
                <a:gd name="T0" fmla="*/ 42 w 61"/>
                <a:gd name="T1" fmla="*/ 0 h 64"/>
                <a:gd name="T2" fmla="*/ 24 w 61"/>
                <a:gd name="T3" fmla="*/ 64 h 64"/>
                <a:gd name="T4" fmla="*/ 42 w 61"/>
                <a:gd name="T5" fmla="*/ 0 h 64"/>
              </a:gdLst>
              <a:ahLst/>
              <a:cxnLst>
                <a:cxn ang="0">
                  <a:pos x="T0" y="T1"/>
                </a:cxn>
                <a:cxn ang="0">
                  <a:pos x="T2" y="T3"/>
                </a:cxn>
                <a:cxn ang="0">
                  <a:pos x="T4" y="T5"/>
                </a:cxn>
              </a:cxnLst>
              <a:rect l="0" t="0" r="r" b="b"/>
              <a:pathLst>
                <a:path w="61" h="64">
                  <a:moveTo>
                    <a:pt x="42" y="0"/>
                  </a:moveTo>
                  <a:cubicBezTo>
                    <a:pt x="42" y="0"/>
                    <a:pt x="0" y="32"/>
                    <a:pt x="24" y="64"/>
                  </a:cubicBezTo>
                  <a:cubicBezTo>
                    <a:pt x="24" y="64"/>
                    <a:pt x="61" y="54"/>
                    <a:pt x="4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 name="Freeform 22"/>
            <p:cNvSpPr>
              <a:spLocks/>
            </p:cNvSpPr>
            <p:nvPr/>
          </p:nvSpPr>
          <p:spPr bwMode="auto">
            <a:xfrm>
              <a:off x="4043363" y="3184526"/>
              <a:ext cx="239713" cy="246063"/>
            </a:xfrm>
            <a:custGeom>
              <a:avLst/>
              <a:gdLst>
                <a:gd name="T0" fmla="*/ 32 w 64"/>
                <a:gd name="T1" fmla="*/ 0 h 65"/>
                <a:gd name="T2" fmla="*/ 32 w 64"/>
                <a:gd name="T3" fmla="*/ 65 h 65"/>
                <a:gd name="T4" fmla="*/ 32 w 64"/>
                <a:gd name="T5" fmla="*/ 0 h 65"/>
              </a:gdLst>
              <a:ahLst/>
              <a:cxnLst>
                <a:cxn ang="0">
                  <a:pos x="T0" y="T1"/>
                </a:cxn>
                <a:cxn ang="0">
                  <a:pos x="T2" y="T3"/>
                </a:cxn>
                <a:cxn ang="0">
                  <a:pos x="T4" y="T5"/>
                </a:cxn>
              </a:cxnLst>
              <a:rect l="0" t="0" r="r" b="b"/>
              <a:pathLst>
                <a:path w="64" h="65">
                  <a:moveTo>
                    <a:pt x="32" y="0"/>
                  </a:moveTo>
                  <a:cubicBezTo>
                    <a:pt x="32" y="0"/>
                    <a:pt x="0" y="42"/>
                    <a:pt x="32" y="65"/>
                  </a:cubicBezTo>
                  <a:cubicBezTo>
                    <a:pt x="32" y="65"/>
                    <a:pt x="64" y="48"/>
                    <a:pt x="3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 name="Freeform 23"/>
            <p:cNvSpPr>
              <a:spLocks/>
            </p:cNvSpPr>
            <p:nvPr/>
          </p:nvSpPr>
          <p:spPr bwMode="auto">
            <a:xfrm>
              <a:off x="4268788" y="3236913"/>
              <a:ext cx="236538" cy="238125"/>
            </a:xfrm>
            <a:custGeom>
              <a:avLst/>
              <a:gdLst>
                <a:gd name="T0" fmla="*/ 21 w 63"/>
                <a:gd name="T1" fmla="*/ 0 h 63"/>
                <a:gd name="T2" fmla="*/ 37 w 63"/>
                <a:gd name="T3" fmla="*/ 63 h 63"/>
                <a:gd name="T4" fmla="*/ 21 w 63"/>
                <a:gd name="T5" fmla="*/ 0 h 63"/>
              </a:gdLst>
              <a:ahLst/>
              <a:cxnLst>
                <a:cxn ang="0">
                  <a:pos x="T0" y="T1"/>
                </a:cxn>
                <a:cxn ang="0">
                  <a:pos x="T2" y="T3"/>
                </a:cxn>
                <a:cxn ang="0">
                  <a:pos x="T4" y="T5"/>
                </a:cxn>
              </a:cxnLst>
              <a:rect l="0" t="0" r="r" b="b"/>
              <a:pathLst>
                <a:path w="63" h="63">
                  <a:moveTo>
                    <a:pt x="21" y="0"/>
                  </a:moveTo>
                  <a:cubicBezTo>
                    <a:pt x="21" y="0"/>
                    <a:pt x="0" y="48"/>
                    <a:pt x="37" y="63"/>
                  </a:cubicBezTo>
                  <a:cubicBezTo>
                    <a:pt x="37" y="63"/>
                    <a:pt x="63" y="38"/>
                    <a:pt x="2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 name="Freeform 24"/>
            <p:cNvSpPr>
              <a:spLocks/>
            </p:cNvSpPr>
            <p:nvPr/>
          </p:nvSpPr>
          <p:spPr bwMode="auto">
            <a:xfrm>
              <a:off x="4175125" y="3395663"/>
              <a:ext cx="233363" cy="222250"/>
            </a:xfrm>
            <a:custGeom>
              <a:avLst/>
              <a:gdLst>
                <a:gd name="T0" fmla="*/ 0 w 62"/>
                <a:gd name="T1" fmla="*/ 44 h 59"/>
                <a:gd name="T2" fmla="*/ 62 w 62"/>
                <a:gd name="T3" fmla="*/ 23 h 59"/>
                <a:gd name="T4" fmla="*/ 0 w 62"/>
                <a:gd name="T5" fmla="*/ 44 h 59"/>
              </a:gdLst>
              <a:ahLst/>
              <a:cxnLst>
                <a:cxn ang="0">
                  <a:pos x="T0" y="T1"/>
                </a:cxn>
                <a:cxn ang="0">
                  <a:pos x="T2" y="T3"/>
                </a:cxn>
                <a:cxn ang="0">
                  <a:pos x="T4" y="T5"/>
                </a:cxn>
              </a:cxnLst>
              <a:rect l="0" t="0" r="r" b="b"/>
              <a:pathLst>
                <a:path w="62" h="59">
                  <a:moveTo>
                    <a:pt x="0" y="44"/>
                  </a:moveTo>
                  <a:cubicBezTo>
                    <a:pt x="0" y="44"/>
                    <a:pt x="28" y="0"/>
                    <a:pt x="62" y="23"/>
                  </a:cubicBezTo>
                  <a:cubicBezTo>
                    <a:pt x="62" y="23"/>
                    <a:pt x="56" y="59"/>
                    <a:pt x="0"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 name="Freeform 25"/>
            <p:cNvSpPr>
              <a:spLocks/>
            </p:cNvSpPr>
            <p:nvPr/>
          </p:nvSpPr>
          <p:spPr bwMode="auto">
            <a:xfrm>
              <a:off x="3959225" y="1592263"/>
              <a:ext cx="230188" cy="234950"/>
            </a:xfrm>
            <a:custGeom>
              <a:avLst/>
              <a:gdLst>
                <a:gd name="T0" fmla="*/ 61 w 61"/>
                <a:gd name="T1" fmla="*/ 16 h 62"/>
                <a:gd name="T2" fmla="*/ 0 w 61"/>
                <a:gd name="T3" fmla="*/ 38 h 62"/>
                <a:gd name="T4" fmla="*/ 61 w 61"/>
                <a:gd name="T5" fmla="*/ 16 h 62"/>
              </a:gdLst>
              <a:ahLst/>
              <a:cxnLst>
                <a:cxn ang="0">
                  <a:pos x="T0" y="T1"/>
                </a:cxn>
                <a:cxn ang="0">
                  <a:pos x="T2" y="T3"/>
                </a:cxn>
                <a:cxn ang="0">
                  <a:pos x="T4" y="T5"/>
                </a:cxn>
              </a:cxnLst>
              <a:rect l="0" t="0" r="r" b="b"/>
              <a:pathLst>
                <a:path w="61" h="62">
                  <a:moveTo>
                    <a:pt x="61" y="16"/>
                  </a:moveTo>
                  <a:cubicBezTo>
                    <a:pt x="61" y="16"/>
                    <a:pt x="11" y="0"/>
                    <a:pt x="0" y="38"/>
                  </a:cubicBezTo>
                  <a:cubicBezTo>
                    <a:pt x="0" y="38"/>
                    <a:pt x="28" y="62"/>
                    <a:pt x="61"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 name="Freeform 26"/>
            <p:cNvSpPr>
              <a:spLocks/>
            </p:cNvSpPr>
            <p:nvPr/>
          </p:nvSpPr>
          <p:spPr bwMode="auto">
            <a:xfrm>
              <a:off x="5195888" y="1566863"/>
              <a:ext cx="225425" cy="222250"/>
            </a:xfrm>
            <a:custGeom>
              <a:avLst/>
              <a:gdLst>
                <a:gd name="T0" fmla="*/ 12 w 60"/>
                <a:gd name="T1" fmla="*/ 0 h 59"/>
                <a:gd name="T2" fmla="*/ 39 w 60"/>
                <a:gd name="T3" fmla="*/ 59 h 59"/>
                <a:gd name="T4" fmla="*/ 12 w 60"/>
                <a:gd name="T5" fmla="*/ 0 h 59"/>
              </a:gdLst>
              <a:ahLst/>
              <a:cxnLst>
                <a:cxn ang="0">
                  <a:pos x="T0" y="T1"/>
                </a:cxn>
                <a:cxn ang="0">
                  <a:pos x="T2" y="T3"/>
                </a:cxn>
                <a:cxn ang="0">
                  <a:pos x="T4" y="T5"/>
                </a:cxn>
              </a:cxnLst>
              <a:rect l="0" t="0" r="r" b="b"/>
              <a:pathLst>
                <a:path w="60" h="59">
                  <a:moveTo>
                    <a:pt x="12" y="0"/>
                  </a:moveTo>
                  <a:cubicBezTo>
                    <a:pt x="12" y="0"/>
                    <a:pt x="0" y="50"/>
                    <a:pt x="39" y="59"/>
                  </a:cubicBezTo>
                  <a:cubicBezTo>
                    <a:pt x="39" y="59"/>
                    <a:pt x="60" y="29"/>
                    <a:pt x="1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Freeform 27"/>
            <p:cNvSpPr>
              <a:spLocks/>
            </p:cNvSpPr>
            <p:nvPr/>
          </p:nvSpPr>
          <p:spPr bwMode="auto">
            <a:xfrm>
              <a:off x="5372100" y="1743076"/>
              <a:ext cx="244475" cy="241300"/>
            </a:xfrm>
            <a:custGeom>
              <a:avLst/>
              <a:gdLst>
                <a:gd name="T0" fmla="*/ 24 w 65"/>
                <a:gd name="T1" fmla="*/ 0 h 64"/>
                <a:gd name="T2" fmla="*/ 36 w 65"/>
                <a:gd name="T3" fmla="*/ 64 h 64"/>
                <a:gd name="T4" fmla="*/ 24 w 65"/>
                <a:gd name="T5" fmla="*/ 0 h 64"/>
              </a:gdLst>
              <a:ahLst/>
              <a:cxnLst>
                <a:cxn ang="0">
                  <a:pos x="T0" y="T1"/>
                </a:cxn>
                <a:cxn ang="0">
                  <a:pos x="T2" y="T3"/>
                </a:cxn>
                <a:cxn ang="0">
                  <a:pos x="T4" y="T5"/>
                </a:cxn>
              </a:cxnLst>
              <a:rect l="0" t="0" r="r" b="b"/>
              <a:pathLst>
                <a:path w="65" h="64">
                  <a:moveTo>
                    <a:pt x="24" y="0"/>
                  </a:moveTo>
                  <a:cubicBezTo>
                    <a:pt x="24" y="0"/>
                    <a:pt x="0" y="45"/>
                    <a:pt x="36" y="64"/>
                  </a:cubicBezTo>
                  <a:cubicBezTo>
                    <a:pt x="36" y="64"/>
                    <a:pt x="65" y="40"/>
                    <a:pt x="2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 name="Freeform 28"/>
            <p:cNvSpPr>
              <a:spLocks/>
            </p:cNvSpPr>
            <p:nvPr/>
          </p:nvSpPr>
          <p:spPr bwMode="auto">
            <a:xfrm>
              <a:off x="5503863" y="1965326"/>
              <a:ext cx="238125" cy="249238"/>
            </a:xfrm>
            <a:custGeom>
              <a:avLst/>
              <a:gdLst>
                <a:gd name="T0" fmla="*/ 34 w 63"/>
                <a:gd name="T1" fmla="*/ 0 h 66"/>
                <a:gd name="T2" fmla="*/ 30 w 63"/>
                <a:gd name="T3" fmla="*/ 66 h 66"/>
                <a:gd name="T4" fmla="*/ 34 w 63"/>
                <a:gd name="T5" fmla="*/ 0 h 66"/>
              </a:gdLst>
              <a:ahLst/>
              <a:cxnLst>
                <a:cxn ang="0">
                  <a:pos x="T0" y="T1"/>
                </a:cxn>
                <a:cxn ang="0">
                  <a:pos x="T2" y="T3"/>
                </a:cxn>
                <a:cxn ang="0">
                  <a:pos x="T4" y="T5"/>
                </a:cxn>
              </a:cxnLst>
              <a:rect l="0" t="0" r="r" b="b"/>
              <a:pathLst>
                <a:path w="63" h="66">
                  <a:moveTo>
                    <a:pt x="34" y="0"/>
                  </a:moveTo>
                  <a:cubicBezTo>
                    <a:pt x="34" y="0"/>
                    <a:pt x="0" y="38"/>
                    <a:pt x="30" y="66"/>
                  </a:cubicBezTo>
                  <a:cubicBezTo>
                    <a:pt x="30" y="66"/>
                    <a:pt x="63" y="50"/>
                    <a:pt x="3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 name="Freeform 29"/>
            <p:cNvSpPr>
              <a:spLocks/>
            </p:cNvSpPr>
            <p:nvPr/>
          </p:nvSpPr>
          <p:spPr bwMode="auto">
            <a:xfrm>
              <a:off x="5580063" y="2230438"/>
              <a:ext cx="217488" cy="233363"/>
            </a:xfrm>
            <a:custGeom>
              <a:avLst/>
              <a:gdLst>
                <a:gd name="T0" fmla="*/ 44 w 58"/>
                <a:gd name="T1" fmla="*/ 0 h 62"/>
                <a:gd name="T2" fmla="*/ 23 w 58"/>
                <a:gd name="T3" fmla="*/ 62 h 62"/>
                <a:gd name="T4" fmla="*/ 44 w 58"/>
                <a:gd name="T5" fmla="*/ 0 h 62"/>
              </a:gdLst>
              <a:ahLst/>
              <a:cxnLst>
                <a:cxn ang="0">
                  <a:pos x="T0" y="T1"/>
                </a:cxn>
                <a:cxn ang="0">
                  <a:pos x="T2" y="T3"/>
                </a:cxn>
                <a:cxn ang="0">
                  <a:pos x="T4" y="T5"/>
                </a:cxn>
              </a:cxnLst>
              <a:rect l="0" t="0" r="r" b="b"/>
              <a:pathLst>
                <a:path w="58" h="62">
                  <a:moveTo>
                    <a:pt x="44" y="0"/>
                  </a:moveTo>
                  <a:cubicBezTo>
                    <a:pt x="44" y="0"/>
                    <a:pt x="0" y="28"/>
                    <a:pt x="23" y="62"/>
                  </a:cubicBezTo>
                  <a:cubicBezTo>
                    <a:pt x="23" y="62"/>
                    <a:pt x="58" y="55"/>
                    <a:pt x="4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 name="Freeform 30"/>
            <p:cNvSpPr>
              <a:spLocks/>
            </p:cNvSpPr>
            <p:nvPr/>
          </p:nvSpPr>
          <p:spPr bwMode="auto">
            <a:xfrm>
              <a:off x="5591175" y="2513013"/>
              <a:ext cx="184150" cy="219075"/>
            </a:xfrm>
            <a:custGeom>
              <a:avLst/>
              <a:gdLst>
                <a:gd name="T0" fmla="*/ 49 w 49"/>
                <a:gd name="T1" fmla="*/ 0 h 58"/>
                <a:gd name="T2" fmla="*/ 13 w 49"/>
                <a:gd name="T3" fmla="*/ 54 h 58"/>
                <a:gd name="T4" fmla="*/ 49 w 49"/>
                <a:gd name="T5" fmla="*/ 0 h 58"/>
              </a:gdLst>
              <a:ahLst/>
              <a:cxnLst>
                <a:cxn ang="0">
                  <a:pos x="T0" y="T1"/>
                </a:cxn>
                <a:cxn ang="0">
                  <a:pos x="T2" y="T3"/>
                </a:cxn>
                <a:cxn ang="0">
                  <a:pos x="T4" y="T5"/>
                </a:cxn>
              </a:cxnLst>
              <a:rect l="0" t="0" r="r" b="b"/>
              <a:pathLst>
                <a:path w="49" h="58">
                  <a:moveTo>
                    <a:pt x="49" y="0"/>
                  </a:moveTo>
                  <a:cubicBezTo>
                    <a:pt x="49" y="0"/>
                    <a:pt x="0" y="16"/>
                    <a:pt x="13" y="54"/>
                  </a:cubicBezTo>
                  <a:cubicBezTo>
                    <a:pt x="13" y="54"/>
                    <a:pt x="49" y="58"/>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 name="Freeform 31"/>
            <p:cNvSpPr>
              <a:spLocks/>
            </p:cNvSpPr>
            <p:nvPr/>
          </p:nvSpPr>
          <p:spPr bwMode="auto">
            <a:xfrm>
              <a:off x="5545138" y="2792413"/>
              <a:ext cx="196850" cy="211138"/>
            </a:xfrm>
            <a:custGeom>
              <a:avLst/>
              <a:gdLst>
                <a:gd name="T0" fmla="*/ 52 w 52"/>
                <a:gd name="T1" fmla="*/ 0 h 56"/>
                <a:gd name="T2" fmla="*/ 2 w 52"/>
                <a:gd name="T3" fmla="*/ 43 h 56"/>
                <a:gd name="T4" fmla="*/ 52 w 52"/>
                <a:gd name="T5" fmla="*/ 0 h 56"/>
              </a:gdLst>
              <a:ahLst/>
              <a:cxnLst>
                <a:cxn ang="0">
                  <a:pos x="T0" y="T1"/>
                </a:cxn>
                <a:cxn ang="0">
                  <a:pos x="T2" y="T3"/>
                </a:cxn>
                <a:cxn ang="0">
                  <a:pos x="T4" y="T5"/>
                </a:cxn>
              </a:cxnLst>
              <a:rect l="0" t="0" r="r" b="b"/>
              <a:pathLst>
                <a:path w="52" h="56">
                  <a:moveTo>
                    <a:pt x="52" y="0"/>
                  </a:moveTo>
                  <a:cubicBezTo>
                    <a:pt x="52" y="0"/>
                    <a:pt x="0" y="3"/>
                    <a:pt x="2" y="43"/>
                  </a:cubicBezTo>
                  <a:cubicBezTo>
                    <a:pt x="2" y="43"/>
                    <a:pt x="36" y="56"/>
                    <a:pt x="5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6" name="Freeform 32"/>
            <p:cNvSpPr>
              <a:spLocks/>
            </p:cNvSpPr>
            <p:nvPr/>
          </p:nvSpPr>
          <p:spPr bwMode="auto">
            <a:xfrm>
              <a:off x="5405438" y="3014663"/>
              <a:ext cx="222250" cy="234950"/>
            </a:xfrm>
            <a:custGeom>
              <a:avLst/>
              <a:gdLst>
                <a:gd name="T0" fmla="*/ 59 w 59"/>
                <a:gd name="T1" fmla="*/ 11 h 62"/>
                <a:gd name="T2" fmla="*/ 0 w 59"/>
                <a:gd name="T3" fmla="*/ 39 h 62"/>
                <a:gd name="T4" fmla="*/ 59 w 59"/>
                <a:gd name="T5" fmla="*/ 11 h 62"/>
              </a:gdLst>
              <a:ahLst/>
              <a:cxnLst>
                <a:cxn ang="0">
                  <a:pos x="T0" y="T1"/>
                </a:cxn>
                <a:cxn ang="0">
                  <a:pos x="T2" y="T3"/>
                </a:cxn>
                <a:cxn ang="0">
                  <a:pos x="T4" y="T5"/>
                </a:cxn>
              </a:cxnLst>
              <a:rect l="0" t="0" r="r" b="b"/>
              <a:pathLst>
                <a:path w="59" h="62">
                  <a:moveTo>
                    <a:pt x="59" y="11"/>
                  </a:moveTo>
                  <a:cubicBezTo>
                    <a:pt x="59" y="11"/>
                    <a:pt x="8" y="0"/>
                    <a:pt x="0" y="39"/>
                  </a:cubicBezTo>
                  <a:cubicBezTo>
                    <a:pt x="0" y="39"/>
                    <a:pt x="31" y="62"/>
                    <a:pt x="59"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7" name="Freeform 33"/>
            <p:cNvSpPr>
              <a:spLocks/>
            </p:cNvSpPr>
            <p:nvPr/>
          </p:nvSpPr>
          <p:spPr bwMode="auto">
            <a:xfrm>
              <a:off x="5213350" y="3192463"/>
              <a:ext cx="241300" cy="244475"/>
            </a:xfrm>
            <a:custGeom>
              <a:avLst/>
              <a:gdLst>
                <a:gd name="T0" fmla="*/ 64 w 64"/>
                <a:gd name="T1" fmla="*/ 24 h 65"/>
                <a:gd name="T2" fmla="*/ 0 w 64"/>
                <a:gd name="T3" fmla="*/ 36 h 65"/>
                <a:gd name="T4" fmla="*/ 64 w 64"/>
                <a:gd name="T5" fmla="*/ 24 h 65"/>
              </a:gdLst>
              <a:ahLst/>
              <a:cxnLst>
                <a:cxn ang="0">
                  <a:pos x="T0" y="T1"/>
                </a:cxn>
                <a:cxn ang="0">
                  <a:pos x="T2" y="T3"/>
                </a:cxn>
                <a:cxn ang="0">
                  <a:pos x="T4" y="T5"/>
                </a:cxn>
              </a:cxnLst>
              <a:rect l="0" t="0" r="r" b="b"/>
              <a:pathLst>
                <a:path w="64" h="65">
                  <a:moveTo>
                    <a:pt x="64" y="24"/>
                  </a:moveTo>
                  <a:cubicBezTo>
                    <a:pt x="64" y="24"/>
                    <a:pt x="18" y="0"/>
                    <a:pt x="0" y="36"/>
                  </a:cubicBezTo>
                  <a:cubicBezTo>
                    <a:pt x="0" y="36"/>
                    <a:pt x="23" y="65"/>
                    <a:pt x="64"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8" name="Freeform 34"/>
            <p:cNvSpPr>
              <a:spLocks/>
            </p:cNvSpPr>
            <p:nvPr/>
          </p:nvSpPr>
          <p:spPr bwMode="auto">
            <a:xfrm>
              <a:off x="4984750" y="3324226"/>
              <a:ext cx="244475" cy="238125"/>
            </a:xfrm>
            <a:custGeom>
              <a:avLst/>
              <a:gdLst>
                <a:gd name="T0" fmla="*/ 65 w 65"/>
                <a:gd name="T1" fmla="*/ 34 h 63"/>
                <a:gd name="T2" fmla="*/ 0 w 65"/>
                <a:gd name="T3" fmla="*/ 30 h 63"/>
                <a:gd name="T4" fmla="*/ 65 w 65"/>
                <a:gd name="T5" fmla="*/ 34 h 63"/>
              </a:gdLst>
              <a:ahLst/>
              <a:cxnLst>
                <a:cxn ang="0">
                  <a:pos x="T0" y="T1"/>
                </a:cxn>
                <a:cxn ang="0">
                  <a:pos x="T2" y="T3"/>
                </a:cxn>
                <a:cxn ang="0">
                  <a:pos x="T4" y="T5"/>
                </a:cxn>
              </a:cxnLst>
              <a:rect l="0" t="0" r="r" b="b"/>
              <a:pathLst>
                <a:path w="65" h="63">
                  <a:moveTo>
                    <a:pt x="65" y="34"/>
                  </a:moveTo>
                  <a:cubicBezTo>
                    <a:pt x="65" y="34"/>
                    <a:pt x="27" y="0"/>
                    <a:pt x="0" y="30"/>
                  </a:cubicBezTo>
                  <a:cubicBezTo>
                    <a:pt x="0" y="30"/>
                    <a:pt x="15" y="63"/>
                    <a:pt x="65"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9" name="Freeform 35"/>
            <p:cNvSpPr>
              <a:spLocks/>
            </p:cNvSpPr>
            <p:nvPr/>
          </p:nvSpPr>
          <p:spPr bwMode="auto">
            <a:xfrm>
              <a:off x="5130800" y="1731963"/>
              <a:ext cx="214313" cy="200025"/>
            </a:xfrm>
            <a:custGeom>
              <a:avLst/>
              <a:gdLst>
                <a:gd name="T0" fmla="*/ 0 w 57"/>
                <a:gd name="T1" fmla="*/ 49 h 53"/>
                <a:gd name="T2" fmla="*/ 56 w 57"/>
                <a:gd name="T3" fmla="*/ 16 h 53"/>
                <a:gd name="T4" fmla="*/ 0 w 57"/>
                <a:gd name="T5" fmla="*/ 49 h 53"/>
              </a:gdLst>
              <a:ahLst/>
              <a:cxnLst>
                <a:cxn ang="0">
                  <a:pos x="T0" y="T1"/>
                </a:cxn>
                <a:cxn ang="0">
                  <a:pos x="T2" y="T3"/>
                </a:cxn>
                <a:cxn ang="0">
                  <a:pos x="T4" y="T5"/>
                </a:cxn>
              </a:cxnLst>
              <a:rect l="0" t="0" r="r" b="b"/>
              <a:pathLst>
                <a:path w="57" h="53">
                  <a:moveTo>
                    <a:pt x="0" y="49"/>
                  </a:moveTo>
                  <a:cubicBezTo>
                    <a:pt x="0" y="49"/>
                    <a:pt x="19" y="0"/>
                    <a:pt x="56" y="16"/>
                  </a:cubicBezTo>
                  <a:cubicBezTo>
                    <a:pt x="56" y="16"/>
                    <a:pt x="57" y="53"/>
                    <a:pt x="0"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 name="Freeform 36"/>
            <p:cNvSpPr>
              <a:spLocks/>
            </p:cNvSpPr>
            <p:nvPr/>
          </p:nvSpPr>
          <p:spPr bwMode="auto">
            <a:xfrm>
              <a:off x="5267325" y="1893888"/>
              <a:ext cx="236538" cy="227013"/>
            </a:xfrm>
            <a:custGeom>
              <a:avLst/>
              <a:gdLst>
                <a:gd name="T0" fmla="*/ 0 w 63"/>
                <a:gd name="T1" fmla="*/ 42 h 60"/>
                <a:gd name="T2" fmla="*/ 63 w 63"/>
                <a:gd name="T3" fmla="*/ 24 h 60"/>
                <a:gd name="T4" fmla="*/ 0 w 63"/>
                <a:gd name="T5" fmla="*/ 42 h 60"/>
              </a:gdLst>
              <a:ahLst/>
              <a:cxnLst>
                <a:cxn ang="0">
                  <a:pos x="T0" y="T1"/>
                </a:cxn>
                <a:cxn ang="0">
                  <a:pos x="T2" y="T3"/>
                </a:cxn>
                <a:cxn ang="0">
                  <a:pos x="T4" y="T5"/>
                </a:cxn>
              </a:cxnLst>
              <a:rect l="0" t="0" r="r" b="b"/>
              <a:pathLst>
                <a:path w="63" h="60">
                  <a:moveTo>
                    <a:pt x="0" y="42"/>
                  </a:moveTo>
                  <a:cubicBezTo>
                    <a:pt x="0" y="42"/>
                    <a:pt x="32" y="0"/>
                    <a:pt x="63" y="24"/>
                  </a:cubicBezTo>
                  <a:cubicBezTo>
                    <a:pt x="63" y="24"/>
                    <a:pt x="55" y="60"/>
                    <a:pt x="0"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 name="Freeform 37"/>
            <p:cNvSpPr>
              <a:spLocks/>
            </p:cNvSpPr>
            <p:nvPr/>
          </p:nvSpPr>
          <p:spPr bwMode="auto">
            <a:xfrm>
              <a:off x="5364163" y="2098676"/>
              <a:ext cx="246063" cy="241300"/>
            </a:xfrm>
            <a:custGeom>
              <a:avLst/>
              <a:gdLst>
                <a:gd name="T0" fmla="*/ 0 w 65"/>
                <a:gd name="T1" fmla="*/ 31 h 64"/>
                <a:gd name="T2" fmla="*/ 65 w 65"/>
                <a:gd name="T3" fmla="*/ 31 h 64"/>
                <a:gd name="T4" fmla="*/ 0 w 65"/>
                <a:gd name="T5" fmla="*/ 31 h 64"/>
              </a:gdLst>
              <a:ahLst/>
              <a:cxnLst>
                <a:cxn ang="0">
                  <a:pos x="T0" y="T1"/>
                </a:cxn>
                <a:cxn ang="0">
                  <a:pos x="T2" y="T3"/>
                </a:cxn>
                <a:cxn ang="0">
                  <a:pos x="T4" y="T5"/>
                </a:cxn>
              </a:cxnLst>
              <a:rect l="0" t="0" r="r" b="b"/>
              <a:pathLst>
                <a:path w="65" h="64">
                  <a:moveTo>
                    <a:pt x="0" y="31"/>
                  </a:moveTo>
                  <a:cubicBezTo>
                    <a:pt x="0" y="31"/>
                    <a:pt x="42" y="0"/>
                    <a:pt x="65" y="31"/>
                  </a:cubicBezTo>
                  <a:cubicBezTo>
                    <a:pt x="65" y="31"/>
                    <a:pt x="48" y="64"/>
                    <a:pt x="0"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2" name="Freeform 38"/>
            <p:cNvSpPr>
              <a:spLocks/>
            </p:cNvSpPr>
            <p:nvPr/>
          </p:nvSpPr>
          <p:spPr bwMode="auto">
            <a:xfrm>
              <a:off x="5418138" y="2324101"/>
              <a:ext cx="236538" cy="241300"/>
            </a:xfrm>
            <a:custGeom>
              <a:avLst/>
              <a:gdLst>
                <a:gd name="T0" fmla="*/ 0 w 63"/>
                <a:gd name="T1" fmla="*/ 21 h 64"/>
                <a:gd name="T2" fmla="*/ 63 w 63"/>
                <a:gd name="T3" fmla="*/ 37 h 64"/>
                <a:gd name="T4" fmla="*/ 0 w 63"/>
                <a:gd name="T5" fmla="*/ 21 h 64"/>
              </a:gdLst>
              <a:ahLst/>
              <a:cxnLst>
                <a:cxn ang="0">
                  <a:pos x="T0" y="T1"/>
                </a:cxn>
                <a:cxn ang="0">
                  <a:pos x="T2" y="T3"/>
                </a:cxn>
                <a:cxn ang="0">
                  <a:pos x="T4" y="T5"/>
                </a:cxn>
              </a:cxnLst>
              <a:rect l="0" t="0" r="r" b="b"/>
              <a:pathLst>
                <a:path w="63" h="64">
                  <a:moveTo>
                    <a:pt x="0" y="21"/>
                  </a:moveTo>
                  <a:cubicBezTo>
                    <a:pt x="0" y="21"/>
                    <a:pt x="48" y="0"/>
                    <a:pt x="63" y="37"/>
                  </a:cubicBezTo>
                  <a:cubicBezTo>
                    <a:pt x="63" y="37"/>
                    <a:pt x="38" y="64"/>
                    <a:pt x="0"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3" name="Freeform 39"/>
            <p:cNvSpPr>
              <a:spLocks/>
            </p:cNvSpPr>
            <p:nvPr/>
          </p:nvSpPr>
          <p:spPr bwMode="auto">
            <a:xfrm>
              <a:off x="5421313" y="2570163"/>
              <a:ext cx="211138" cy="219075"/>
            </a:xfrm>
            <a:custGeom>
              <a:avLst/>
              <a:gdLst>
                <a:gd name="T0" fmla="*/ 0 w 56"/>
                <a:gd name="T1" fmla="*/ 7 h 58"/>
                <a:gd name="T2" fmla="*/ 56 w 56"/>
                <a:gd name="T3" fmla="*/ 39 h 58"/>
                <a:gd name="T4" fmla="*/ 0 w 56"/>
                <a:gd name="T5" fmla="*/ 7 h 58"/>
              </a:gdLst>
              <a:ahLst/>
              <a:cxnLst>
                <a:cxn ang="0">
                  <a:pos x="T0" y="T1"/>
                </a:cxn>
                <a:cxn ang="0">
                  <a:pos x="T2" y="T3"/>
                </a:cxn>
                <a:cxn ang="0">
                  <a:pos x="T4" y="T5"/>
                </a:cxn>
              </a:cxnLst>
              <a:rect l="0" t="0" r="r" b="b"/>
              <a:pathLst>
                <a:path w="56" h="58">
                  <a:moveTo>
                    <a:pt x="0" y="7"/>
                  </a:moveTo>
                  <a:cubicBezTo>
                    <a:pt x="0" y="7"/>
                    <a:pt x="52" y="0"/>
                    <a:pt x="56" y="39"/>
                  </a:cubicBezTo>
                  <a:cubicBezTo>
                    <a:pt x="56" y="39"/>
                    <a:pt x="25" y="58"/>
                    <a:pt x="0"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4" name="Freeform 40"/>
            <p:cNvSpPr>
              <a:spLocks/>
            </p:cNvSpPr>
            <p:nvPr/>
          </p:nvSpPr>
          <p:spPr bwMode="auto">
            <a:xfrm>
              <a:off x="5372100" y="2781301"/>
              <a:ext cx="195263" cy="214313"/>
            </a:xfrm>
            <a:custGeom>
              <a:avLst/>
              <a:gdLst>
                <a:gd name="T0" fmla="*/ 0 w 52"/>
                <a:gd name="T1" fmla="*/ 0 h 57"/>
                <a:gd name="T2" fmla="*/ 47 w 52"/>
                <a:gd name="T3" fmla="*/ 46 h 57"/>
                <a:gd name="T4" fmla="*/ 0 w 52"/>
                <a:gd name="T5" fmla="*/ 0 h 57"/>
              </a:gdLst>
              <a:ahLst/>
              <a:cxnLst>
                <a:cxn ang="0">
                  <a:pos x="T0" y="T1"/>
                </a:cxn>
                <a:cxn ang="0">
                  <a:pos x="T2" y="T3"/>
                </a:cxn>
                <a:cxn ang="0">
                  <a:pos x="T4" y="T5"/>
                </a:cxn>
              </a:cxnLst>
              <a:rect l="0" t="0" r="r" b="b"/>
              <a:pathLst>
                <a:path w="52" h="57">
                  <a:moveTo>
                    <a:pt x="0" y="0"/>
                  </a:moveTo>
                  <a:cubicBezTo>
                    <a:pt x="0" y="0"/>
                    <a:pt x="52" y="7"/>
                    <a:pt x="47" y="46"/>
                  </a:cubicBezTo>
                  <a:cubicBezTo>
                    <a:pt x="47" y="46"/>
                    <a:pt x="11" y="57"/>
                    <a:pt x="0"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5" name="Freeform 41"/>
            <p:cNvSpPr>
              <a:spLocks/>
            </p:cNvSpPr>
            <p:nvPr/>
          </p:nvSpPr>
          <p:spPr bwMode="auto">
            <a:xfrm>
              <a:off x="5267325" y="2951163"/>
              <a:ext cx="195263" cy="214313"/>
            </a:xfrm>
            <a:custGeom>
              <a:avLst/>
              <a:gdLst>
                <a:gd name="T0" fmla="*/ 3 w 52"/>
                <a:gd name="T1" fmla="*/ 0 h 57"/>
                <a:gd name="T2" fmla="*/ 37 w 52"/>
                <a:gd name="T3" fmla="*/ 56 h 57"/>
                <a:gd name="T4" fmla="*/ 3 w 52"/>
                <a:gd name="T5" fmla="*/ 0 h 57"/>
              </a:gdLst>
              <a:ahLst/>
              <a:cxnLst>
                <a:cxn ang="0">
                  <a:pos x="T0" y="T1"/>
                </a:cxn>
                <a:cxn ang="0">
                  <a:pos x="T2" y="T3"/>
                </a:cxn>
                <a:cxn ang="0">
                  <a:pos x="T4" y="T5"/>
                </a:cxn>
              </a:cxnLst>
              <a:rect l="0" t="0" r="r" b="b"/>
              <a:pathLst>
                <a:path w="52" h="57">
                  <a:moveTo>
                    <a:pt x="3" y="0"/>
                  </a:moveTo>
                  <a:cubicBezTo>
                    <a:pt x="3" y="0"/>
                    <a:pt x="52" y="19"/>
                    <a:pt x="37" y="56"/>
                  </a:cubicBezTo>
                  <a:cubicBezTo>
                    <a:pt x="37" y="56"/>
                    <a:pt x="0" y="57"/>
                    <a:pt x="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6" name="Freeform 42"/>
            <p:cNvSpPr>
              <a:spLocks/>
            </p:cNvSpPr>
            <p:nvPr/>
          </p:nvSpPr>
          <p:spPr bwMode="auto">
            <a:xfrm>
              <a:off x="5075238" y="3086101"/>
              <a:ext cx="225425" cy="241300"/>
            </a:xfrm>
            <a:custGeom>
              <a:avLst/>
              <a:gdLst>
                <a:gd name="T0" fmla="*/ 19 w 60"/>
                <a:gd name="T1" fmla="*/ 0 h 64"/>
                <a:gd name="T2" fmla="*/ 37 w 60"/>
                <a:gd name="T3" fmla="*/ 64 h 64"/>
                <a:gd name="T4" fmla="*/ 19 w 60"/>
                <a:gd name="T5" fmla="*/ 0 h 64"/>
              </a:gdLst>
              <a:ahLst/>
              <a:cxnLst>
                <a:cxn ang="0">
                  <a:pos x="T0" y="T1"/>
                </a:cxn>
                <a:cxn ang="0">
                  <a:pos x="T2" y="T3"/>
                </a:cxn>
                <a:cxn ang="0">
                  <a:pos x="T4" y="T5"/>
                </a:cxn>
              </a:cxnLst>
              <a:rect l="0" t="0" r="r" b="b"/>
              <a:pathLst>
                <a:path w="60" h="64">
                  <a:moveTo>
                    <a:pt x="19" y="0"/>
                  </a:moveTo>
                  <a:cubicBezTo>
                    <a:pt x="19" y="0"/>
                    <a:pt x="60" y="32"/>
                    <a:pt x="37" y="64"/>
                  </a:cubicBezTo>
                  <a:cubicBezTo>
                    <a:pt x="37" y="64"/>
                    <a:pt x="0" y="54"/>
                    <a:pt x="1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7" name="Freeform 43"/>
            <p:cNvSpPr>
              <a:spLocks/>
            </p:cNvSpPr>
            <p:nvPr/>
          </p:nvSpPr>
          <p:spPr bwMode="auto">
            <a:xfrm>
              <a:off x="4856163" y="3184526"/>
              <a:ext cx="244475" cy="246063"/>
            </a:xfrm>
            <a:custGeom>
              <a:avLst/>
              <a:gdLst>
                <a:gd name="T0" fmla="*/ 33 w 65"/>
                <a:gd name="T1" fmla="*/ 0 h 65"/>
                <a:gd name="T2" fmla="*/ 33 w 65"/>
                <a:gd name="T3" fmla="*/ 65 h 65"/>
                <a:gd name="T4" fmla="*/ 33 w 65"/>
                <a:gd name="T5" fmla="*/ 0 h 65"/>
              </a:gdLst>
              <a:ahLst/>
              <a:cxnLst>
                <a:cxn ang="0">
                  <a:pos x="T0" y="T1"/>
                </a:cxn>
                <a:cxn ang="0">
                  <a:pos x="T2" y="T3"/>
                </a:cxn>
                <a:cxn ang="0">
                  <a:pos x="T4" y="T5"/>
                </a:cxn>
              </a:cxnLst>
              <a:rect l="0" t="0" r="r" b="b"/>
              <a:pathLst>
                <a:path w="65" h="65">
                  <a:moveTo>
                    <a:pt x="33" y="0"/>
                  </a:moveTo>
                  <a:cubicBezTo>
                    <a:pt x="33" y="0"/>
                    <a:pt x="65" y="42"/>
                    <a:pt x="33" y="65"/>
                  </a:cubicBezTo>
                  <a:cubicBezTo>
                    <a:pt x="33" y="65"/>
                    <a:pt x="0" y="48"/>
                    <a:pt x="3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8" name="Freeform 44"/>
            <p:cNvSpPr>
              <a:spLocks/>
            </p:cNvSpPr>
            <p:nvPr/>
          </p:nvSpPr>
          <p:spPr bwMode="auto">
            <a:xfrm>
              <a:off x="4633913" y="3236913"/>
              <a:ext cx="238125" cy="238125"/>
            </a:xfrm>
            <a:custGeom>
              <a:avLst/>
              <a:gdLst>
                <a:gd name="T0" fmla="*/ 43 w 63"/>
                <a:gd name="T1" fmla="*/ 0 h 63"/>
                <a:gd name="T2" fmla="*/ 26 w 63"/>
                <a:gd name="T3" fmla="*/ 63 h 63"/>
                <a:gd name="T4" fmla="*/ 43 w 63"/>
                <a:gd name="T5" fmla="*/ 0 h 63"/>
              </a:gdLst>
              <a:ahLst/>
              <a:cxnLst>
                <a:cxn ang="0">
                  <a:pos x="T0" y="T1"/>
                </a:cxn>
                <a:cxn ang="0">
                  <a:pos x="T2" y="T3"/>
                </a:cxn>
                <a:cxn ang="0">
                  <a:pos x="T4" y="T5"/>
                </a:cxn>
              </a:cxnLst>
              <a:rect l="0" t="0" r="r" b="b"/>
              <a:pathLst>
                <a:path w="63" h="63">
                  <a:moveTo>
                    <a:pt x="43" y="0"/>
                  </a:moveTo>
                  <a:cubicBezTo>
                    <a:pt x="43" y="0"/>
                    <a:pt x="63" y="48"/>
                    <a:pt x="26" y="63"/>
                  </a:cubicBezTo>
                  <a:cubicBezTo>
                    <a:pt x="26" y="63"/>
                    <a:pt x="0" y="38"/>
                    <a:pt x="4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9" name="Freeform 45"/>
            <p:cNvSpPr>
              <a:spLocks/>
            </p:cNvSpPr>
            <p:nvPr/>
          </p:nvSpPr>
          <p:spPr bwMode="auto">
            <a:xfrm>
              <a:off x="4732338" y="3395663"/>
              <a:ext cx="233363" cy="222250"/>
            </a:xfrm>
            <a:custGeom>
              <a:avLst/>
              <a:gdLst>
                <a:gd name="T0" fmla="*/ 62 w 62"/>
                <a:gd name="T1" fmla="*/ 44 h 59"/>
                <a:gd name="T2" fmla="*/ 0 w 62"/>
                <a:gd name="T3" fmla="*/ 23 h 59"/>
                <a:gd name="T4" fmla="*/ 62 w 62"/>
                <a:gd name="T5" fmla="*/ 44 h 59"/>
              </a:gdLst>
              <a:ahLst/>
              <a:cxnLst>
                <a:cxn ang="0">
                  <a:pos x="T0" y="T1"/>
                </a:cxn>
                <a:cxn ang="0">
                  <a:pos x="T2" y="T3"/>
                </a:cxn>
                <a:cxn ang="0">
                  <a:pos x="T4" y="T5"/>
                </a:cxn>
              </a:cxnLst>
              <a:rect l="0" t="0" r="r" b="b"/>
              <a:pathLst>
                <a:path w="62" h="59">
                  <a:moveTo>
                    <a:pt x="62" y="44"/>
                  </a:moveTo>
                  <a:cubicBezTo>
                    <a:pt x="62" y="44"/>
                    <a:pt x="35" y="0"/>
                    <a:pt x="0" y="23"/>
                  </a:cubicBezTo>
                  <a:cubicBezTo>
                    <a:pt x="0" y="23"/>
                    <a:pt x="6" y="59"/>
                    <a:pt x="62"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0" name="Freeform 46"/>
            <p:cNvSpPr>
              <a:spLocks/>
            </p:cNvSpPr>
            <p:nvPr/>
          </p:nvSpPr>
          <p:spPr bwMode="auto">
            <a:xfrm>
              <a:off x="4949825" y="1592263"/>
              <a:ext cx="230188" cy="234950"/>
            </a:xfrm>
            <a:custGeom>
              <a:avLst/>
              <a:gdLst>
                <a:gd name="T0" fmla="*/ 0 w 61"/>
                <a:gd name="T1" fmla="*/ 16 h 62"/>
                <a:gd name="T2" fmla="*/ 61 w 61"/>
                <a:gd name="T3" fmla="*/ 38 h 62"/>
                <a:gd name="T4" fmla="*/ 0 w 61"/>
                <a:gd name="T5" fmla="*/ 16 h 62"/>
              </a:gdLst>
              <a:ahLst/>
              <a:cxnLst>
                <a:cxn ang="0">
                  <a:pos x="T0" y="T1"/>
                </a:cxn>
                <a:cxn ang="0">
                  <a:pos x="T2" y="T3"/>
                </a:cxn>
                <a:cxn ang="0">
                  <a:pos x="T4" y="T5"/>
                </a:cxn>
              </a:cxnLst>
              <a:rect l="0" t="0" r="r" b="b"/>
              <a:pathLst>
                <a:path w="61" h="62">
                  <a:moveTo>
                    <a:pt x="0" y="16"/>
                  </a:moveTo>
                  <a:cubicBezTo>
                    <a:pt x="0" y="16"/>
                    <a:pt x="50" y="0"/>
                    <a:pt x="61" y="38"/>
                  </a:cubicBezTo>
                  <a:cubicBezTo>
                    <a:pt x="61" y="38"/>
                    <a:pt x="34" y="62"/>
                    <a:pt x="0"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04" name="Group 303"/>
          <p:cNvGrpSpPr/>
          <p:nvPr/>
        </p:nvGrpSpPr>
        <p:grpSpPr>
          <a:xfrm>
            <a:off x="3545413" y="2002110"/>
            <a:ext cx="2157033" cy="1804977"/>
            <a:chOff x="3346450" y="1566863"/>
            <a:chExt cx="2451101" cy="2051050"/>
          </a:xfrm>
        </p:grpSpPr>
        <p:sp>
          <p:nvSpPr>
            <p:cNvPr id="305" name="Freeform 5"/>
            <p:cNvSpPr>
              <a:spLocks/>
            </p:cNvSpPr>
            <p:nvPr/>
          </p:nvSpPr>
          <p:spPr bwMode="auto">
            <a:xfrm>
              <a:off x="3719513" y="1566863"/>
              <a:ext cx="228600" cy="222250"/>
            </a:xfrm>
            <a:custGeom>
              <a:avLst/>
              <a:gdLst>
                <a:gd name="T0" fmla="*/ 49 w 61"/>
                <a:gd name="T1" fmla="*/ 0 h 59"/>
                <a:gd name="T2" fmla="*/ 21 w 61"/>
                <a:gd name="T3" fmla="*/ 59 h 59"/>
                <a:gd name="T4" fmla="*/ 49 w 61"/>
                <a:gd name="T5" fmla="*/ 0 h 59"/>
              </a:gdLst>
              <a:ahLst/>
              <a:cxnLst>
                <a:cxn ang="0">
                  <a:pos x="T0" y="T1"/>
                </a:cxn>
                <a:cxn ang="0">
                  <a:pos x="T2" y="T3"/>
                </a:cxn>
                <a:cxn ang="0">
                  <a:pos x="T4" y="T5"/>
                </a:cxn>
              </a:cxnLst>
              <a:rect l="0" t="0" r="r" b="b"/>
              <a:pathLst>
                <a:path w="61" h="59">
                  <a:moveTo>
                    <a:pt x="49" y="0"/>
                  </a:moveTo>
                  <a:cubicBezTo>
                    <a:pt x="49" y="0"/>
                    <a:pt x="61" y="50"/>
                    <a:pt x="21" y="59"/>
                  </a:cubicBezTo>
                  <a:cubicBezTo>
                    <a:pt x="21" y="59"/>
                    <a:pt x="0" y="29"/>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6" name="Freeform 6"/>
            <p:cNvSpPr>
              <a:spLocks/>
            </p:cNvSpPr>
            <p:nvPr/>
          </p:nvSpPr>
          <p:spPr bwMode="auto">
            <a:xfrm>
              <a:off x="3527425" y="1743076"/>
              <a:ext cx="239713" cy="241300"/>
            </a:xfrm>
            <a:custGeom>
              <a:avLst/>
              <a:gdLst>
                <a:gd name="T0" fmla="*/ 40 w 64"/>
                <a:gd name="T1" fmla="*/ 0 h 64"/>
                <a:gd name="T2" fmla="*/ 28 w 64"/>
                <a:gd name="T3" fmla="*/ 64 h 64"/>
                <a:gd name="T4" fmla="*/ 40 w 64"/>
                <a:gd name="T5" fmla="*/ 0 h 64"/>
              </a:gdLst>
              <a:ahLst/>
              <a:cxnLst>
                <a:cxn ang="0">
                  <a:pos x="T0" y="T1"/>
                </a:cxn>
                <a:cxn ang="0">
                  <a:pos x="T2" y="T3"/>
                </a:cxn>
                <a:cxn ang="0">
                  <a:pos x="T4" y="T5"/>
                </a:cxn>
              </a:cxnLst>
              <a:rect l="0" t="0" r="r" b="b"/>
              <a:pathLst>
                <a:path w="64" h="64">
                  <a:moveTo>
                    <a:pt x="40" y="0"/>
                  </a:moveTo>
                  <a:cubicBezTo>
                    <a:pt x="40" y="0"/>
                    <a:pt x="64" y="45"/>
                    <a:pt x="28" y="64"/>
                  </a:cubicBezTo>
                  <a:cubicBezTo>
                    <a:pt x="28" y="64"/>
                    <a:pt x="0" y="40"/>
                    <a:pt x="4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7" name="Freeform 7"/>
            <p:cNvSpPr>
              <a:spLocks/>
            </p:cNvSpPr>
            <p:nvPr/>
          </p:nvSpPr>
          <p:spPr bwMode="auto">
            <a:xfrm>
              <a:off x="3398838" y="1965326"/>
              <a:ext cx="241300" cy="249238"/>
            </a:xfrm>
            <a:custGeom>
              <a:avLst/>
              <a:gdLst>
                <a:gd name="T0" fmla="*/ 29 w 64"/>
                <a:gd name="T1" fmla="*/ 0 h 66"/>
                <a:gd name="T2" fmla="*/ 34 w 64"/>
                <a:gd name="T3" fmla="*/ 66 h 66"/>
                <a:gd name="T4" fmla="*/ 29 w 64"/>
                <a:gd name="T5" fmla="*/ 0 h 66"/>
              </a:gdLst>
              <a:ahLst/>
              <a:cxnLst>
                <a:cxn ang="0">
                  <a:pos x="T0" y="T1"/>
                </a:cxn>
                <a:cxn ang="0">
                  <a:pos x="T2" y="T3"/>
                </a:cxn>
                <a:cxn ang="0">
                  <a:pos x="T4" y="T5"/>
                </a:cxn>
              </a:cxnLst>
              <a:rect l="0" t="0" r="r" b="b"/>
              <a:pathLst>
                <a:path w="64" h="66">
                  <a:moveTo>
                    <a:pt x="29" y="0"/>
                  </a:moveTo>
                  <a:cubicBezTo>
                    <a:pt x="29" y="0"/>
                    <a:pt x="64" y="38"/>
                    <a:pt x="34" y="66"/>
                  </a:cubicBezTo>
                  <a:cubicBezTo>
                    <a:pt x="34" y="66"/>
                    <a:pt x="0" y="50"/>
                    <a:pt x="2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8" name="Freeform 8"/>
            <p:cNvSpPr>
              <a:spLocks/>
            </p:cNvSpPr>
            <p:nvPr/>
          </p:nvSpPr>
          <p:spPr bwMode="auto">
            <a:xfrm>
              <a:off x="3346450" y="2230438"/>
              <a:ext cx="222250" cy="233363"/>
            </a:xfrm>
            <a:custGeom>
              <a:avLst/>
              <a:gdLst>
                <a:gd name="T0" fmla="*/ 14 w 59"/>
                <a:gd name="T1" fmla="*/ 0 h 62"/>
                <a:gd name="T2" fmla="*/ 36 w 59"/>
                <a:gd name="T3" fmla="*/ 62 h 62"/>
                <a:gd name="T4" fmla="*/ 14 w 59"/>
                <a:gd name="T5" fmla="*/ 0 h 62"/>
              </a:gdLst>
              <a:ahLst/>
              <a:cxnLst>
                <a:cxn ang="0">
                  <a:pos x="T0" y="T1"/>
                </a:cxn>
                <a:cxn ang="0">
                  <a:pos x="T2" y="T3"/>
                </a:cxn>
                <a:cxn ang="0">
                  <a:pos x="T4" y="T5"/>
                </a:cxn>
              </a:cxnLst>
              <a:rect l="0" t="0" r="r" b="b"/>
              <a:pathLst>
                <a:path w="59" h="62">
                  <a:moveTo>
                    <a:pt x="14" y="0"/>
                  </a:moveTo>
                  <a:cubicBezTo>
                    <a:pt x="14" y="0"/>
                    <a:pt x="59" y="28"/>
                    <a:pt x="36" y="62"/>
                  </a:cubicBezTo>
                  <a:cubicBezTo>
                    <a:pt x="36" y="62"/>
                    <a:pt x="0" y="55"/>
                    <a:pt x="1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9" name="Freeform 9"/>
            <p:cNvSpPr>
              <a:spLocks/>
            </p:cNvSpPr>
            <p:nvPr/>
          </p:nvSpPr>
          <p:spPr bwMode="auto">
            <a:xfrm>
              <a:off x="3363913" y="2513013"/>
              <a:ext cx="188913" cy="219075"/>
            </a:xfrm>
            <a:custGeom>
              <a:avLst/>
              <a:gdLst>
                <a:gd name="T0" fmla="*/ 0 w 50"/>
                <a:gd name="T1" fmla="*/ 0 h 58"/>
                <a:gd name="T2" fmla="*/ 37 w 50"/>
                <a:gd name="T3" fmla="*/ 54 h 58"/>
                <a:gd name="T4" fmla="*/ 0 w 50"/>
                <a:gd name="T5" fmla="*/ 0 h 58"/>
              </a:gdLst>
              <a:ahLst/>
              <a:cxnLst>
                <a:cxn ang="0">
                  <a:pos x="T0" y="T1"/>
                </a:cxn>
                <a:cxn ang="0">
                  <a:pos x="T2" y="T3"/>
                </a:cxn>
                <a:cxn ang="0">
                  <a:pos x="T4" y="T5"/>
                </a:cxn>
              </a:cxnLst>
              <a:rect l="0" t="0" r="r" b="b"/>
              <a:pathLst>
                <a:path w="50" h="58">
                  <a:moveTo>
                    <a:pt x="0" y="0"/>
                  </a:moveTo>
                  <a:cubicBezTo>
                    <a:pt x="0" y="0"/>
                    <a:pt x="50" y="16"/>
                    <a:pt x="37" y="54"/>
                  </a:cubicBezTo>
                  <a:cubicBezTo>
                    <a:pt x="37" y="54"/>
                    <a:pt x="0" y="58"/>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0" name="Freeform 10"/>
            <p:cNvSpPr>
              <a:spLocks/>
            </p:cNvSpPr>
            <p:nvPr/>
          </p:nvSpPr>
          <p:spPr bwMode="auto">
            <a:xfrm>
              <a:off x="3398838" y="2792413"/>
              <a:ext cx="200025" cy="211138"/>
            </a:xfrm>
            <a:custGeom>
              <a:avLst/>
              <a:gdLst>
                <a:gd name="T0" fmla="*/ 0 w 53"/>
                <a:gd name="T1" fmla="*/ 0 h 56"/>
                <a:gd name="T2" fmla="*/ 50 w 53"/>
                <a:gd name="T3" fmla="*/ 43 h 56"/>
                <a:gd name="T4" fmla="*/ 0 w 53"/>
                <a:gd name="T5" fmla="*/ 0 h 56"/>
              </a:gdLst>
              <a:ahLst/>
              <a:cxnLst>
                <a:cxn ang="0">
                  <a:pos x="T0" y="T1"/>
                </a:cxn>
                <a:cxn ang="0">
                  <a:pos x="T2" y="T3"/>
                </a:cxn>
                <a:cxn ang="0">
                  <a:pos x="T4" y="T5"/>
                </a:cxn>
              </a:cxnLst>
              <a:rect l="0" t="0" r="r" b="b"/>
              <a:pathLst>
                <a:path w="53" h="56">
                  <a:moveTo>
                    <a:pt x="0" y="0"/>
                  </a:moveTo>
                  <a:cubicBezTo>
                    <a:pt x="0" y="0"/>
                    <a:pt x="53" y="3"/>
                    <a:pt x="50" y="43"/>
                  </a:cubicBezTo>
                  <a:cubicBezTo>
                    <a:pt x="50" y="43"/>
                    <a:pt x="16" y="56"/>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1" name="Freeform 11"/>
            <p:cNvSpPr>
              <a:spLocks/>
            </p:cNvSpPr>
            <p:nvPr/>
          </p:nvSpPr>
          <p:spPr bwMode="auto">
            <a:xfrm>
              <a:off x="3511550" y="3014663"/>
              <a:ext cx="225425" cy="234950"/>
            </a:xfrm>
            <a:custGeom>
              <a:avLst/>
              <a:gdLst>
                <a:gd name="T0" fmla="*/ 0 w 60"/>
                <a:gd name="T1" fmla="*/ 11 h 62"/>
                <a:gd name="T2" fmla="*/ 60 w 60"/>
                <a:gd name="T3" fmla="*/ 39 h 62"/>
                <a:gd name="T4" fmla="*/ 0 w 60"/>
                <a:gd name="T5" fmla="*/ 11 h 62"/>
              </a:gdLst>
              <a:ahLst/>
              <a:cxnLst>
                <a:cxn ang="0">
                  <a:pos x="T0" y="T1"/>
                </a:cxn>
                <a:cxn ang="0">
                  <a:pos x="T2" y="T3"/>
                </a:cxn>
                <a:cxn ang="0">
                  <a:pos x="T4" y="T5"/>
                </a:cxn>
              </a:cxnLst>
              <a:rect l="0" t="0" r="r" b="b"/>
              <a:pathLst>
                <a:path w="60" h="62">
                  <a:moveTo>
                    <a:pt x="0" y="11"/>
                  </a:moveTo>
                  <a:cubicBezTo>
                    <a:pt x="0" y="11"/>
                    <a:pt x="51" y="0"/>
                    <a:pt x="60" y="39"/>
                  </a:cubicBezTo>
                  <a:cubicBezTo>
                    <a:pt x="60" y="39"/>
                    <a:pt x="29" y="62"/>
                    <a:pt x="0"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2" name="Freeform 12"/>
            <p:cNvSpPr>
              <a:spLocks/>
            </p:cNvSpPr>
            <p:nvPr/>
          </p:nvSpPr>
          <p:spPr bwMode="auto">
            <a:xfrm>
              <a:off x="3689350" y="3192463"/>
              <a:ext cx="239713" cy="244475"/>
            </a:xfrm>
            <a:custGeom>
              <a:avLst/>
              <a:gdLst>
                <a:gd name="T0" fmla="*/ 0 w 64"/>
                <a:gd name="T1" fmla="*/ 24 h 65"/>
                <a:gd name="T2" fmla="*/ 64 w 64"/>
                <a:gd name="T3" fmla="*/ 36 h 65"/>
                <a:gd name="T4" fmla="*/ 0 w 64"/>
                <a:gd name="T5" fmla="*/ 24 h 65"/>
              </a:gdLst>
              <a:ahLst/>
              <a:cxnLst>
                <a:cxn ang="0">
                  <a:pos x="T0" y="T1"/>
                </a:cxn>
                <a:cxn ang="0">
                  <a:pos x="T2" y="T3"/>
                </a:cxn>
                <a:cxn ang="0">
                  <a:pos x="T4" y="T5"/>
                </a:cxn>
              </a:cxnLst>
              <a:rect l="0" t="0" r="r" b="b"/>
              <a:pathLst>
                <a:path w="64" h="65">
                  <a:moveTo>
                    <a:pt x="0" y="24"/>
                  </a:moveTo>
                  <a:cubicBezTo>
                    <a:pt x="0" y="24"/>
                    <a:pt x="45" y="0"/>
                    <a:pt x="64" y="36"/>
                  </a:cubicBezTo>
                  <a:cubicBezTo>
                    <a:pt x="64" y="36"/>
                    <a:pt x="40" y="65"/>
                    <a:pt x="0"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3" name="Freeform 13"/>
            <p:cNvSpPr>
              <a:spLocks/>
            </p:cNvSpPr>
            <p:nvPr/>
          </p:nvSpPr>
          <p:spPr bwMode="auto">
            <a:xfrm>
              <a:off x="3911600" y="3324226"/>
              <a:ext cx="247650" cy="238125"/>
            </a:xfrm>
            <a:custGeom>
              <a:avLst/>
              <a:gdLst>
                <a:gd name="T0" fmla="*/ 0 w 66"/>
                <a:gd name="T1" fmla="*/ 34 h 63"/>
                <a:gd name="T2" fmla="*/ 66 w 66"/>
                <a:gd name="T3" fmla="*/ 30 h 63"/>
                <a:gd name="T4" fmla="*/ 0 w 66"/>
                <a:gd name="T5" fmla="*/ 34 h 63"/>
              </a:gdLst>
              <a:ahLst/>
              <a:cxnLst>
                <a:cxn ang="0">
                  <a:pos x="T0" y="T1"/>
                </a:cxn>
                <a:cxn ang="0">
                  <a:pos x="T2" y="T3"/>
                </a:cxn>
                <a:cxn ang="0">
                  <a:pos x="T4" y="T5"/>
                </a:cxn>
              </a:cxnLst>
              <a:rect l="0" t="0" r="r" b="b"/>
              <a:pathLst>
                <a:path w="66" h="63">
                  <a:moveTo>
                    <a:pt x="0" y="34"/>
                  </a:moveTo>
                  <a:cubicBezTo>
                    <a:pt x="0" y="34"/>
                    <a:pt x="38" y="0"/>
                    <a:pt x="66" y="30"/>
                  </a:cubicBezTo>
                  <a:cubicBezTo>
                    <a:pt x="66" y="30"/>
                    <a:pt x="50" y="63"/>
                    <a:pt x="0"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4" name="Freeform 14"/>
            <p:cNvSpPr>
              <a:spLocks/>
            </p:cNvSpPr>
            <p:nvPr/>
          </p:nvSpPr>
          <p:spPr bwMode="auto">
            <a:xfrm>
              <a:off x="3794125" y="1731963"/>
              <a:ext cx="214313" cy="200025"/>
            </a:xfrm>
            <a:custGeom>
              <a:avLst/>
              <a:gdLst>
                <a:gd name="T0" fmla="*/ 57 w 57"/>
                <a:gd name="T1" fmla="*/ 49 h 53"/>
                <a:gd name="T2" fmla="*/ 1 w 57"/>
                <a:gd name="T3" fmla="*/ 16 h 53"/>
                <a:gd name="T4" fmla="*/ 57 w 57"/>
                <a:gd name="T5" fmla="*/ 49 h 53"/>
              </a:gdLst>
              <a:ahLst/>
              <a:cxnLst>
                <a:cxn ang="0">
                  <a:pos x="T0" y="T1"/>
                </a:cxn>
                <a:cxn ang="0">
                  <a:pos x="T2" y="T3"/>
                </a:cxn>
                <a:cxn ang="0">
                  <a:pos x="T4" y="T5"/>
                </a:cxn>
              </a:cxnLst>
              <a:rect l="0" t="0" r="r" b="b"/>
              <a:pathLst>
                <a:path w="57" h="53">
                  <a:moveTo>
                    <a:pt x="57" y="49"/>
                  </a:moveTo>
                  <a:cubicBezTo>
                    <a:pt x="57" y="49"/>
                    <a:pt x="38" y="0"/>
                    <a:pt x="1" y="16"/>
                  </a:cubicBezTo>
                  <a:cubicBezTo>
                    <a:pt x="1" y="16"/>
                    <a:pt x="0" y="53"/>
                    <a:pt x="57"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5" name="Freeform 15"/>
            <p:cNvSpPr>
              <a:spLocks/>
            </p:cNvSpPr>
            <p:nvPr/>
          </p:nvSpPr>
          <p:spPr bwMode="auto">
            <a:xfrm>
              <a:off x="3640138" y="1893888"/>
              <a:ext cx="236538" cy="227013"/>
            </a:xfrm>
            <a:custGeom>
              <a:avLst/>
              <a:gdLst>
                <a:gd name="T0" fmla="*/ 63 w 63"/>
                <a:gd name="T1" fmla="*/ 42 h 60"/>
                <a:gd name="T2" fmla="*/ 0 w 63"/>
                <a:gd name="T3" fmla="*/ 24 h 60"/>
                <a:gd name="T4" fmla="*/ 63 w 63"/>
                <a:gd name="T5" fmla="*/ 42 h 60"/>
              </a:gdLst>
              <a:ahLst/>
              <a:cxnLst>
                <a:cxn ang="0">
                  <a:pos x="T0" y="T1"/>
                </a:cxn>
                <a:cxn ang="0">
                  <a:pos x="T2" y="T3"/>
                </a:cxn>
                <a:cxn ang="0">
                  <a:pos x="T4" y="T5"/>
                </a:cxn>
              </a:cxnLst>
              <a:rect l="0" t="0" r="r" b="b"/>
              <a:pathLst>
                <a:path w="63" h="60">
                  <a:moveTo>
                    <a:pt x="63" y="42"/>
                  </a:moveTo>
                  <a:cubicBezTo>
                    <a:pt x="63" y="42"/>
                    <a:pt x="30" y="0"/>
                    <a:pt x="0" y="24"/>
                  </a:cubicBezTo>
                  <a:cubicBezTo>
                    <a:pt x="0" y="24"/>
                    <a:pt x="8" y="60"/>
                    <a:pt x="63"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6" name="Freeform 16"/>
            <p:cNvSpPr>
              <a:spLocks/>
            </p:cNvSpPr>
            <p:nvPr/>
          </p:nvSpPr>
          <p:spPr bwMode="auto">
            <a:xfrm>
              <a:off x="3530600" y="2098676"/>
              <a:ext cx="244475" cy="241300"/>
            </a:xfrm>
            <a:custGeom>
              <a:avLst/>
              <a:gdLst>
                <a:gd name="T0" fmla="*/ 65 w 65"/>
                <a:gd name="T1" fmla="*/ 31 h 64"/>
                <a:gd name="T2" fmla="*/ 0 w 65"/>
                <a:gd name="T3" fmla="*/ 31 h 64"/>
                <a:gd name="T4" fmla="*/ 65 w 65"/>
                <a:gd name="T5" fmla="*/ 31 h 64"/>
              </a:gdLst>
              <a:ahLst/>
              <a:cxnLst>
                <a:cxn ang="0">
                  <a:pos x="T0" y="T1"/>
                </a:cxn>
                <a:cxn ang="0">
                  <a:pos x="T2" y="T3"/>
                </a:cxn>
                <a:cxn ang="0">
                  <a:pos x="T4" y="T5"/>
                </a:cxn>
              </a:cxnLst>
              <a:rect l="0" t="0" r="r" b="b"/>
              <a:pathLst>
                <a:path w="65" h="64">
                  <a:moveTo>
                    <a:pt x="65" y="31"/>
                  </a:moveTo>
                  <a:cubicBezTo>
                    <a:pt x="65" y="31"/>
                    <a:pt x="24" y="0"/>
                    <a:pt x="0" y="31"/>
                  </a:cubicBezTo>
                  <a:cubicBezTo>
                    <a:pt x="0" y="31"/>
                    <a:pt x="18" y="64"/>
                    <a:pt x="65"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7" name="Freeform 17"/>
            <p:cNvSpPr>
              <a:spLocks/>
            </p:cNvSpPr>
            <p:nvPr/>
          </p:nvSpPr>
          <p:spPr bwMode="auto">
            <a:xfrm>
              <a:off x="3484563" y="2324101"/>
              <a:ext cx="238125" cy="241300"/>
            </a:xfrm>
            <a:custGeom>
              <a:avLst/>
              <a:gdLst>
                <a:gd name="T0" fmla="*/ 63 w 63"/>
                <a:gd name="T1" fmla="*/ 21 h 64"/>
                <a:gd name="T2" fmla="*/ 0 w 63"/>
                <a:gd name="T3" fmla="*/ 37 h 64"/>
                <a:gd name="T4" fmla="*/ 63 w 63"/>
                <a:gd name="T5" fmla="*/ 21 h 64"/>
              </a:gdLst>
              <a:ahLst/>
              <a:cxnLst>
                <a:cxn ang="0">
                  <a:pos x="T0" y="T1"/>
                </a:cxn>
                <a:cxn ang="0">
                  <a:pos x="T2" y="T3"/>
                </a:cxn>
                <a:cxn ang="0">
                  <a:pos x="T4" y="T5"/>
                </a:cxn>
              </a:cxnLst>
              <a:rect l="0" t="0" r="r" b="b"/>
              <a:pathLst>
                <a:path w="63" h="64">
                  <a:moveTo>
                    <a:pt x="63" y="21"/>
                  </a:moveTo>
                  <a:cubicBezTo>
                    <a:pt x="63" y="21"/>
                    <a:pt x="16" y="0"/>
                    <a:pt x="0" y="37"/>
                  </a:cubicBezTo>
                  <a:cubicBezTo>
                    <a:pt x="0" y="37"/>
                    <a:pt x="25" y="64"/>
                    <a:pt x="63"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8" name="Freeform 18"/>
            <p:cNvSpPr>
              <a:spLocks/>
            </p:cNvSpPr>
            <p:nvPr/>
          </p:nvSpPr>
          <p:spPr bwMode="auto">
            <a:xfrm>
              <a:off x="3508375" y="2570163"/>
              <a:ext cx="211138" cy="219075"/>
            </a:xfrm>
            <a:custGeom>
              <a:avLst/>
              <a:gdLst>
                <a:gd name="T0" fmla="*/ 56 w 56"/>
                <a:gd name="T1" fmla="*/ 7 h 58"/>
                <a:gd name="T2" fmla="*/ 0 w 56"/>
                <a:gd name="T3" fmla="*/ 39 h 58"/>
                <a:gd name="T4" fmla="*/ 56 w 56"/>
                <a:gd name="T5" fmla="*/ 7 h 58"/>
              </a:gdLst>
              <a:ahLst/>
              <a:cxnLst>
                <a:cxn ang="0">
                  <a:pos x="T0" y="T1"/>
                </a:cxn>
                <a:cxn ang="0">
                  <a:pos x="T2" y="T3"/>
                </a:cxn>
                <a:cxn ang="0">
                  <a:pos x="T4" y="T5"/>
                </a:cxn>
              </a:cxnLst>
              <a:rect l="0" t="0" r="r" b="b"/>
              <a:pathLst>
                <a:path w="56" h="58">
                  <a:moveTo>
                    <a:pt x="56" y="7"/>
                  </a:moveTo>
                  <a:cubicBezTo>
                    <a:pt x="56" y="7"/>
                    <a:pt x="5" y="0"/>
                    <a:pt x="0" y="39"/>
                  </a:cubicBezTo>
                  <a:cubicBezTo>
                    <a:pt x="0" y="39"/>
                    <a:pt x="31" y="58"/>
                    <a:pt x="56"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9" name="Freeform 19"/>
            <p:cNvSpPr>
              <a:spLocks/>
            </p:cNvSpPr>
            <p:nvPr/>
          </p:nvSpPr>
          <p:spPr bwMode="auto">
            <a:xfrm>
              <a:off x="3575050" y="2781301"/>
              <a:ext cx="192088" cy="214313"/>
            </a:xfrm>
            <a:custGeom>
              <a:avLst/>
              <a:gdLst>
                <a:gd name="T0" fmla="*/ 51 w 51"/>
                <a:gd name="T1" fmla="*/ 0 h 57"/>
                <a:gd name="T2" fmla="*/ 5 w 51"/>
                <a:gd name="T3" fmla="*/ 46 h 57"/>
                <a:gd name="T4" fmla="*/ 51 w 51"/>
                <a:gd name="T5" fmla="*/ 0 h 57"/>
              </a:gdLst>
              <a:ahLst/>
              <a:cxnLst>
                <a:cxn ang="0">
                  <a:pos x="T0" y="T1"/>
                </a:cxn>
                <a:cxn ang="0">
                  <a:pos x="T2" y="T3"/>
                </a:cxn>
                <a:cxn ang="0">
                  <a:pos x="T4" y="T5"/>
                </a:cxn>
              </a:cxnLst>
              <a:rect l="0" t="0" r="r" b="b"/>
              <a:pathLst>
                <a:path w="51" h="57">
                  <a:moveTo>
                    <a:pt x="51" y="0"/>
                  </a:moveTo>
                  <a:cubicBezTo>
                    <a:pt x="51" y="0"/>
                    <a:pt x="0" y="7"/>
                    <a:pt x="5" y="46"/>
                  </a:cubicBezTo>
                  <a:cubicBezTo>
                    <a:pt x="5" y="46"/>
                    <a:pt x="40" y="57"/>
                    <a:pt x="5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0" name="Freeform 20"/>
            <p:cNvSpPr>
              <a:spLocks/>
            </p:cNvSpPr>
            <p:nvPr/>
          </p:nvSpPr>
          <p:spPr bwMode="auto">
            <a:xfrm>
              <a:off x="3676650" y="2951163"/>
              <a:ext cx="200025" cy="214313"/>
            </a:xfrm>
            <a:custGeom>
              <a:avLst/>
              <a:gdLst>
                <a:gd name="T0" fmla="*/ 49 w 53"/>
                <a:gd name="T1" fmla="*/ 0 h 57"/>
                <a:gd name="T2" fmla="*/ 16 w 53"/>
                <a:gd name="T3" fmla="*/ 56 h 57"/>
                <a:gd name="T4" fmla="*/ 49 w 53"/>
                <a:gd name="T5" fmla="*/ 0 h 57"/>
              </a:gdLst>
              <a:ahLst/>
              <a:cxnLst>
                <a:cxn ang="0">
                  <a:pos x="T0" y="T1"/>
                </a:cxn>
                <a:cxn ang="0">
                  <a:pos x="T2" y="T3"/>
                </a:cxn>
                <a:cxn ang="0">
                  <a:pos x="T4" y="T5"/>
                </a:cxn>
              </a:cxnLst>
              <a:rect l="0" t="0" r="r" b="b"/>
              <a:pathLst>
                <a:path w="53" h="57">
                  <a:moveTo>
                    <a:pt x="49" y="0"/>
                  </a:moveTo>
                  <a:cubicBezTo>
                    <a:pt x="49" y="0"/>
                    <a:pt x="0" y="19"/>
                    <a:pt x="16" y="56"/>
                  </a:cubicBezTo>
                  <a:cubicBezTo>
                    <a:pt x="16" y="56"/>
                    <a:pt x="53" y="57"/>
                    <a:pt x="4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1" name="Freeform 21"/>
            <p:cNvSpPr>
              <a:spLocks/>
            </p:cNvSpPr>
            <p:nvPr/>
          </p:nvSpPr>
          <p:spPr bwMode="auto">
            <a:xfrm>
              <a:off x="3838575" y="3086101"/>
              <a:ext cx="230188" cy="241300"/>
            </a:xfrm>
            <a:custGeom>
              <a:avLst/>
              <a:gdLst>
                <a:gd name="T0" fmla="*/ 42 w 61"/>
                <a:gd name="T1" fmla="*/ 0 h 64"/>
                <a:gd name="T2" fmla="*/ 24 w 61"/>
                <a:gd name="T3" fmla="*/ 64 h 64"/>
                <a:gd name="T4" fmla="*/ 42 w 61"/>
                <a:gd name="T5" fmla="*/ 0 h 64"/>
              </a:gdLst>
              <a:ahLst/>
              <a:cxnLst>
                <a:cxn ang="0">
                  <a:pos x="T0" y="T1"/>
                </a:cxn>
                <a:cxn ang="0">
                  <a:pos x="T2" y="T3"/>
                </a:cxn>
                <a:cxn ang="0">
                  <a:pos x="T4" y="T5"/>
                </a:cxn>
              </a:cxnLst>
              <a:rect l="0" t="0" r="r" b="b"/>
              <a:pathLst>
                <a:path w="61" h="64">
                  <a:moveTo>
                    <a:pt x="42" y="0"/>
                  </a:moveTo>
                  <a:cubicBezTo>
                    <a:pt x="42" y="0"/>
                    <a:pt x="0" y="32"/>
                    <a:pt x="24" y="64"/>
                  </a:cubicBezTo>
                  <a:cubicBezTo>
                    <a:pt x="24" y="64"/>
                    <a:pt x="61" y="54"/>
                    <a:pt x="4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2" name="Freeform 22"/>
            <p:cNvSpPr>
              <a:spLocks/>
            </p:cNvSpPr>
            <p:nvPr/>
          </p:nvSpPr>
          <p:spPr bwMode="auto">
            <a:xfrm>
              <a:off x="4043363" y="3184526"/>
              <a:ext cx="239713" cy="246063"/>
            </a:xfrm>
            <a:custGeom>
              <a:avLst/>
              <a:gdLst>
                <a:gd name="T0" fmla="*/ 32 w 64"/>
                <a:gd name="T1" fmla="*/ 0 h 65"/>
                <a:gd name="T2" fmla="*/ 32 w 64"/>
                <a:gd name="T3" fmla="*/ 65 h 65"/>
                <a:gd name="T4" fmla="*/ 32 w 64"/>
                <a:gd name="T5" fmla="*/ 0 h 65"/>
              </a:gdLst>
              <a:ahLst/>
              <a:cxnLst>
                <a:cxn ang="0">
                  <a:pos x="T0" y="T1"/>
                </a:cxn>
                <a:cxn ang="0">
                  <a:pos x="T2" y="T3"/>
                </a:cxn>
                <a:cxn ang="0">
                  <a:pos x="T4" y="T5"/>
                </a:cxn>
              </a:cxnLst>
              <a:rect l="0" t="0" r="r" b="b"/>
              <a:pathLst>
                <a:path w="64" h="65">
                  <a:moveTo>
                    <a:pt x="32" y="0"/>
                  </a:moveTo>
                  <a:cubicBezTo>
                    <a:pt x="32" y="0"/>
                    <a:pt x="0" y="42"/>
                    <a:pt x="32" y="65"/>
                  </a:cubicBezTo>
                  <a:cubicBezTo>
                    <a:pt x="32" y="65"/>
                    <a:pt x="64" y="48"/>
                    <a:pt x="3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3" name="Freeform 23"/>
            <p:cNvSpPr>
              <a:spLocks/>
            </p:cNvSpPr>
            <p:nvPr/>
          </p:nvSpPr>
          <p:spPr bwMode="auto">
            <a:xfrm>
              <a:off x="4268788" y="3236913"/>
              <a:ext cx="236538" cy="238125"/>
            </a:xfrm>
            <a:custGeom>
              <a:avLst/>
              <a:gdLst>
                <a:gd name="T0" fmla="*/ 21 w 63"/>
                <a:gd name="T1" fmla="*/ 0 h 63"/>
                <a:gd name="T2" fmla="*/ 37 w 63"/>
                <a:gd name="T3" fmla="*/ 63 h 63"/>
                <a:gd name="T4" fmla="*/ 21 w 63"/>
                <a:gd name="T5" fmla="*/ 0 h 63"/>
              </a:gdLst>
              <a:ahLst/>
              <a:cxnLst>
                <a:cxn ang="0">
                  <a:pos x="T0" y="T1"/>
                </a:cxn>
                <a:cxn ang="0">
                  <a:pos x="T2" y="T3"/>
                </a:cxn>
                <a:cxn ang="0">
                  <a:pos x="T4" y="T5"/>
                </a:cxn>
              </a:cxnLst>
              <a:rect l="0" t="0" r="r" b="b"/>
              <a:pathLst>
                <a:path w="63" h="63">
                  <a:moveTo>
                    <a:pt x="21" y="0"/>
                  </a:moveTo>
                  <a:cubicBezTo>
                    <a:pt x="21" y="0"/>
                    <a:pt x="0" y="48"/>
                    <a:pt x="37" y="63"/>
                  </a:cubicBezTo>
                  <a:cubicBezTo>
                    <a:pt x="37" y="63"/>
                    <a:pt x="63" y="38"/>
                    <a:pt x="2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4" name="Freeform 24"/>
            <p:cNvSpPr>
              <a:spLocks/>
            </p:cNvSpPr>
            <p:nvPr/>
          </p:nvSpPr>
          <p:spPr bwMode="auto">
            <a:xfrm>
              <a:off x="4175125" y="3395663"/>
              <a:ext cx="233363" cy="222250"/>
            </a:xfrm>
            <a:custGeom>
              <a:avLst/>
              <a:gdLst>
                <a:gd name="T0" fmla="*/ 0 w 62"/>
                <a:gd name="T1" fmla="*/ 44 h 59"/>
                <a:gd name="T2" fmla="*/ 62 w 62"/>
                <a:gd name="T3" fmla="*/ 23 h 59"/>
                <a:gd name="T4" fmla="*/ 0 w 62"/>
                <a:gd name="T5" fmla="*/ 44 h 59"/>
              </a:gdLst>
              <a:ahLst/>
              <a:cxnLst>
                <a:cxn ang="0">
                  <a:pos x="T0" y="T1"/>
                </a:cxn>
                <a:cxn ang="0">
                  <a:pos x="T2" y="T3"/>
                </a:cxn>
                <a:cxn ang="0">
                  <a:pos x="T4" y="T5"/>
                </a:cxn>
              </a:cxnLst>
              <a:rect l="0" t="0" r="r" b="b"/>
              <a:pathLst>
                <a:path w="62" h="59">
                  <a:moveTo>
                    <a:pt x="0" y="44"/>
                  </a:moveTo>
                  <a:cubicBezTo>
                    <a:pt x="0" y="44"/>
                    <a:pt x="28" y="0"/>
                    <a:pt x="62" y="23"/>
                  </a:cubicBezTo>
                  <a:cubicBezTo>
                    <a:pt x="62" y="23"/>
                    <a:pt x="56" y="59"/>
                    <a:pt x="0"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5" name="Freeform 25"/>
            <p:cNvSpPr>
              <a:spLocks/>
            </p:cNvSpPr>
            <p:nvPr/>
          </p:nvSpPr>
          <p:spPr bwMode="auto">
            <a:xfrm>
              <a:off x="3959225" y="1592263"/>
              <a:ext cx="230188" cy="234950"/>
            </a:xfrm>
            <a:custGeom>
              <a:avLst/>
              <a:gdLst>
                <a:gd name="T0" fmla="*/ 61 w 61"/>
                <a:gd name="T1" fmla="*/ 16 h 62"/>
                <a:gd name="T2" fmla="*/ 0 w 61"/>
                <a:gd name="T3" fmla="*/ 38 h 62"/>
                <a:gd name="T4" fmla="*/ 61 w 61"/>
                <a:gd name="T5" fmla="*/ 16 h 62"/>
              </a:gdLst>
              <a:ahLst/>
              <a:cxnLst>
                <a:cxn ang="0">
                  <a:pos x="T0" y="T1"/>
                </a:cxn>
                <a:cxn ang="0">
                  <a:pos x="T2" y="T3"/>
                </a:cxn>
                <a:cxn ang="0">
                  <a:pos x="T4" y="T5"/>
                </a:cxn>
              </a:cxnLst>
              <a:rect l="0" t="0" r="r" b="b"/>
              <a:pathLst>
                <a:path w="61" h="62">
                  <a:moveTo>
                    <a:pt x="61" y="16"/>
                  </a:moveTo>
                  <a:cubicBezTo>
                    <a:pt x="61" y="16"/>
                    <a:pt x="11" y="0"/>
                    <a:pt x="0" y="38"/>
                  </a:cubicBezTo>
                  <a:cubicBezTo>
                    <a:pt x="0" y="38"/>
                    <a:pt x="28" y="62"/>
                    <a:pt x="61"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6" name="Freeform 26"/>
            <p:cNvSpPr>
              <a:spLocks/>
            </p:cNvSpPr>
            <p:nvPr/>
          </p:nvSpPr>
          <p:spPr bwMode="auto">
            <a:xfrm>
              <a:off x="5195888" y="1566863"/>
              <a:ext cx="225425" cy="222250"/>
            </a:xfrm>
            <a:custGeom>
              <a:avLst/>
              <a:gdLst>
                <a:gd name="T0" fmla="*/ 12 w 60"/>
                <a:gd name="T1" fmla="*/ 0 h 59"/>
                <a:gd name="T2" fmla="*/ 39 w 60"/>
                <a:gd name="T3" fmla="*/ 59 h 59"/>
                <a:gd name="T4" fmla="*/ 12 w 60"/>
                <a:gd name="T5" fmla="*/ 0 h 59"/>
              </a:gdLst>
              <a:ahLst/>
              <a:cxnLst>
                <a:cxn ang="0">
                  <a:pos x="T0" y="T1"/>
                </a:cxn>
                <a:cxn ang="0">
                  <a:pos x="T2" y="T3"/>
                </a:cxn>
                <a:cxn ang="0">
                  <a:pos x="T4" y="T5"/>
                </a:cxn>
              </a:cxnLst>
              <a:rect l="0" t="0" r="r" b="b"/>
              <a:pathLst>
                <a:path w="60" h="59">
                  <a:moveTo>
                    <a:pt x="12" y="0"/>
                  </a:moveTo>
                  <a:cubicBezTo>
                    <a:pt x="12" y="0"/>
                    <a:pt x="0" y="50"/>
                    <a:pt x="39" y="59"/>
                  </a:cubicBezTo>
                  <a:cubicBezTo>
                    <a:pt x="39" y="59"/>
                    <a:pt x="60" y="29"/>
                    <a:pt x="1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7" name="Freeform 27"/>
            <p:cNvSpPr>
              <a:spLocks/>
            </p:cNvSpPr>
            <p:nvPr/>
          </p:nvSpPr>
          <p:spPr bwMode="auto">
            <a:xfrm>
              <a:off x="5372100" y="1743076"/>
              <a:ext cx="244475" cy="241300"/>
            </a:xfrm>
            <a:custGeom>
              <a:avLst/>
              <a:gdLst>
                <a:gd name="T0" fmla="*/ 24 w 65"/>
                <a:gd name="T1" fmla="*/ 0 h 64"/>
                <a:gd name="T2" fmla="*/ 36 w 65"/>
                <a:gd name="T3" fmla="*/ 64 h 64"/>
                <a:gd name="T4" fmla="*/ 24 w 65"/>
                <a:gd name="T5" fmla="*/ 0 h 64"/>
              </a:gdLst>
              <a:ahLst/>
              <a:cxnLst>
                <a:cxn ang="0">
                  <a:pos x="T0" y="T1"/>
                </a:cxn>
                <a:cxn ang="0">
                  <a:pos x="T2" y="T3"/>
                </a:cxn>
                <a:cxn ang="0">
                  <a:pos x="T4" y="T5"/>
                </a:cxn>
              </a:cxnLst>
              <a:rect l="0" t="0" r="r" b="b"/>
              <a:pathLst>
                <a:path w="65" h="64">
                  <a:moveTo>
                    <a:pt x="24" y="0"/>
                  </a:moveTo>
                  <a:cubicBezTo>
                    <a:pt x="24" y="0"/>
                    <a:pt x="0" y="45"/>
                    <a:pt x="36" y="64"/>
                  </a:cubicBezTo>
                  <a:cubicBezTo>
                    <a:pt x="36" y="64"/>
                    <a:pt x="65" y="40"/>
                    <a:pt x="2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8" name="Freeform 28"/>
            <p:cNvSpPr>
              <a:spLocks/>
            </p:cNvSpPr>
            <p:nvPr/>
          </p:nvSpPr>
          <p:spPr bwMode="auto">
            <a:xfrm>
              <a:off x="5503863" y="1965326"/>
              <a:ext cx="238125" cy="249238"/>
            </a:xfrm>
            <a:custGeom>
              <a:avLst/>
              <a:gdLst>
                <a:gd name="T0" fmla="*/ 34 w 63"/>
                <a:gd name="T1" fmla="*/ 0 h 66"/>
                <a:gd name="T2" fmla="*/ 30 w 63"/>
                <a:gd name="T3" fmla="*/ 66 h 66"/>
                <a:gd name="T4" fmla="*/ 34 w 63"/>
                <a:gd name="T5" fmla="*/ 0 h 66"/>
              </a:gdLst>
              <a:ahLst/>
              <a:cxnLst>
                <a:cxn ang="0">
                  <a:pos x="T0" y="T1"/>
                </a:cxn>
                <a:cxn ang="0">
                  <a:pos x="T2" y="T3"/>
                </a:cxn>
                <a:cxn ang="0">
                  <a:pos x="T4" y="T5"/>
                </a:cxn>
              </a:cxnLst>
              <a:rect l="0" t="0" r="r" b="b"/>
              <a:pathLst>
                <a:path w="63" h="66">
                  <a:moveTo>
                    <a:pt x="34" y="0"/>
                  </a:moveTo>
                  <a:cubicBezTo>
                    <a:pt x="34" y="0"/>
                    <a:pt x="0" y="38"/>
                    <a:pt x="30" y="66"/>
                  </a:cubicBezTo>
                  <a:cubicBezTo>
                    <a:pt x="30" y="66"/>
                    <a:pt x="63" y="50"/>
                    <a:pt x="3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9" name="Freeform 29"/>
            <p:cNvSpPr>
              <a:spLocks/>
            </p:cNvSpPr>
            <p:nvPr/>
          </p:nvSpPr>
          <p:spPr bwMode="auto">
            <a:xfrm>
              <a:off x="5580063" y="2230438"/>
              <a:ext cx="217488" cy="233363"/>
            </a:xfrm>
            <a:custGeom>
              <a:avLst/>
              <a:gdLst>
                <a:gd name="T0" fmla="*/ 44 w 58"/>
                <a:gd name="T1" fmla="*/ 0 h 62"/>
                <a:gd name="T2" fmla="*/ 23 w 58"/>
                <a:gd name="T3" fmla="*/ 62 h 62"/>
                <a:gd name="T4" fmla="*/ 44 w 58"/>
                <a:gd name="T5" fmla="*/ 0 h 62"/>
              </a:gdLst>
              <a:ahLst/>
              <a:cxnLst>
                <a:cxn ang="0">
                  <a:pos x="T0" y="T1"/>
                </a:cxn>
                <a:cxn ang="0">
                  <a:pos x="T2" y="T3"/>
                </a:cxn>
                <a:cxn ang="0">
                  <a:pos x="T4" y="T5"/>
                </a:cxn>
              </a:cxnLst>
              <a:rect l="0" t="0" r="r" b="b"/>
              <a:pathLst>
                <a:path w="58" h="62">
                  <a:moveTo>
                    <a:pt x="44" y="0"/>
                  </a:moveTo>
                  <a:cubicBezTo>
                    <a:pt x="44" y="0"/>
                    <a:pt x="0" y="28"/>
                    <a:pt x="23" y="62"/>
                  </a:cubicBezTo>
                  <a:cubicBezTo>
                    <a:pt x="23" y="62"/>
                    <a:pt x="58" y="55"/>
                    <a:pt x="4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0" name="Freeform 30"/>
            <p:cNvSpPr>
              <a:spLocks/>
            </p:cNvSpPr>
            <p:nvPr/>
          </p:nvSpPr>
          <p:spPr bwMode="auto">
            <a:xfrm>
              <a:off x="5591175" y="2513013"/>
              <a:ext cx="184150" cy="219075"/>
            </a:xfrm>
            <a:custGeom>
              <a:avLst/>
              <a:gdLst>
                <a:gd name="T0" fmla="*/ 49 w 49"/>
                <a:gd name="T1" fmla="*/ 0 h 58"/>
                <a:gd name="T2" fmla="*/ 13 w 49"/>
                <a:gd name="T3" fmla="*/ 54 h 58"/>
                <a:gd name="T4" fmla="*/ 49 w 49"/>
                <a:gd name="T5" fmla="*/ 0 h 58"/>
              </a:gdLst>
              <a:ahLst/>
              <a:cxnLst>
                <a:cxn ang="0">
                  <a:pos x="T0" y="T1"/>
                </a:cxn>
                <a:cxn ang="0">
                  <a:pos x="T2" y="T3"/>
                </a:cxn>
                <a:cxn ang="0">
                  <a:pos x="T4" y="T5"/>
                </a:cxn>
              </a:cxnLst>
              <a:rect l="0" t="0" r="r" b="b"/>
              <a:pathLst>
                <a:path w="49" h="58">
                  <a:moveTo>
                    <a:pt x="49" y="0"/>
                  </a:moveTo>
                  <a:cubicBezTo>
                    <a:pt x="49" y="0"/>
                    <a:pt x="0" y="16"/>
                    <a:pt x="13" y="54"/>
                  </a:cubicBezTo>
                  <a:cubicBezTo>
                    <a:pt x="13" y="54"/>
                    <a:pt x="49" y="58"/>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1" name="Freeform 31"/>
            <p:cNvSpPr>
              <a:spLocks/>
            </p:cNvSpPr>
            <p:nvPr/>
          </p:nvSpPr>
          <p:spPr bwMode="auto">
            <a:xfrm>
              <a:off x="5545138" y="2792413"/>
              <a:ext cx="196850" cy="211138"/>
            </a:xfrm>
            <a:custGeom>
              <a:avLst/>
              <a:gdLst>
                <a:gd name="T0" fmla="*/ 52 w 52"/>
                <a:gd name="T1" fmla="*/ 0 h 56"/>
                <a:gd name="T2" fmla="*/ 2 w 52"/>
                <a:gd name="T3" fmla="*/ 43 h 56"/>
                <a:gd name="T4" fmla="*/ 52 w 52"/>
                <a:gd name="T5" fmla="*/ 0 h 56"/>
              </a:gdLst>
              <a:ahLst/>
              <a:cxnLst>
                <a:cxn ang="0">
                  <a:pos x="T0" y="T1"/>
                </a:cxn>
                <a:cxn ang="0">
                  <a:pos x="T2" y="T3"/>
                </a:cxn>
                <a:cxn ang="0">
                  <a:pos x="T4" y="T5"/>
                </a:cxn>
              </a:cxnLst>
              <a:rect l="0" t="0" r="r" b="b"/>
              <a:pathLst>
                <a:path w="52" h="56">
                  <a:moveTo>
                    <a:pt x="52" y="0"/>
                  </a:moveTo>
                  <a:cubicBezTo>
                    <a:pt x="52" y="0"/>
                    <a:pt x="0" y="3"/>
                    <a:pt x="2" y="43"/>
                  </a:cubicBezTo>
                  <a:cubicBezTo>
                    <a:pt x="2" y="43"/>
                    <a:pt x="36" y="56"/>
                    <a:pt x="5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2" name="Freeform 32"/>
            <p:cNvSpPr>
              <a:spLocks/>
            </p:cNvSpPr>
            <p:nvPr/>
          </p:nvSpPr>
          <p:spPr bwMode="auto">
            <a:xfrm>
              <a:off x="5405438" y="3014663"/>
              <a:ext cx="222250" cy="234950"/>
            </a:xfrm>
            <a:custGeom>
              <a:avLst/>
              <a:gdLst>
                <a:gd name="T0" fmla="*/ 59 w 59"/>
                <a:gd name="T1" fmla="*/ 11 h 62"/>
                <a:gd name="T2" fmla="*/ 0 w 59"/>
                <a:gd name="T3" fmla="*/ 39 h 62"/>
                <a:gd name="T4" fmla="*/ 59 w 59"/>
                <a:gd name="T5" fmla="*/ 11 h 62"/>
              </a:gdLst>
              <a:ahLst/>
              <a:cxnLst>
                <a:cxn ang="0">
                  <a:pos x="T0" y="T1"/>
                </a:cxn>
                <a:cxn ang="0">
                  <a:pos x="T2" y="T3"/>
                </a:cxn>
                <a:cxn ang="0">
                  <a:pos x="T4" y="T5"/>
                </a:cxn>
              </a:cxnLst>
              <a:rect l="0" t="0" r="r" b="b"/>
              <a:pathLst>
                <a:path w="59" h="62">
                  <a:moveTo>
                    <a:pt x="59" y="11"/>
                  </a:moveTo>
                  <a:cubicBezTo>
                    <a:pt x="59" y="11"/>
                    <a:pt x="8" y="0"/>
                    <a:pt x="0" y="39"/>
                  </a:cubicBezTo>
                  <a:cubicBezTo>
                    <a:pt x="0" y="39"/>
                    <a:pt x="31" y="62"/>
                    <a:pt x="59"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3" name="Freeform 33"/>
            <p:cNvSpPr>
              <a:spLocks/>
            </p:cNvSpPr>
            <p:nvPr/>
          </p:nvSpPr>
          <p:spPr bwMode="auto">
            <a:xfrm>
              <a:off x="5213350" y="3192463"/>
              <a:ext cx="241300" cy="244475"/>
            </a:xfrm>
            <a:custGeom>
              <a:avLst/>
              <a:gdLst>
                <a:gd name="T0" fmla="*/ 64 w 64"/>
                <a:gd name="T1" fmla="*/ 24 h 65"/>
                <a:gd name="T2" fmla="*/ 0 w 64"/>
                <a:gd name="T3" fmla="*/ 36 h 65"/>
                <a:gd name="T4" fmla="*/ 64 w 64"/>
                <a:gd name="T5" fmla="*/ 24 h 65"/>
              </a:gdLst>
              <a:ahLst/>
              <a:cxnLst>
                <a:cxn ang="0">
                  <a:pos x="T0" y="T1"/>
                </a:cxn>
                <a:cxn ang="0">
                  <a:pos x="T2" y="T3"/>
                </a:cxn>
                <a:cxn ang="0">
                  <a:pos x="T4" y="T5"/>
                </a:cxn>
              </a:cxnLst>
              <a:rect l="0" t="0" r="r" b="b"/>
              <a:pathLst>
                <a:path w="64" h="65">
                  <a:moveTo>
                    <a:pt x="64" y="24"/>
                  </a:moveTo>
                  <a:cubicBezTo>
                    <a:pt x="64" y="24"/>
                    <a:pt x="18" y="0"/>
                    <a:pt x="0" y="36"/>
                  </a:cubicBezTo>
                  <a:cubicBezTo>
                    <a:pt x="0" y="36"/>
                    <a:pt x="23" y="65"/>
                    <a:pt x="64"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4" name="Freeform 34"/>
            <p:cNvSpPr>
              <a:spLocks/>
            </p:cNvSpPr>
            <p:nvPr/>
          </p:nvSpPr>
          <p:spPr bwMode="auto">
            <a:xfrm>
              <a:off x="4984750" y="3324226"/>
              <a:ext cx="244475" cy="238125"/>
            </a:xfrm>
            <a:custGeom>
              <a:avLst/>
              <a:gdLst>
                <a:gd name="T0" fmla="*/ 65 w 65"/>
                <a:gd name="T1" fmla="*/ 34 h 63"/>
                <a:gd name="T2" fmla="*/ 0 w 65"/>
                <a:gd name="T3" fmla="*/ 30 h 63"/>
                <a:gd name="T4" fmla="*/ 65 w 65"/>
                <a:gd name="T5" fmla="*/ 34 h 63"/>
              </a:gdLst>
              <a:ahLst/>
              <a:cxnLst>
                <a:cxn ang="0">
                  <a:pos x="T0" y="T1"/>
                </a:cxn>
                <a:cxn ang="0">
                  <a:pos x="T2" y="T3"/>
                </a:cxn>
                <a:cxn ang="0">
                  <a:pos x="T4" y="T5"/>
                </a:cxn>
              </a:cxnLst>
              <a:rect l="0" t="0" r="r" b="b"/>
              <a:pathLst>
                <a:path w="65" h="63">
                  <a:moveTo>
                    <a:pt x="65" y="34"/>
                  </a:moveTo>
                  <a:cubicBezTo>
                    <a:pt x="65" y="34"/>
                    <a:pt x="27" y="0"/>
                    <a:pt x="0" y="30"/>
                  </a:cubicBezTo>
                  <a:cubicBezTo>
                    <a:pt x="0" y="30"/>
                    <a:pt x="15" y="63"/>
                    <a:pt x="65"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5" name="Freeform 35"/>
            <p:cNvSpPr>
              <a:spLocks/>
            </p:cNvSpPr>
            <p:nvPr/>
          </p:nvSpPr>
          <p:spPr bwMode="auto">
            <a:xfrm>
              <a:off x="5130800" y="1731963"/>
              <a:ext cx="214313" cy="200025"/>
            </a:xfrm>
            <a:custGeom>
              <a:avLst/>
              <a:gdLst>
                <a:gd name="T0" fmla="*/ 0 w 57"/>
                <a:gd name="T1" fmla="*/ 49 h 53"/>
                <a:gd name="T2" fmla="*/ 56 w 57"/>
                <a:gd name="T3" fmla="*/ 16 h 53"/>
                <a:gd name="T4" fmla="*/ 0 w 57"/>
                <a:gd name="T5" fmla="*/ 49 h 53"/>
              </a:gdLst>
              <a:ahLst/>
              <a:cxnLst>
                <a:cxn ang="0">
                  <a:pos x="T0" y="T1"/>
                </a:cxn>
                <a:cxn ang="0">
                  <a:pos x="T2" y="T3"/>
                </a:cxn>
                <a:cxn ang="0">
                  <a:pos x="T4" y="T5"/>
                </a:cxn>
              </a:cxnLst>
              <a:rect l="0" t="0" r="r" b="b"/>
              <a:pathLst>
                <a:path w="57" h="53">
                  <a:moveTo>
                    <a:pt x="0" y="49"/>
                  </a:moveTo>
                  <a:cubicBezTo>
                    <a:pt x="0" y="49"/>
                    <a:pt x="19" y="0"/>
                    <a:pt x="56" y="16"/>
                  </a:cubicBezTo>
                  <a:cubicBezTo>
                    <a:pt x="56" y="16"/>
                    <a:pt x="57" y="53"/>
                    <a:pt x="0"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6" name="Freeform 36"/>
            <p:cNvSpPr>
              <a:spLocks/>
            </p:cNvSpPr>
            <p:nvPr/>
          </p:nvSpPr>
          <p:spPr bwMode="auto">
            <a:xfrm>
              <a:off x="5267325" y="1893888"/>
              <a:ext cx="236538" cy="227013"/>
            </a:xfrm>
            <a:custGeom>
              <a:avLst/>
              <a:gdLst>
                <a:gd name="T0" fmla="*/ 0 w 63"/>
                <a:gd name="T1" fmla="*/ 42 h 60"/>
                <a:gd name="T2" fmla="*/ 63 w 63"/>
                <a:gd name="T3" fmla="*/ 24 h 60"/>
                <a:gd name="T4" fmla="*/ 0 w 63"/>
                <a:gd name="T5" fmla="*/ 42 h 60"/>
              </a:gdLst>
              <a:ahLst/>
              <a:cxnLst>
                <a:cxn ang="0">
                  <a:pos x="T0" y="T1"/>
                </a:cxn>
                <a:cxn ang="0">
                  <a:pos x="T2" y="T3"/>
                </a:cxn>
                <a:cxn ang="0">
                  <a:pos x="T4" y="T5"/>
                </a:cxn>
              </a:cxnLst>
              <a:rect l="0" t="0" r="r" b="b"/>
              <a:pathLst>
                <a:path w="63" h="60">
                  <a:moveTo>
                    <a:pt x="0" y="42"/>
                  </a:moveTo>
                  <a:cubicBezTo>
                    <a:pt x="0" y="42"/>
                    <a:pt x="32" y="0"/>
                    <a:pt x="63" y="24"/>
                  </a:cubicBezTo>
                  <a:cubicBezTo>
                    <a:pt x="63" y="24"/>
                    <a:pt x="55" y="60"/>
                    <a:pt x="0"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7" name="Freeform 37"/>
            <p:cNvSpPr>
              <a:spLocks/>
            </p:cNvSpPr>
            <p:nvPr/>
          </p:nvSpPr>
          <p:spPr bwMode="auto">
            <a:xfrm>
              <a:off x="5364163" y="2098676"/>
              <a:ext cx="246063" cy="241300"/>
            </a:xfrm>
            <a:custGeom>
              <a:avLst/>
              <a:gdLst>
                <a:gd name="T0" fmla="*/ 0 w 65"/>
                <a:gd name="T1" fmla="*/ 31 h 64"/>
                <a:gd name="T2" fmla="*/ 65 w 65"/>
                <a:gd name="T3" fmla="*/ 31 h 64"/>
                <a:gd name="T4" fmla="*/ 0 w 65"/>
                <a:gd name="T5" fmla="*/ 31 h 64"/>
              </a:gdLst>
              <a:ahLst/>
              <a:cxnLst>
                <a:cxn ang="0">
                  <a:pos x="T0" y="T1"/>
                </a:cxn>
                <a:cxn ang="0">
                  <a:pos x="T2" y="T3"/>
                </a:cxn>
                <a:cxn ang="0">
                  <a:pos x="T4" y="T5"/>
                </a:cxn>
              </a:cxnLst>
              <a:rect l="0" t="0" r="r" b="b"/>
              <a:pathLst>
                <a:path w="65" h="64">
                  <a:moveTo>
                    <a:pt x="0" y="31"/>
                  </a:moveTo>
                  <a:cubicBezTo>
                    <a:pt x="0" y="31"/>
                    <a:pt x="42" y="0"/>
                    <a:pt x="65" y="31"/>
                  </a:cubicBezTo>
                  <a:cubicBezTo>
                    <a:pt x="65" y="31"/>
                    <a:pt x="48" y="64"/>
                    <a:pt x="0"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8" name="Freeform 38"/>
            <p:cNvSpPr>
              <a:spLocks/>
            </p:cNvSpPr>
            <p:nvPr/>
          </p:nvSpPr>
          <p:spPr bwMode="auto">
            <a:xfrm>
              <a:off x="5418138" y="2324101"/>
              <a:ext cx="236538" cy="241300"/>
            </a:xfrm>
            <a:custGeom>
              <a:avLst/>
              <a:gdLst>
                <a:gd name="T0" fmla="*/ 0 w 63"/>
                <a:gd name="T1" fmla="*/ 21 h 64"/>
                <a:gd name="T2" fmla="*/ 63 w 63"/>
                <a:gd name="T3" fmla="*/ 37 h 64"/>
                <a:gd name="T4" fmla="*/ 0 w 63"/>
                <a:gd name="T5" fmla="*/ 21 h 64"/>
              </a:gdLst>
              <a:ahLst/>
              <a:cxnLst>
                <a:cxn ang="0">
                  <a:pos x="T0" y="T1"/>
                </a:cxn>
                <a:cxn ang="0">
                  <a:pos x="T2" y="T3"/>
                </a:cxn>
                <a:cxn ang="0">
                  <a:pos x="T4" y="T5"/>
                </a:cxn>
              </a:cxnLst>
              <a:rect l="0" t="0" r="r" b="b"/>
              <a:pathLst>
                <a:path w="63" h="64">
                  <a:moveTo>
                    <a:pt x="0" y="21"/>
                  </a:moveTo>
                  <a:cubicBezTo>
                    <a:pt x="0" y="21"/>
                    <a:pt x="48" y="0"/>
                    <a:pt x="63" y="37"/>
                  </a:cubicBezTo>
                  <a:cubicBezTo>
                    <a:pt x="63" y="37"/>
                    <a:pt x="38" y="64"/>
                    <a:pt x="0"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9" name="Freeform 39"/>
            <p:cNvSpPr>
              <a:spLocks/>
            </p:cNvSpPr>
            <p:nvPr/>
          </p:nvSpPr>
          <p:spPr bwMode="auto">
            <a:xfrm>
              <a:off x="5421313" y="2570163"/>
              <a:ext cx="211138" cy="219075"/>
            </a:xfrm>
            <a:custGeom>
              <a:avLst/>
              <a:gdLst>
                <a:gd name="T0" fmla="*/ 0 w 56"/>
                <a:gd name="T1" fmla="*/ 7 h 58"/>
                <a:gd name="T2" fmla="*/ 56 w 56"/>
                <a:gd name="T3" fmla="*/ 39 h 58"/>
                <a:gd name="T4" fmla="*/ 0 w 56"/>
                <a:gd name="T5" fmla="*/ 7 h 58"/>
              </a:gdLst>
              <a:ahLst/>
              <a:cxnLst>
                <a:cxn ang="0">
                  <a:pos x="T0" y="T1"/>
                </a:cxn>
                <a:cxn ang="0">
                  <a:pos x="T2" y="T3"/>
                </a:cxn>
                <a:cxn ang="0">
                  <a:pos x="T4" y="T5"/>
                </a:cxn>
              </a:cxnLst>
              <a:rect l="0" t="0" r="r" b="b"/>
              <a:pathLst>
                <a:path w="56" h="58">
                  <a:moveTo>
                    <a:pt x="0" y="7"/>
                  </a:moveTo>
                  <a:cubicBezTo>
                    <a:pt x="0" y="7"/>
                    <a:pt x="52" y="0"/>
                    <a:pt x="56" y="39"/>
                  </a:cubicBezTo>
                  <a:cubicBezTo>
                    <a:pt x="56" y="39"/>
                    <a:pt x="25" y="58"/>
                    <a:pt x="0"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0" name="Freeform 40"/>
            <p:cNvSpPr>
              <a:spLocks/>
            </p:cNvSpPr>
            <p:nvPr/>
          </p:nvSpPr>
          <p:spPr bwMode="auto">
            <a:xfrm>
              <a:off x="5372100" y="2781301"/>
              <a:ext cx="195263" cy="214313"/>
            </a:xfrm>
            <a:custGeom>
              <a:avLst/>
              <a:gdLst>
                <a:gd name="T0" fmla="*/ 0 w 52"/>
                <a:gd name="T1" fmla="*/ 0 h 57"/>
                <a:gd name="T2" fmla="*/ 47 w 52"/>
                <a:gd name="T3" fmla="*/ 46 h 57"/>
                <a:gd name="T4" fmla="*/ 0 w 52"/>
                <a:gd name="T5" fmla="*/ 0 h 57"/>
              </a:gdLst>
              <a:ahLst/>
              <a:cxnLst>
                <a:cxn ang="0">
                  <a:pos x="T0" y="T1"/>
                </a:cxn>
                <a:cxn ang="0">
                  <a:pos x="T2" y="T3"/>
                </a:cxn>
                <a:cxn ang="0">
                  <a:pos x="T4" y="T5"/>
                </a:cxn>
              </a:cxnLst>
              <a:rect l="0" t="0" r="r" b="b"/>
              <a:pathLst>
                <a:path w="52" h="57">
                  <a:moveTo>
                    <a:pt x="0" y="0"/>
                  </a:moveTo>
                  <a:cubicBezTo>
                    <a:pt x="0" y="0"/>
                    <a:pt x="52" y="7"/>
                    <a:pt x="47" y="46"/>
                  </a:cubicBezTo>
                  <a:cubicBezTo>
                    <a:pt x="47" y="46"/>
                    <a:pt x="11" y="57"/>
                    <a:pt x="0"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1" name="Freeform 41"/>
            <p:cNvSpPr>
              <a:spLocks/>
            </p:cNvSpPr>
            <p:nvPr/>
          </p:nvSpPr>
          <p:spPr bwMode="auto">
            <a:xfrm>
              <a:off x="5267325" y="2951163"/>
              <a:ext cx="195263" cy="214313"/>
            </a:xfrm>
            <a:custGeom>
              <a:avLst/>
              <a:gdLst>
                <a:gd name="T0" fmla="*/ 3 w 52"/>
                <a:gd name="T1" fmla="*/ 0 h 57"/>
                <a:gd name="T2" fmla="*/ 37 w 52"/>
                <a:gd name="T3" fmla="*/ 56 h 57"/>
                <a:gd name="T4" fmla="*/ 3 w 52"/>
                <a:gd name="T5" fmla="*/ 0 h 57"/>
              </a:gdLst>
              <a:ahLst/>
              <a:cxnLst>
                <a:cxn ang="0">
                  <a:pos x="T0" y="T1"/>
                </a:cxn>
                <a:cxn ang="0">
                  <a:pos x="T2" y="T3"/>
                </a:cxn>
                <a:cxn ang="0">
                  <a:pos x="T4" y="T5"/>
                </a:cxn>
              </a:cxnLst>
              <a:rect l="0" t="0" r="r" b="b"/>
              <a:pathLst>
                <a:path w="52" h="57">
                  <a:moveTo>
                    <a:pt x="3" y="0"/>
                  </a:moveTo>
                  <a:cubicBezTo>
                    <a:pt x="3" y="0"/>
                    <a:pt x="52" y="19"/>
                    <a:pt x="37" y="56"/>
                  </a:cubicBezTo>
                  <a:cubicBezTo>
                    <a:pt x="37" y="56"/>
                    <a:pt x="0" y="57"/>
                    <a:pt x="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2" name="Freeform 42"/>
            <p:cNvSpPr>
              <a:spLocks/>
            </p:cNvSpPr>
            <p:nvPr/>
          </p:nvSpPr>
          <p:spPr bwMode="auto">
            <a:xfrm>
              <a:off x="5075238" y="3086101"/>
              <a:ext cx="225425" cy="241300"/>
            </a:xfrm>
            <a:custGeom>
              <a:avLst/>
              <a:gdLst>
                <a:gd name="T0" fmla="*/ 19 w 60"/>
                <a:gd name="T1" fmla="*/ 0 h 64"/>
                <a:gd name="T2" fmla="*/ 37 w 60"/>
                <a:gd name="T3" fmla="*/ 64 h 64"/>
                <a:gd name="T4" fmla="*/ 19 w 60"/>
                <a:gd name="T5" fmla="*/ 0 h 64"/>
              </a:gdLst>
              <a:ahLst/>
              <a:cxnLst>
                <a:cxn ang="0">
                  <a:pos x="T0" y="T1"/>
                </a:cxn>
                <a:cxn ang="0">
                  <a:pos x="T2" y="T3"/>
                </a:cxn>
                <a:cxn ang="0">
                  <a:pos x="T4" y="T5"/>
                </a:cxn>
              </a:cxnLst>
              <a:rect l="0" t="0" r="r" b="b"/>
              <a:pathLst>
                <a:path w="60" h="64">
                  <a:moveTo>
                    <a:pt x="19" y="0"/>
                  </a:moveTo>
                  <a:cubicBezTo>
                    <a:pt x="19" y="0"/>
                    <a:pt x="60" y="32"/>
                    <a:pt x="37" y="64"/>
                  </a:cubicBezTo>
                  <a:cubicBezTo>
                    <a:pt x="37" y="64"/>
                    <a:pt x="0" y="54"/>
                    <a:pt x="1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3" name="Freeform 43"/>
            <p:cNvSpPr>
              <a:spLocks/>
            </p:cNvSpPr>
            <p:nvPr/>
          </p:nvSpPr>
          <p:spPr bwMode="auto">
            <a:xfrm>
              <a:off x="4856163" y="3184526"/>
              <a:ext cx="244475" cy="246063"/>
            </a:xfrm>
            <a:custGeom>
              <a:avLst/>
              <a:gdLst>
                <a:gd name="T0" fmla="*/ 33 w 65"/>
                <a:gd name="T1" fmla="*/ 0 h 65"/>
                <a:gd name="T2" fmla="*/ 33 w 65"/>
                <a:gd name="T3" fmla="*/ 65 h 65"/>
                <a:gd name="T4" fmla="*/ 33 w 65"/>
                <a:gd name="T5" fmla="*/ 0 h 65"/>
              </a:gdLst>
              <a:ahLst/>
              <a:cxnLst>
                <a:cxn ang="0">
                  <a:pos x="T0" y="T1"/>
                </a:cxn>
                <a:cxn ang="0">
                  <a:pos x="T2" y="T3"/>
                </a:cxn>
                <a:cxn ang="0">
                  <a:pos x="T4" y="T5"/>
                </a:cxn>
              </a:cxnLst>
              <a:rect l="0" t="0" r="r" b="b"/>
              <a:pathLst>
                <a:path w="65" h="65">
                  <a:moveTo>
                    <a:pt x="33" y="0"/>
                  </a:moveTo>
                  <a:cubicBezTo>
                    <a:pt x="33" y="0"/>
                    <a:pt x="65" y="42"/>
                    <a:pt x="33" y="65"/>
                  </a:cubicBezTo>
                  <a:cubicBezTo>
                    <a:pt x="33" y="65"/>
                    <a:pt x="0" y="48"/>
                    <a:pt x="3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4" name="Freeform 44"/>
            <p:cNvSpPr>
              <a:spLocks/>
            </p:cNvSpPr>
            <p:nvPr/>
          </p:nvSpPr>
          <p:spPr bwMode="auto">
            <a:xfrm>
              <a:off x="4633913" y="3236913"/>
              <a:ext cx="238125" cy="238125"/>
            </a:xfrm>
            <a:custGeom>
              <a:avLst/>
              <a:gdLst>
                <a:gd name="T0" fmla="*/ 43 w 63"/>
                <a:gd name="T1" fmla="*/ 0 h 63"/>
                <a:gd name="T2" fmla="*/ 26 w 63"/>
                <a:gd name="T3" fmla="*/ 63 h 63"/>
                <a:gd name="T4" fmla="*/ 43 w 63"/>
                <a:gd name="T5" fmla="*/ 0 h 63"/>
              </a:gdLst>
              <a:ahLst/>
              <a:cxnLst>
                <a:cxn ang="0">
                  <a:pos x="T0" y="T1"/>
                </a:cxn>
                <a:cxn ang="0">
                  <a:pos x="T2" y="T3"/>
                </a:cxn>
                <a:cxn ang="0">
                  <a:pos x="T4" y="T5"/>
                </a:cxn>
              </a:cxnLst>
              <a:rect l="0" t="0" r="r" b="b"/>
              <a:pathLst>
                <a:path w="63" h="63">
                  <a:moveTo>
                    <a:pt x="43" y="0"/>
                  </a:moveTo>
                  <a:cubicBezTo>
                    <a:pt x="43" y="0"/>
                    <a:pt x="63" y="48"/>
                    <a:pt x="26" y="63"/>
                  </a:cubicBezTo>
                  <a:cubicBezTo>
                    <a:pt x="26" y="63"/>
                    <a:pt x="0" y="38"/>
                    <a:pt x="4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5" name="Freeform 45"/>
            <p:cNvSpPr>
              <a:spLocks/>
            </p:cNvSpPr>
            <p:nvPr/>
          </p:nvSpPr>
          <p:spPr bwMode="auto">
            <a:xfrm>
              <a:off x="4732338" y="3395663"/>
              <a:ext cx="233363" cy="222250"/>
            </a:xfrm>
            <a:custGeom>
              <a:avLst/>
              <a:gdLst>
                <a:gd name="T0" fmla="*/ 62 w 62"/>
                <a:gd name="T1" fmla="*/ 44 h 59"/>
                <a:gd name="T2" fmla="*/ 0 w 62"/>
                <a:gd name="T3" fmla="*/ 23 h 59"/>
                <a:gd name="T4" fmla="*/ 62 w 62"/>
                <a:gd name="T5" fmla="*/ 44 h 59"/>
              </a:gdLst>
              <a:ahLst/>
              <a:cxnLst>
                <a:cxn ang="0">
                  <a:pos x="T0" y="T1"/>
                </a:cxn>
                <a:cxn ang="0">
                  <a:pos x="T2" y="T3"/>
                </a:cxn>
                <a:cxn ang="0">
                  <a:pos x="T4" y="T5"/>
                </a:cxn>
              </a:cxnLst>
              <a:rect l="0" t="0" r="r" b="b"/>
              <a:pathLst>
                <a:path w="62" h="59">
                  <a:moveTo>
                    <a:pt x="62" y="44"/>
                  </a:moveTo>
                  <a:cubicBezTo>
                    <a:pt x="62" y="44"/>
                    <a:pt x="35" y="0"/>
                    <a:pt x="0" y="23"/>
                  </a:cubicBezTo>
                  <a:cubicBezTo>
                    <a:pt x="0" y="23"/>
                    <a:pt x="6" y="59"/>
                    <a:pt x="62"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6" name="Freeform 46"/>
            <p:cNvSpPr>
              <a:spLocks/>
            </p:cNvSpPr>
            <p:nvPr/>
          </p:nvSpPr>
          <p:spPr bwMode="auto">
            <a:xfrm>
              <a:off x="4949825" y="1592263"/>
              <a:ext cx="230188" cy="234950"/>
            </a:xfrm>
            <a:custGeom>
              <a:avLst/>
              <a:gdLst>
                <a:gd name="T0" fmla="*/ 0 w 61"/>
                <a:gd name="T1" fmla="*/ 16 h 62"/>
                <a:gd name="T2" fmla="*/ 61 w 61"/>
                <a:gd name="T3" fmla="*/ 38 h 62"/>
                <a:gd name="T4" fmla="*/ 0 w 61"/>
                <a:gd name="T5" fmla="*/ 16 h 62"/>
              </a:gdLst>
              <a:ahLst/>
              <a:cxnLst>
                <a:cxn ang="0">
                  <a:pos x="T0" y="T1"/>
                </a:cxn>
                <a:cxn ang="0">
                  <a:pos x="T2" y="T3"/>
                </a:cxn>
                <a:cxn ang="0">
                  <a:pos x="T4" y="T5"/>
                </a:cxn>
              </a:cxnLst>
              <a:rect l="0" t="0" r="r" b="b"/>
              <a:pathLst>
                <a:path w="61" h="62">
                  <a:moveTo>
                    <a:pt x="0" y="16"/>
                  </a:moveTo>
                  <a:cubicBezTo>
                    <a:pt x="0" y="16"/>
                    <a:pt x="50" y="0"/>
                    <a:pt x="61" y="38"/>
                  </a:cubicBezTo>
                  <a:cubicBezTo>
                    <a:pt x="61" y="38"/>
                    <a:pt x="34" y="62"/>
                    <a:pt x="0"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48" name="Group 347"/>
          <p:cNvGrpSpPr/>
          <p:nvPr/>
        </p:nvGrpSpPr>
        <p:grpSpPr>
          <a:xfrm>
            <a:off x="6320166" y="2002110"/>
            <a:ext cx="2157033" cy="1804977"/>
            <a:chOff x="3346450" y="1566863"/>
            <a:chExt cx="2451101" cy="2051050"/>
          </a:xfrm>
        </p:grpSpPr>
        <p:sp>
          <p:nvSpPr>
            <p:cNvPr id="349" name="Freeform 5"/>
            <p:cNvSpPr>
              <a:spLocks/>
            </p:cNvSpPr>
            <p:nvPr/>
          </p:nvSpPr>
          <p:spPr bwMode="auto">
            <a:xfrm>
              <a:off x="3719513" y="1566863"/>
              <a:ext cx="228600" cy="222250"/>
            </a:xfrm>
            <a:custGeom>
              <a:avLst/>
              <a:gdLst>
                <a:gd name="T0" fmla="*/ 49 w 61"/>
                <a:gd name="T1" fmla="*/ 0 h 59"/>
                <a:gd name="T2" fmla="*/ 21 w 61"/>
                <a:gd name="T3" fmla="*/ 59 h 59"/>
                <a:gd name="T4" fmla="*/ 49 w 61"/>
                <a:gd name="T5" fmla="*/ 0 h 59"/>
              </a:gdLst>
              <a:ahLst/>
              <a:cxnLst>
                <a:cxn ang="0">
                  <a:pos x="T0" y="T1"/>
                </a:cxn>
                <a:cxn ang="0">
                  <a:pos x="T2" y="T3"/>
                </a:cxn>
                <a:cxn ang="0">
                  <a:pos x="T4" y="T5"/>
                </a:cxn>
              </a:cxnLst>
              <a:rect l="0" t="0" r="r" b="b"/>
              <a:pathLst>
                <a:path w="61" h="59">
                  <a:moveTo>
                    <a:pt x="49" y="0"/>
                  </a:moveTo>
                  <a:cubicBezTo>
                    <a:pt x="49" y="0"/>
                    <a:pt x="61" y="50"/>
                    <a:pt x="21" y="59"/>
                  </a:cubicBezTo>
                  <a:cubicBezTo>
                    <a:pt x="21" y="59"/>
                    <a:pt x="0" y="29"/>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0" name="Freeform 6"/>
            <p:cNvSpPr>
              <a:spLocks/>
            </p:cNvSpPr>
            <p:nvPr/>
          </p:nvSpPr>
          <p:spPr bwMode="auto">
            <a:xfrm>
              <a:off x="3527425" y="1743076"/>
              <a:ext cx="239713" cy="241300"/>
            </a:xfrm>
            <a:custGeom>
              <a:avLst/>
              <a:gdLst>
                <a:gd name="T0" fmla="*/ 40 w 64"/>
                <a:gd name="T1" fmla="*/ 0 h 64"/>
                <a:gd name="T2" fmla="*/ 28 w 64"/>
                <a:gd name="T3" fmla="*/ 64 h 64"/>
                <a:gd name="T4" fmla="*/ 40 w 64"/>
                <a:gd name="T5" fmla="*/ 0 h 64"/>
              </a:gdLst>
              <a:ahLst/>
              <a:cxnLst>
                <a:cxn ang="0">
                  <a:pos x="T0" y="T1"/>
                </a:cxn>
                <a:cxn ang="0">
                  <a:pos x="T2" y="T3"/>
                </a:cxn>
                <a:cxn ang="0">
                  <a:pos x="T4" y="T5"/>
                </a:cxn>
              </a:cxnLst>
              <a:rect l="0" t="0" r="r" b="b"/>
              <a:pathLst>
                <a:path w="64" h="64">
                  <a:moveTo>
                    <a:pt x="40" y="0"/>
                  </a:moveTo>
                  <a:cubicBezTo>
                    <a:pt x="40" y="0"/>
                    <a:pt x="64" y="45"/>
                    <a:pt x="28" y="64"/>
                  </a:cubicBezTo>
                  <a:cubicBezTo>
                    <a:pt x="28" y="64"/>
                    <a:pt x="0" y="40"/>
                    <a:pt x="4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1" name="Freeform 7"/>
            <p:cNvSpPr>
              <a:spLocks/>
            </p:cNvSpPr>
            <p:nvPr/>
          </p:nvSpPr>
          <p:spPr bwMode="auto">
            <a:xfrm>
              <a:off x="3398838" y="1965326"/>
              <a:ext cx="241300" cy="249238"/>
            </a:xfrm>
            <a:custGeom>
              <a:avLst/>
              <a:gdLst>
                <a:gd name="T0" fmla="*/ 29 w 64"/>
                <a:gd name="T1" fmla="*/ 0 h 66"/>
                <a:gd name="T2" fmla="*/ 34 w 64"/>
                <a:gd name="T3" fmla="*/ 66 h 66"/>
                <a:gd name="T4" fmla="*/ 29 w 64"/>
                <a:gd name="T5" fmla="*/ 0 h 66"/>
              </a:gdLst>
              <a:ahLst/>
              <a:cxnLst>
                <a:cxn ang="0">
                  <a:pos x="T0" y="T1"/>
                </a:cxn>
                <a:cxn ang="0">
                  <a:pos x="T2" y="T3"/>
                </a:cxn>
                <a:cxn ang="0">
                  <a:pos x="T4" y="T5"/>
                </a:cxn>
              </a:cxnLst>
              <a:rect l="0" t="0" r="r" b="b"/>
              <a:pathLst>
                <a:path w="64" h="66">
                  <a:moveTo>
                    <a:pt x="29" y="0"/>
                  </a:moveTo>
                  <a:cubicBezTo>
                    <a:pt x="29" y="0"/>
                    <a:pt x="64" y="38"/>
                    <a:pt x="34" y="66"/>
                  </a:cubicBezTo>
                  <a:cubicBezTo>
                    <a:pt x="34" y="66"/>
                    <a:pt x="0" y="50"/>
                    <a:pt x="2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2" name="Freeform 8"/>
            <p:cNvSpPr>
              <a:spLocks/>
            </p:cNvSpPr>
            <p:nvPr/>
          </p:nvSpPr>
          <p:spPr bwMode="auto">
            <a:xfrm>
              <a:off x="3346450" y="2230438"/>
              <a:ext cx="222250" cy="233363"/>
            </a:xfrm>
            <a:custGeom>
              <a:avLst/>
              <a:gdLst>
                <a:gd name="T0" fmla="*/ 14 w 59"/>
                <a:gd name="T1" fmla="*/ 0 h 62"/>
                <a:gd name="T2" fmla="*/ 36 w 59"/>
                <a:gd name="T3" fmla="*/ 62 h 62"/>
                <a:gd name="T4" fmla="*/ 14 w 59"/>
                <a:gd name="T5" fmla="*/ 0 h 62"/>
              </a:gdLst>
              <a:ahLst/>
              <a:cxnLst>
                <a:cxn ang="0">
                  <a:pos x="T0" y="T1"/>
                </a:cxn>
                <a:cxn ang="0">
                  <a:pos x="T2" y="T3"/>
                </a:cxn>
                <a:cxn ang="0">
                  <a:pos x="T4" y="T5"/>
                </a:cxn>
              </a:cxnLst>
              <a:rect l="0" t="0" r="r" b="b"/>
              <a:pathLst>
                <a:path w="59" h="62">
                  <a:moveTo>
                    <a:pt x="14" y="0"/>
                  </a:moveTo>
                  <a:cubicBezTo>
                    <a:pt x="14" y="0"/>
                    <a:pt x="59" y="28"/>
                    <a:pt x="36" y="62"/>
                  </a:cubicBezTo>
                  <a:cubicBezTo>
                    <a:pt x="36" y="62"/>
                    <a:pt x="0" y="55"/>
                    <a:pt x="1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3" name="Freeform 9"/>
            <p:cNvSpPr>
              <a:spLocks/>
            </p:cNvSpPr>
            <p:nvPr/>
          </p:nvSpPr>
          <p:spPr bwMode="auto">
            <a:xfrm>
              <a:off x="3363913" y="2513013"/>
              <a:ext cx="188913" cy="219075"/>
            </a:xfrm>
            <a:custGeom>
              <a:avLst/>
              <a:gdLst>
                <a:gd name="T0" fmla="*/ 0 w 50"/>
                <a:gd name="T1" fmla="*/ 0 h 58"/>
                <a:gd name="T2" fmla="*/ 37 w 50"/>
                <a:gd name="T3" fmla="*/ 54 h 58"/>
                <a:gd name="T4" fmla="*/ 0 w 50"/>
                <a:gd name="T5" fmla="*/ 0 h 58"/>
              </a:gdLst>
              <a:ahLst/>
              <a:cxnLst>
                <a:cxn ang="0">
                  <a:pos x="T0" y="T1"/>
                </a:cxn>
                <a:cxn ang="0">
                  <a:pos x="T2" y="T3"/>
                </a:cxn>
                <a:cxn ang="0">
                  <a:pos x="T4" y="T5"/>
                </a:cxn>
              </a:cxnLst>
              <a:rect l="0" t="0" r="r" b="b"/>
              <a:pathLst>
                <a:path w="50" h="58">
                  <a:moveTo>
                    <a:pt x="0" y="0"/>
                  </a:moveTo>
                  <a:cubicBezTo>
                    <a:pt x="0" y="0"/>
                    <a:pt x="50" y="16"/>
                    <a:pt x="37" y="54"/>
                  </a:cubicBezTo>
                  <a:cubicBezTo>
                    <a:pt x="37" y="54"/>
                    <a:pt x="0" y="58"/>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4" name="Freeform 10"/>
            <p:cNvSpPr>
              <a:spLocks/>
            </p:cNvSpPr>
            <p:nvPr/>
          </p:nvSpPr>
          <p:spPr bwMode="auto">
            <a:xfrm>
              <a:off x="3398838" y="2792413"/>
              <a:ext cx="200025" cy="211138"/>
            </a:xfrm>
            <a:custGeom>
              <a:avLst/>
              <a:gdLst>
                <a:gd name="T0" fmla="*/ 0 w 53"/>
                <a:gd name="T1" fmla="*/ 0 h 56"/>
                <a:gd name="T2" fmla="*/ 50 w 53"/>
                <a:gd name="T3" fmla="*/ 43 h 56"/>
                <a:gd name="T4" fmla="*/ 0 w 53"/>
                <a:gd name="T5" fmla="*/ 0 h 56"/>
              </a:gdLst>
              <a:ahLst/>
              <a:cxnLst>
                <a:cxn ang="0">
                  <a:pos x="T0" y="T1"/>
                </a:cxn>
                <a:cxn ang="0">
                  <a:pos x="T2" y="T3"/>
                </a:cxn>
                <a:cxn ang="0">
                  <a:pos x="T4" y="T5"/>
                </a:cxn>
              </a:cxnLst>
              <a:rect l="0" t="0" r="r" b="b"/>
              <a:pathLst>
                <a:path w="53" h="56">
                  <a:moveTo>
                    <a:pt x="0" y="0"/>
                  </a:moveTo>
                  <a:cubicBezTo>
                    <a:pt x="0" y="0"/>
                    <a:pt x="53" y="3"/>
                    <a:pt x="50" y="43"/>
                  </a:cubicBezTo>
                  <a:cubicBezTo>
                    <a:pt x="50" y="43"/>
                    <a:pt x="16" y="56"/>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5" name="Freeform 11"/>
            <p:cNvSpPr>
              <a:spLocks/>
            </p:cNvSpPr>
            <p:nvPr/>
          </p:nvSpPr>
          <p:spPr bwMode="auto">
            <a:xfrm>
              <a:off x="3511550" y="3014663"/>
              <a:ext cx="225425" cy="234950"/>
            </a:xfrm>
            <a:custGeom>
              <a:avLst/>
              <a:gdLst>
                <a:gd name="T0" fmla="*/ 0 w 60"/>
                <a:gd name="T1" fmla="*/ 11 h 62"/>
                <a:gd name="T2" fmla="*/ 60 w 60"/>
                <a:gd name="T3" fmla="*/ 39 h 62"/>
                <a:gd name="T4" fmla="*/ 0 w 60"/>
                <a:gd name="T5" fmla="*/ 11 h 62"/>
              </a:gdLst>
              <a:ahLst/>
              <a:cxnLst>
                <a:cxn ang="0">
                  <a:pos x="T0" y="T1"/>
                </a:cxn>
                <a:cxn ang="0">
                  <a:pos x="T2" y="T3"/>
                </a:cxn>
                <a:cxn ang="0">
                  <a:pos x="T4" y="T5"/>
                </a:cxn>
              </a:cxnLst>
              <a:rect l="0" t="0" r="r" b="b"/>
              <a:pathLst>
                <a:path w="60" h="62">
                  <a:moveTo>
                    <a:pt x="0" y="11"/>
                  </a:moveTo>
                  <a:cubicBezTo>
                    <a:pt x="0" y="11"/>
                    <a:pt x="51" y="0"/>
                    <a:pt x="60" y="39"/>
                  </a:cubicBezTo>
                  <a:cubicBezTo>
                    <a:pt x="60" y="39"/>
                    <a:pt x="29" y="62"/>
                    <a:pt x="0"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6" name="Freeform 12"/>
            <p:cNvSpPr>
              <a:spLocks/>
            </p:cNvSpPr>
            <p:nvPr/>
          </p:nvSpPr>
          <p:spPr bwMode="auto">
            <a:xfrm>
              <a:off x="3689350" y="3192463"/>
              <a:ext cx="239713" cy="244475"/>
            </a:xfrm>
            <a:custGeom>
              <a:avLst/>
              <a:gdLst>
                <a:gd name="T0" fmla="*/ 0 w 64"/>
                <a:gd name="T1" fmla="*/ 24 h 65"/>
                <a:gd name="T2" fmla="*/ 64 w 64"/>
                <a:gd name="T3" fmla="*/ 36 h 65"/>
                <a:gd name="T4" fmla="*/ 0 w 64"/>
                <a:gd name="T5" fmla="*/ 24 h 65"/>
              </a:gdLst>
              <a:ahLst/>
              <a:cxnLst>
                <a:cxn ang="0">
                  <a:pos x="T0" y="T1"/>
                </a:cxn>
                <a:cxn ang="0">
                  <a:pos x="T2" y="T3"/>
                </a:cxn>
                <a:cxn ang="0">
                  <a:pos x="T4" y="T5"/>
                </a:cxn>
              </a:cxnLst>
              <a:rect l="0" t="0" r="r" b="b"/>
              <a:pathLst>
                <a:path w="64" h="65">
                  <a:moveTo>
                    <a:pt x="0" y="24"/>
                  </a:moveTo>
                  <a:cubicBezTo>
                    <a:pt x="0" y="24"/>
                    <a:pt x="45" y="0"/>
                    <a:pt x="64" y="36"/>
                  </a:cubicBezTo>
                  <a:cubicBezTo>
                    <a:pt x="64" y="36"/>
                    <a:pt x="40" y="65"/>
                    <a:pt x="0"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7" name="Freeform 13"/>
            <p:cNvSpPr>
              <a:spLocks/>
            </p:cNvSpPr>
            <p:nvPr/>
          </p:nvSpPr>
          <p:spPr bwMode="auto">
            <a:xfrm>
              <a:off x="3911600" y="3324226"/>
              <a:ext cx="247650" cy="238125"/>
            </a:xfrm>
            <a:custGeom>
              <a:avLst/>
              <a:gdLst>
                <a:gd name="T0" fmla="*/ 0 w 66"/>
                <a:gd name="T1" fmla="*/ 34 h 63"/>
                <a:gd name="T2" fmla="*/ 66 w 66"/>
                <a:gd name="T3" fmla="*/ 30 h 63"/>
                <a:gd name="T4" fmla="*/ 0 w 66"/>
                <a:gd name="T5" fmla="*/ 34 h 63"/>
              </a:gdLst>
              <a:ahLst/>
              <a:cxnLst>
                <a:cxn ang="0">
                  <a:pos x="T0" y="T1"/>
                </a:cxn>
                <a:cxn ang="0">
                  <a:pos x="T2" y="T3"/>
                </a:cxn>
                <a:cxn ang="0">
                  <a:pos x="T4" y="T5"/>
                </a:cxn>
              </a:cxnLst>
              <a:rect l="0" t="0" r="r" b="b"/>
              <a:pathLst>
                <a:path w="66" h="63">
                  <a:moveTo>
                    <a:pt x="0" y="34"/>
                  </a:moveTo>
                  <a:cubicBezTo>
                    <a:pt x="0" y="34"/>
                    <a:pt x="38" y="0"/>
                    <a:pt x="66" y="30"/>
                  </a:cubicBezTo>
                  <a:cubicBezTo>
                    <a:pt x="66" y="30"/>
                    <a:pt x="50" y="63"/>
                    <a:pt x="0"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8" name="Freeform 14"/>
            <p:cNvSpPr>
              <a:spLocks/>
            </p:cNvSpPr>
            <p:nvPr/>
          </p:nvSpPr>
          <p:spPr bwMode="auto">
            <a:xfrm>
              <a:off x="3794125" y="1731963"/>
              <a:ext cx="214313" cy="200025"/>
            </a:xfrm>
            <a:custGeom>
              <a:avLst/>
              <a:gdLst>
                <a:gd name="T0" fmla="*/ 57 w 57"/>
                <a:gd name="T1" fmla="*/ 49 h 53"/>
                <a:gd name="T2" fmla="*/ 1 w 57"/>
                <a:gd name="T3" fmla="*/ 16 h 53"/>
                <a:gd name="T4" fmla="*/ 57 w 57"/>
                <a:gd name="T5" fmla="*/ 49 h 53"/>
              </a:gdLst>
              <a:ahLst/>
              <a:cxnLst>
                <a:cxn ang="0">
                  <a:pos x="T0" y="T1"/>
                </a:cxn>
                <a:cxn ang="0">
                  <a:pos x="T2" y="T3"/>
                </a:cxn>
                <a:cxn ang="0">
                  <a:pos x="T4" y="T5"/>
                </a:cxn>
              </a:cxnLst>
              <a:rect l="0" t="0" r="r" b="b"/>
              <a:pathLst>
                <a:path w="57" h="53">
                  <a:moveTo>
                    <a:pt x="57" y="49"/>
                  </a:moveTo>
                  <a:cubicBezTo>
                    <a:pt x="57" y="49"/>
                    <a:pt x="38" y="0"/>
                    <a:pt x="1" y="16"/>
                  </a:cubicBezTo>
                  <a:cubicBezTo>
                    <a:pt x="1" y="16"/>
                    <a:pt x="0" y="53"/>
                    <a:pt x="57"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9" name="Freeform 15"/>
            <p:cNvSpPr>
              <a:spLocks/>
            </p:cNvSpPr>
            <p:nvPr/>
          </p:nvSpPr>
          <p:spPr bwMode="auto">
            <a:xfrm>
              <a:off x="3640138" y="1893888"/>
              <a:ext cx="236538" cy="227013"/>
            </a:xfrm>
            <a:custGeom>
              <a:avLst/>
              <a:gdLst>
                <a:gd name="T0" fmla="*/ 63 w 63"/>
                <a:gd name="T1" fmla="*/ 42 h 60"/>
                <a:gd name="T2" fmla="*/ 0 w 63"/>
                <a:gd name="T3" fmla="*/ 24 h 60"/>
                <a:gd name="T4" fmla="*/ 63 w 63"/>
                <a:gd name="T5" fmla="*/ 42 h 60"/>
              </a:gdLst>
              <a:ahLst/>
              <a:cxnLst>
                <a:cxn ang="0">
                  <a:pos x="T0" y="T1"/>
                </a:cxn>
                <a:cxn ang="0">
                  <a:pos x="T2" y="T3"/>
                </a:cxn>
                <a:cxn ang="0">
                  <a:pos x="T4" y="T5"/>
                </a:cxn>
              </a:cxnLst>
              <a:rect l="0" t="0" r="r" b="b"/>
              <a:pathLst>
                <a:path w="63" h="60">
                  <a:moveTo>
                    <a:pt x="63" y="42"/>
                  </a:moveTo>
                  <a:cubicBezTo>
                    <a:pt x="63" y="42"/>
                    <a:pt x="30" y="0"/>
                    <a:pt x="0" y="24"/>
                  </a:cubicBezTo>
                  <a:cubicBezTo>
                    <a:pt x="0" y="24"/>
                    <a:pt x="8" y="60"/>
                    <a:pt x="63"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0" name="Freeform 16"/>
            <p:cNvSpPr>
              <a:spLocks/>
            </p:cNvSpPr>
            <p:nvPr/>
          </p:nvSpPr>
          <p:spPr bwMode="auto">
            <a:xfrm>
              <a:off x="3530600" y="2098676"/>
              <a:ext cx="244475" cy="241300"/>
            </a:xfrm>
            <a:custGeom>
              <a:avLst/>
              <a:gdLst>
                <a:gd name="T0" fmla="*/ 65 w 65"/>
                <a:gd name="T1" fmla="*/ 31 h 64"/>
                <a:gd name="T2" fmla="*/ 0 w 65"/>
                <a:gd name="T3" fmla="*/ 31 h 64"/>
                <a:gd name="T4" fmla="*/ 65 w 65"/>
                <a:gd name="T5" fmla="*/ 31 h 64"/>
              </a:gdLst>
              <a:ahLst/>
              <a:cxnLst>
                <a:cxn ang="0">
                  <a:pos x="T0" y="T1"/>
                </a:cxn>
                <a:cxn ang="0">
                  <a:pos x="T2" y="T3"/>
                </a:cxn>
                <a:cxn ang="0">
                  <a:pos x="T4" y="T5"/>
                </a:cxn>
              </a:cxnLst>
              <a:rect l="0" t="0" r="r" b="b"/>
              <a:pathLst>
                <a:path w="65" h="64">
                  <a:moveTo>
                    <a:pt x="65" y="31"/>
                  </a:moveTo>
                  <a:cubicBezTo>
                    <a:pt x="65" y="31"/>
                    <a:pt x="24" y="0"/>
                    <a:pt x="0" y="31"/>
                  </a:cubicBezTo>
                  <a:cubicBezTo>
                    <a:pt x="0" y="31"/>
                    <a:pt x="18" y="64"/>
                    <a:pt x="65"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1" name="Freeform 17"/>
            <p:cNvSpPr>
              <a:spLocks/>
            </p:cNvSpPr>
            <p:nvPr/>
          </p:nvSpPr>
          <p:spPr bwMode="auto">
            <a:xfrm>
              <a:off x="3484563" y="2324101"/>
              <a:ext cx="238125" cy="241300"/>
            </a:xfrm>
            <a:custGeom>
              <a:avLst/>
              <a:gdLst>
                <a:gd name="T0" fmla="*/ 63 w 63"/>
                <a:gd name="T1" fmla="*/ 21 h 64"/>
                <a:gd name="T2" fmla="*/ 0 w 63"/>
                <a:gd name="T3" fmla="*/ 37 h 64"/>
                <a:gd name="T4" fmla="*/ 63 w 63"/>
                <a:gd name="T5" fmla="*/ 21 h 64"/>
              </a:gdLst>
              <a:ahLst/>
              <a:cxnLst>
                <a:cxn ang="0">
                  <a:pos x="T0" y="T1"/>
                </a:cxn>
                <a:cxn ang="0">
                  <a:pos x="T2" y="T3"/>
                </a:cxn>
                <a:cxn ang="0">
                  <a:pos x="T4" y="T5"/>
                </a:cxn>
              </a:cxnLst>
              <a:rect l="0" t="0" r="r" b="b"/>
              <a:pathLst>
                <a:path w="63" h="64">
                  <a:moveTo>
                    <a:pt x="63" y="21"/>
                  </a:moveTo>
                  <a:cubicBezTo>
                    <a:pt x="63" y="21"/>
                    <a:pt x="16" y="0"/>
                    <a:pt x="0" y="37"/>
                  </a:cubicBezTo>
                  <a:cubicBezTo>
                    <a:pt x="0" y="37"/>
                    <a:pt x="25" y="64"/>
                    <a:pt x="63"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2" name="Freeform 18"/>
            <p:cNvSpPr>
              <a:spLocks/>
            </p:cNvSpPr>
            <p:nvPr/>
          </p:nvSpPr>
          <p:spPr bwMode="auto">
            <a:xfrm>
              <a:off x="3508375" y="2570163"/>
              <a:ext cx="211138" cy="219075"/>
            </a:xfrm>
            <a:custGeom>
              <a:avLst/>
              <a:gdLst>
                <a:gd name="T0" fmla="*/ 56 w 56"/>
                <a:gd name="T1" fmla="*/ 7 h 58"/>
                <a:gd name="T2" fmla="*/ 0 w 56"/>
                <a:gd name="T3" fmla="*/ 39 h 58"/>
                <a:gd name="T4" fmla="*/ 56 w 56"/>
                <a:gd name="T5" fmla="*/ 7 h 58"/>
              </a:gdLst>
              <a:ahLst/>
              <a:cxnLst>
                <a:cxn ang="0">
                  <a:pos x="T0" y="T1"/>
                </a:cxn>
                <a:cxn ang="0">
                  <a:pos x="T2" y="T3"/>
                </a:cxn>
                <a:cxn ang="0">
                  <a:pos x="T4" y="T5"/>
                </a:cxn>
              </a:cxnLst>
              <a:rect l="0" t="0" r="r" b="b"/>
              <a:pathLst>
                <a:path w="56" h="58">
                  <a:moveTo>
                    <a:pt x="56" y="7"/>
                  </a:moveTo>
                  <a:cubicBezTo>
                    <a:pt x="56" y="7"/>
                    <a:pt x="5" y="0"/>
                    <a:pt x="0" y="39"/>
                  </a:cubicBezTo>
                  <a:cubicBezTo>
                    <a:pt x="0" y="39"/>
                    <a:pt x="31" y="58"/>
                    <a:pt x="56"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3" name="Freeform 19"/>
            <p:cNvSpPr>
              <a:spLocks/>
            </p:cNvSpPr>
            <p:nvPr/>
          </p:nvSpPr>
          <p:spPr bwMode="auto">
            <a:xfrm>
              <a:off x="3575050" y="2781301"/>
              <a:ext cx="192088" cy="214313"/>
            </a:xfrm>
            <a:custGeom>
              <a:avLst/>
              <a:gdLst>
                <a:gd name="T0" fmla="*/ 51 w 51"/>
                <a:gd name="T1" fmla="*/ 0 h 57"/>
                <a:gd name="T2" fmla="*/ 5 w 51"/>
                <a:gd name="T3" fmla="*/ 46 h 57"/>
                <a:gd name="T4" fmla="*/ 51 w 51"/>
                <a:gd name="T5" fmla="*/ 0 h 57"/>
              </a:gdLst>
              <a:ahLst/>
              <a:cxnLst>
                <a:cxn ang="0">
                  <a:pos x="T0" y="T1"/>
                </a:cxn>
                <a:cxn ang="0">
                  <a:pos x="T2" y="T3"/>
                </a:cxn>
                <a:cxn ang="0">
                  <a:pos x="T4" y="T5"/>
                </a:cxn>
              </a:cxnLst>
              <a:rect l="0" t="0" r="r" b="b"/>
              <a:pathLst>
                <a:path w="51" h="57">
                  <a:moveTo>
                    <a:pt x="51" y="0"/>
                  </a:moveTo>
                  <a:cubicBezTo>
                    <a:pt x="51" y="0"/>
                    <a:pt x="0" y="7"/>
                    <a:pt x="5" y="46"/>
                  </a:cubicBezTo>
                  <a:cubicBezTo>
                    <a:pt x="5" y="46"/>
                    <a:pt x="40" y="57"/>
                    <a:pt x="5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4" name="Freeform 20"/>
            <p:cNvSpPr>
              <a:spLocks/>
            </p:cNvSpPr>
            <p:nvPr/>
          </p:nvSpPr>
          <p:spPr bwMode="auto">
            <a:xfrm>
              <a:off x="3676650" y="2951163"/>
              <a:ext cx="200025" cy="214313"/>
            </a:xfrm>
            <a:custGeom>
              <a:avLst/>
              <a:gdLst>
                <a:gd name="T0" fmla="*/ 49 w 53"/>
                <a:gd name="T1" fmla="*/ 0 h 57"/>
                <a:gd name="T2" fmla="*/ 16 w 53"/>
                <a:gd name="T3" fmla="*/ 56 h 57"/>
                <a:gd name="T4" fmla="*/ 49 w 53"/>
                <a:gd name="T5" fmla="*/ 0 h 57"/>
              </a:gdLst>
              <a:ahLst/>
              <a:cxnLst>
                <a:cxn ang="0">
                  <a:pos x="T0" y="T1"/>
                </a:cxn>
                <a:cxn ang="0">
                  <a:pos x="T2" y="T3"/>
                </a:cxn>
                <a:cxn ang="0">
                  <a:pos x="T4" y="T5"/>
                </a:cxn>
              </a:cxnLst>
              <a:rect l="0" t="0" r="r" b="b"/>
              <a:pathLst>
                <a:path w="53" h="57">
                  <a:moveTo>
                    <a:pt x="49" y="0"/>
                  </a:moveTo>
                  <a:cubicBezTo>
                    <a:pt x="49" y="0"/>
                    <a:pt x="0" y="19"/>
                    <a:pt x="16" y="56"/>
                  </a:cubicBezTo>
                  <a:cubicBezTo>
                    <a:pt x="16" y="56"/>
                    <a:pt x="53" y="57"/>
                    <a:pt x="4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5" name="Freeform 21"/>
            <p:cNvSpPr>
              <a:spLocks/>
            </p:cNvSpPr>
            <p:nvPr/>
          </p:nvSpPr>
          <p:spPr bwMode="auto">
            <a:xfrm>
              <a:off x="3838575" y="3086101"/>
              <a:ext cx="230188" cy="241300"/>
            </a:xfrm>
            <a:custGeom>
              <a:avLst/>
              <a:gdLst>
                <a:gd name="T0" fmla="*/ 42 w 61"/>
                <a:gd name="T1" fmla="*/ 0 h 64"/>
                <a:gd name="T2" fmla="*/ 24 w 61"/>
                <a:gd name="T3" fmla="*/ 64 h 64"/>
                <a:gd name="T4" fmla="*/ 42 w 61"/>
                <a:gd name="T5" fmla="*/ 0 h 64"/>
              </a:gdLst>
              <a:ahLst/>
              <a:cxnLst>
                <a:cxn ang="0">
                  <a:pos x="T0" y="T1"/>
                </a:cxn>
                <a:cxn ang="0">
                  <a:pos x="T2" y="T3"/>
                </a:cxn>
                <a:cxn ang="0">
                  <a:pos x="T4" y="T5"/>
                </a:cxn>
              </a:cxnLst>
              <a:rect l="0" t="0" r="r" b="b"/>
              <a:pathLst>
                <a:path w="61" h="64">
                  <a:moveTo>
                    <a:pt x="42" y="0"/>
                  </a:moveTo>
                  <a:cubicBezTo>
                    <a:pt x="42" y="0"/>
                    <a:pt x="0" y="32"/>
                    <a:pt x="24" y="64"/>
                  </a:cubicBezTo>
                  <a:cubicBezTo>
                    <a:pt x="24" y="64"/>
                    <a:pt x="61" y="54"/>
                    <a:pt x="4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6" name="Freeform 22"/>
            <p:cNvSpPr>
              <a:spLocks/>
            </p:cNvSpPr>
            <p:nvPr/>
          </p:nvSpPr>
          <p:spPr bwMode="auto">
            <a:xfrm>
              <a:off x="4043363" y="3184526"/>
              <a:ext cx="239713" cy="246063"/>
            </a:xfrm>
            <a:custGeom>
              <a:avLst/>
              <a:gdLst>
                <a:gd name="T0" fmla="*/ 32 w 64"/>
                <a:gd name="T1" fmla="*/ 0 h 65"/>
                <a:gd name="T2" fmla="*/ 32 w 64"/>
                <a:gd name="T3" fmla="*/ 65 h 65"/>
                <a:gd name="T4" fmla="*/ 32 w 64"/>
                <a:gd name="T5" fmla="*/ 0 h 65"/>
              </a:gdLst>
              <a:ahLst/>
              <a:cxnLst>
                <a:cxn ang="0">
                  <a:pos x="T0" y="T1"/>
                </a:cxn>
                <a:cxn ang="0">
                  <a:pos x="T2" y="T3"/>
                </a:cxn>
                <a:cxn ang="0">
                  <a:pos x="T4" y="T5"/>
                </a:cxn>
              </a:cxnLst>
              <a:rect l="0" t="0" r="r" b="b"/>
              <a:pathLst>
                <a:path w="64" h="65">
                  <a:moveTo>
                    <a:pt x="32" y="0"/>
                  </a:moveTo>
                  <a:cubicBezTo>
                    <a:pt x="32" y="0"/>
                    <a:pt x="0" y="42"/>
                    <a:pt x="32" y="65"/>
                  </a:cubicBezTo>
                  <a:cubicBezTo>
                    <a:pt x="32" y="65"/>
                    <a:pt x="64" y="48"/>
                    <a:pt x="3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7" name="Freeform 23"/>
            <p:cNvSpPr>
              <a:spLocks/>
            </p:cNvSpPr>
            <p:nvPr/>
          </p:nvSpPr>
          <p:spPr bwMode="auto">
            <a:xfrm>
              <a:off x="4268788" y="3236913"/>
              <a:ext cx="236538" cy="238125"/>
            </a:xfrm>
            <a:custGeom>
              <a:avLst/>
              <a:gdLst>
                <a:gd name="T0" fmla="*/ 21 w 63"/>
                <a:gd name="T1" fmla="*/ 0 h 63"/>
                <a:gd name="T2" fmla="*/ 37 w 63"/>
                <a:gd name="T3" fmla="*/ 63 h 63"/>
                <a:gd name="T4" fmla="*/ 21 w 63"/>
                <a:gd name="T5" fmla="*/ 0 h 63"/>
              </a:gdLst>
              <a:ahLst/>
              <a:cxnLst>
                <a:cxn ang="0">
                  <a:pos x="T0" y="T1"/>
                </a:cxn>
                <a:cxn ang="0">
                  <a:pos x="T2" y="T3"/>
                </a:cxn>
                <a:cxn ang="0">
                  <a:pos x="T4" y="T5"/>
                </a:cxn>
              </a:cxnLst>
              <a:rect l="0" t="0" r="r" b="b"/>
              <a:pathLst>
                <a:path w="63" h="63">
                  <a:moveTo>
                    <a:pt x="21" y="0"/>
                  </a:moveTo>
                  <a:cubicBezTo>
                    <a:pt x="21" y="0"/>
                    <a:pt x="0" y="48"/>
                    <a:pt x="37" y="63"/>
                  </a:cubicBezTo>
                  <a:cubicBezTo>
                    <a:pt x="37" y="63"/>
                    <a:pt x="63" y="38"/>
                    <a:pt x="2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8" name="Freeform 24"/>
            <p:cNvSpPr>
              <a:spLocks/>
            </p:cNvSpPr>
            <p:nvPr/>
          </p:nvSpPr>
          <p:spPr bwMode="auto">
            <a:xfrm>
              <a:off x="4175125" y="3395663"/>
              <a:ext cx="233363" cy="222250"/>
            </a:xfrm>
            <a:custGeom>
              <a:avLst/>
              <a:gdLst>
                <a:gd name="T0" fmla="*/ 0 w 62"/>
                <a:gd name="T1" fmla="*/ 44 h 59"/>
                <a:gd name="T2" fmla="*/ 62 w 62"/>
                <a:gd name="T3" fmla="*/ 23 h 59"/>
                <a:gd name="T4" fmla="*/ 0 w 62"/>
                <a:gd name="T5" fmla="*/ 44 h 59"/>
              </a:gdLst>
              <a:ahLst/>
              <a:cxnLst>
                <a:cxn ang="0">
                  <a:pos x="T0" y="T1"/>
                </a:cxn>
                <a:cxn ang="0">
                  <a:pos x="T2" y="T3"/>
                </a:cxn>
                <a:cxn ang="0">
                  <a:pos x="T4" y="T5"/>
                </a:cxn>
              </a:cxnLst>
              <a:rect l="0" t="0" r="r" b="b"/>
              <a:pathLst>
                <a:path w="62" h="59">
                  <a:moveTo>
                    <a:pt x="0" y="44"/>
                  </a:moveTo>
                  <a:cubicBezTo>
                    <a:pt x="0" y="44"/>
                    <a:pt x="28" y="0"/>
                    <a:pt x="62" y="23"/>
                  </a:cubicBezTo>
                  <a:cubicBezTo>
                    <a:pt x="62" y="23"/>
                    <a:pt x="56" y="59"/>
                    <a:pt x="0"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9" name="Freeform 25"/>
            <p:cNvSpPr>
              <a:spLocks/>
            </p:cNvSpPr>
            <p:nvPr/>
          </p:nvSpPr>
          <p:spPr bwMode="auto">
            <a:xfrm>
              <a:off x="3959225" y="1592263"/>
              <a:ext cx="230188" cy="234950"/>
            </a:xfrm>
            <a:custGeom>
              <a:avLst/>
              <a:gdLst>
                <a:gd name="T0" fmla="*/ 61 w 61"/>
                <a:gd name="T1" fmla="*/ 16 h 62"/>
                <a:gd name="T2" fmla="*/ 0 w 61"/>
                <a:gd name="T3" fmla="*/ 38 h 62"/>
                <a:gd name="T4" fmla="*/ 61 w 61"/>
                <a:gd name="T5" fmla="*/ 16 h 62"/>
              </a:gdLst>
              <a:ahLst/>
              <a:cxnLst>
                <a:cxn ang="0">
                  <a:pos x="T0" y="T1"/>
                </a:cxn>
                <a:cxn ang="0">
                  <a:pos x="T2" y="T3"/>
                </a:cxn>
                <a:cxn ang="0">
                  <a:pos x="T4" y="T5"/>
                </a:cxn>
              </a:cxnLst>
              <a:rect l="0" t="0" r="r" b="b"/>
              <a:pathLst>
                <a:path w="61" h="62">
                  <a:moveTo>
                    <a:pt x="61" y="16"/>
                  </a:moveTo>
                  <a:cubicBezTo>
                    <a:pt x="61" y="16"/>
                    <a:pt x="11" y="0"/>
                    <a:pt x="0" y="38"/>
                  </a:cubicBezTo>
                  <a:cubicBezTo>
                    <a:pt x="0" y="38"/>
                    <a:pt x="28" y="62"/>
                    <a:pt x="61"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0" name="Freeform 26"/>
            <p:cNvSpPr>
              <a:spLocks/>
            </p:cNvSpPr>
            <p:nvPr/>
          </p:nvSpPr>
          <p:spPr bwMode="auto">
            <a:xfrm>
              <a:off x="5195888" y="1566863"/>
              <a:ext cx="225425" cy="222250"/>
            </a:xfrm>
            <a:custGeom>
              <a:avLst/>
              <a:gdLst>
                <a:gd name="T0" fmla="*/ 12 w 60"/>
                <a:gd name="T1" fmla="*/ 0 h 59"/>
                <a:gd name="T2" fmla="*/ 39 w 60"/>
                <a:gd name="T3" fmla="*/ 59 h 59"/>
                <a:gd name="T4" fmla="*/ 12 w 60"/>
                <a:gd name="T5" fmla="*/ 0 h 59"/>
              </a:gdLst>
              <a:ahLst/>
              <a:cxnLst>
                <a:cxn ang="0">
                  <a:pos x="T0" y="T1"/>
                </a:cxn>
                <a:cxn ang="0">
                  <a:pos x="T2" y="T3"/>
                </a:cxn>
                <a:cxn ang="0">
                  <a:pos x="T4" y="T5"/>
                </a:cxn>
              </a:cxnLst>
              <a:rect l="0" t="0" r="r" b="b"/>
              <a:pathLst>
                <a:path w="60" h="59">
                  <a:moveTo>
                    <a:pt x="12" y="0"/>
                  </a:moveTo>
                  <a:cubicBezTo>
                    <a:pt x="12" y="0"/>
                    <a:pt x="0" y="50"/>
                    <a:pt x="39" y="59"/>
                  </a:cubicBezTo>
                  <a:cubicBezTo>
                    <a:pt x="39" y="59"/>
                    <a:pt x="60" y="29"/>
                    <a:pt x="1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1" name="Freeform 27"/>
            <p:cNvSpPr>
              <a:spLocks/>
            </p:cNvSpPr>
            <p:nvPr/>
          </p:nvSpPr>
          <p:spPr bwMode="auto">
            <a:xfrm>
              <a:off x="5372100" y="1743076"/>
              <a:ext cx="244475" cy="241300"/>
            </a:xfrm>
            <a:custGeom>
              <a:avLst/>
              <a:gdLst>
                <a:gd name="T0" fmla="*/ 24 w 65"/>
                <a:gd name="T1" fmla="*/ 0 h 64"/>
                <a:gd name="T2" fmla="*/ 36 w 65"/>
                <a:gd name="T3" fmla="*/ 64 h 64"/>
                <a:gd name="T4" fmla="*/ 24 w 65"/>
                <a:gd name="T5" fmla="*/ 0 h 64"/>
              </a:gdLst>
              <a:ahLst/>
              <a:cxnLst>
                <a:cxn ang="0">
                  <a:pos x="T0" y="T1"/>
                </a:cxn>
                <a:cxn ang="0">
                  <a:pos x="T2" y="T3"/>
                </a:cxn>
                <a:cxn ang="0">
                  <a:pos x="T4" y="T5"/>
                </a:cxn>
              </a:cxnLst>
              <a:rect l="0" t="0" r="r" b="b"/>
              <a:pathLst>
                <a:path w="65" h="64">
                  <a:moveTo>
                    <a:pt x="24" y="0"/>
                  </a:moveTo>
                  <a:cubicBezTo>
                    <a:pt x="24" y="0"/>
                    <a:pt x="0" y="45"/>
                    <a:pt x="36" y="64"/>
                  </a:cubicBezTo>
                  <a:cubicBezTo>
                    <a:pt x="36" y="64"/>
                    <a:pt x="65" y="40"/>
                    <a:pt x="2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2" name="Freeform 28"/>
            <p:cNvSpPr>
              <a:spLocks/>
            </p:cNvSpPr>
            <p:nvPr/>
          </p:nvSpPr>
          <p:spPr bwMode="auto">
            <a:xfrm>
              <a:off x="5503863" y="1965326"/>
              <a:ext cx="238125" cy="249238"/>
            </a:xfrm>
            <a:custGeom>
              <a:avLst/>
              <a:gdLst>
                <a:gd name="T0" fmla="*/ 34 w 63"/>
                <a:gd name="T1" fmla="*/ 0 h 66"/>
                <a:gd name="T2" fmla="*/ 30 w 63"/>
                <a:gd name="T3" fmla="*/ 66 h 66"/>
                <a:gd name="T4" fmla="*/ 34 w 63"/>
                <a:gd name="T5" fmla="*/ 0 h 66"/>
              </a:gdLst>
              <a:ahLst/>
              <a:cxnLst>
                <a:cxn ang="0">
                  <a:pos x="T0" y="T1"/>
                </a:cxn>
                <a:cxn ang="0">
                  <a:pos x="T2" y="T3"/>
                </a:cxn>
                <a:cxn ang="0">
                  <a:pos x="T4" y="T5"/>
                </a:cxn>
              </a:cxnLst>
              <a:rect l="0" t="0" r="r" b="b"/>
              <a:pathLst>
                <a:path w="63" h="66">
                  <a:moveTo>
                    <a:pt x="34" y="0"/>
                  </a:moveTo>
                  <a:cubicBezTo>
                    <a:pt x="34" y="0"/>
                    <a:pt x="0" y="38"/>
                    <a:pt x="30" y="66"/>
                  </a:cubicBezTo>
                  <a:cubicBezTo>
                    <a:pt x="30" y="66"/>
                    <a:pt x="63" y="50"/>
                    <a:pt x="3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3" name="Freeform 29"/>
            <p:cNvSpPr>
              <a:spLocks/>
            </p:cNvSpPr>
            <p:nvPr/>
          </p:nvSpPr>
          <p:spPr bwMode="auto">
            <a:xfrm>
              <a:off x="5580063" y="2230438"/>
              <a:ext cx="217488" cy="233363"/>
            </a:xfrm>
            <a:custGeom>
              <a:avLst/>
              <a:gdLst>
                <a:gd name="T0" fmla="*/ 44 w 58"/>
                <a:gd name="T1" fmla="*/ 0 h 62"/>
                <a:gd name="T2" fmla="*/ 23 w 58"/>
                <a:gd name="T3" fmla="*/ 62 h 62"/>
                <a:gd name="T4" fmla="*/ 44 w 58"/>
                <a:gd name="T5" fmla="*/ 0 h 62"/>
              </a:gdLst>
              <a:ahLst/>
              <a:cxnLst>
                <a:cxn ang="0">
                  <a:pos x="T0" y="T1"/>
                </a:cxn>
                <a:cxn ang="0">
                  <a:pos x="T2" y="T3"/>
                </a:cxn>
                <a:cxn ang="0">
                  <a:pos x="T4" y="T5"/>
                </a:cxn>
              </a:cxnLst>
              <a:rect l="0" t="0" r="r" b="b"/>
              <a:pathLst>
                <a:path w="58" h="62">
                  <a:moveTo>
                    <a:pt x="44" y="0"/>
                  </a:moveTo>
                  <a:cubicBezTo>
                    <a:pt x="44" y="0"/>
                    <a:pt x="0" y="28"/>
                    <a:pt x="23" y="62"/>
                  </a:cubicBezTo>
                  <a:cubicBezTo>
                    <a:pt x="23" y="62"/>
                    <a:pt x="58" y="55"/>
                    <a:pt x="4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4" name="Freeform 30"/>
            <p:cNvSpPr>
              <a:spLocks/>
            </p:cNvSpPr>
            <p:nvPr/>
          </p:nvSpPr>
          <p:spPr bwMode="auto">
            <a:xfrm>
              <a:off x="5591175" y="2513013"/>
              <a:ext cx="184150" cy="219075"/>
            </a:xfrm>
            <a:custGeom>
              <a:avLst/>
              <a:gdLst>
                <a:gd name="T0" fmla="*/ 49 w 49"/>
                <a:gd name="T1" fmla="*/ 0 h 58"/>
                <a:gd name="T2" fmla="*/ 13 w 49"/>
                <a:gd name="T3" fmla="*/ 54 h 58"/>
                <a:gd name="T4" fmla="*/ 49 w 49"/>
                <a:gd name="T5" fmla="*/ 0 h 58"/>
              </a:gdLst>
              <a:ahLst/>
              <a:cxnLst>
                <a:cxn ang="0">
                  <a:pos x="T0" y="T1"/>
                </a:cxn>
                <a:cxn ang="0">
                  <a:pos x="T2" y="T3"/>
                </a:cxn>
                <a:cxn ang="0">
                  <a:pos x="T4" y="T5"/>
                </a:cxn>
              </a:cxnLst>
              <a:rect l="0" t="0" r="r" b="b"/>
              <a:pathLst>
                <a:path w="49" h="58">
                  <a:moveTo>
                    <a:pt x="49" y="0"/>
                  </a:moveTo>
                  <a:cubicBezTo>
                    <a:pt x="49" y="0"/>
                    <a:pt x="0" y="16"/>
                    <a:pt x="13" y="54"/>
                  </a:cubicBezTo>
                  <a:cubicBezTo>
                    <a:pt x="13" y="54"/>
                    <a:pt x="49" y="58"/>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5" name="Freeform 31"/>
            <p:cNvSpPr>
              <a:spLocks/>
            </p:cNvSpPr>
            <p:nvPr/>
          </p:nvSpPr>
          <p:spPr bwMode="auto">
            <a:xfrm>
              <a:off x="5545138" y="2792413"/>
              <a:ext cx="196850" cy="211138"/>
            </a:xfrm>
            <a:custGeom>
              <a:avLst/>
              <a:gdLst>
                <a:gd name="T0" fmla="*/ 52 w 52"/>
                <a:gd name="T1" fmla="*/ 0 h 56"/>
                <a:gd name="T2" fmla="*/ 2 w 52"/>
                <a:gd name="T3" fmla="*/ 43 h 56"/>
                <a:gd name="T4" fmla="*/ 52 w 52"/>
                <a:gd name="T5" fmla="*/ 0 h 56"/>
              </a:gdLst>
              <a:ahLst/>
              <a:cxnLst>
                <a:cxn ang="0">
                  <a:pos x="T0" y="T1"/>
                </a:cxn>
                <a:cxn ang="0">
                  <a:pos x="T2" y="T3"/>
                </a:cxn>
                <a:cxn ang="0">
                  <a:pos x="T4" y="T5"/>
                </a:cxn>
              </a:cxnLst>
              <a:rect l="0" t="0" r="r" b="b"/>
              <a:pathLst>
                <a:path w="52" h="56">
                  <a:moveTo>
                    <a:pt x="52" y="0"/>
                  </a:moveTo>
                  <a:cubicBezTo>
                    <a:pt x="52" y="0"/>
                    <a:pt x="0" y="3"/>
                    <a:pt x="2" y="43"/>
                  </a:cubicBezTo>
                  <a:cubicBezTo>
                    <a:pt x="2" y="43"/>
                    <a:pt x="36" y="56"/>
                    <a:pt x="5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6" name="Freeform 32"/>
            <p:cNvSpPr>
              <a:spLocks/>
            </p:cNvSpPr>
            <p:nvPr/>
          </p:nvSpPr>
          <p:spPr bwMode="auto">
            <a:xfrm>
              <a:off x="5405438" y="3014663"/>
              <a:ext cx="222250" cy="234950"/>
            </a:xfrm>
            <a:custGeom>
              <a:avLst/>
              <a:gdLst>
                <a:gd name="T0" fmla="*/ 59 w 59"/>
                <a:gd name="T1" fmla="*/ 11 h 62"/>
                <a:gd name="T2" fmla="*/ 0 w 59"/>
                <a:gd name="T3" fmla="*/ 39 h 62"/>
                <a:gd name="T4" fmla="*/ 59 w 59"/>
                <a:gd name="T5" fmla="*/ 11 h 62"/>
              </a:gdLst>
              <a:ahLst/>
              <a:cxnLst>
                <a:cxn ang="0">
                  <a:pos x="T0" y="T1"/>
                </a:cxn>
                <a:cxn ang="0">
                  <a:pos x="T2" y="T3"/>
                </a:cxn>
                <a:cxn ang="0">
                  <a:pos x="T4" y="T5"/>
                </a:cxn>
              </a:cxnLst>
              <a:rect l="0" t="0" r="r" b="b"/>
              <a:pathLst>
                <a:path w="59" h="62">
                  <a:moveTo>
                    <a:pt x="59" y="11"/>
                  </a:moveTo>
                  <a:cubicBezTo>
                    <a:pt x="59" y="11"/>
                    <a:pt x="8" y="0"/>
                    <a:pt x="0" y="39"/>
                  </a:cubicBezTo>
                  <a:cubicBezTo>
                    <a:pt x="0" y="39"/>
                    <a:pt x="31" y="62"/>
                    <a:pt x="59"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7" name="Freeform 33"/>
            <p:cNvSpPr>
              <a:spLocks/>
            </p:cNvSpPr>
            <p:nvPr/>
          </p:nvSpPr>
          <p:spPr bwMode="auto">
            <a:xfrm>
              <a:off x="5213350" y="3192463"/>
              <a:ext cx="241300" cy="244475"/>
            </a:xfrm>
            <a:custGeom>
              <a:avLst/>
              <a:gdLst>
                <a:gd name="T0" fmla="*/ 64 w 64"/>
                <a:gd name="T1" fmla="*/ 24 h 65"/>
                <a:gd name="T2" fmla="*/ 0 w 64"/>
                <a:gd name="T3" fmla="*/ 36 h 65"/>
                <a:gd name="T4" fmla="*/ 64 w 64"/>
                <a:gd name="T5" fmla="*/ 24 h 65"/>
              </a:gdLst>
              <a:ahLst/>
              <a:cxnLst>
                <a:cxn ang="0">
                  <a:pos x="T0" y="T1"/>
                </a:cxn>
                <a:cxn ang="0">
                  <a:pos x="T2" y="T3"/>
                </a:cxn>
                <a:cxn ang="0">
                  <a:pos x="T4" y="T5"/>
                </a:cxn>
              </a:cxnLst>
              <a:rect l="0" t="0" r="r" b="b"/>
              <a:pathLst>
                <a:path w="64" h="65">
                  <a:moveTo>
                    <a:pt x="64" y="24"/>
                  </a:moveTo>
                  <a:cubicBezTo>
                    <a:pt x="64" y="24"/>
                    <a:pt x="18" y="0"/>
                    <a:pt x="0" y="36"/>
                  </a:cubicBezTo>
                  <a:cubicBezTo>
                    <a:pt x="0" y="36"/>
                    <a:pt x="23" y="65"/>
                    <a:pt x="64"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8" name="Freeform 34"/>
            <p:cNvSpPr>
              <a:spLocks/>
            </p:cNvSpPr>
            <p:nvPr/>
          </p:nvSpPr>
          <p:spPr bwMode="auto">
            <a:xfrm>
              <a:off x="4984750" y="3324226"/>
              <a:ext cx="244475" cy="238125"/>
            </a:xfrm>
            <a:custGeom>
              <a:avLst/>
              <a:gdLst>
                <a:gd name="T0" fmla="*/ 65 w 65"/>
                <a:gd name="T1" fmla="*/ 34 h 63"/>
                <a:gd name="T2" fmla="*/ 0 w 65"/>
                <a:gd name="T3" fmla="*/ 30 h 63"/>
                <a:gd name="T4" fmla="*/ 65 w 65"/>
                <a:gd name="T5" fmla="*/ 34 h 63"/>
              </a:gdLst>
              <a:ahLst/>
              <a:cxnLst>
                <a:cxn ang="0">
                  <a:pos x="T0" y="T1"/>
                </a:cxn>
                <a:cxn ang="0">
                  <a:pos x="T2" y="T3"/>
                </a:cxn>
                <a:cxn ang="0">
                  <a:pos x="T4" y="T5"/>
                </a:cxn>
              </a:cxnLst>
              <a:rect l="0" t="0" r="r" b="b"/>
              <a:pathLst>
                <a:path w="65" h="63">
                  <a:moveTo>
                    <a:pt x="65" y="34"/>
                  </a:moveTo>
                  <a:cubicBezTo>
                    <a:pt x="65" y="34"/>
                    <a:pt x="27" y="0"/>
                    <a:pt x="0" y="30"/>
                  </a:cubicBezTo>
                  <a:cubicBezTo>
                    <a:pt x="0" y="30"/>
                    <a:pt x="15" y="63"/>
                    <a:pt x="65"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9" name="Freeform 35"/>
            <p:cNvSpPr>
              <a:spLocks/>
            </p:cNvSpPr>
            <p:nvPr/>
          </p:nvSpPr>
          <p:spPr bwMode="auto">
            <a:xfrm>
              <a:off x="5130800" y="1731963"/>
              <a:ext cx="214313" cy="200025"/>
            </a:xfrm>
            <a:custGeom>
              <a:avLst/>
              <a:gdLst>
                <a:gd name="T0" fmla="*/ 0 w 57"/>
                <a:gd name="T1" fmla="*/ 49 h 53"/>
                <a:gd name="T2" fmla="*/ 56 w 57"/>
                <a:gd name="T3" fmla="*/ 16 h 53"/>
                <a:gd name="T4" fmla="*/ 0 w 57"/>
                <a:gd name="T5" fmla="*/ 49 h 53"/>
              </a:gdLst>
              <a:ahLst/>
              <a:cxnLst>
                <a:cxn ang="0">
                  <a:pos x="T0" y="T1"/>
                </a:cxn>
                <a:cxn ang="0">
                  <a:pos x="T2" y="T3"/>
                </a:cxn>
                <a:cxn ang="0">
                  <a:pos x="T4" y="T5"/>
                </a:cxn>
              </a:cxnLst>
              <a:rect l="0" t="0" r="r" b="b"/>
              <a:pathLst>
                <a:path w="57" h="53">
                  <a:moveTo>
                    <a:pt x="0" y="49"/>
                  </a:moveTo>
                  <a:cubicBezTo>
                    <a:pt x="0" y="49"/>
                    <a:pt x="19" y="0"/>
                    <a:pt x="56" y="16"/>
                  </a:cubicBezTo>
                  <a:cubicBezTo>
                    <a:pt x="56" y="16"/>
                    <a:pt x="57" y="53"/>
                    <a:pt x="0"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0" name="Freeform 36"/>
            <p:cNvSpPr>
              <a:spLocks/>
            </p:cNvSpPr>
            <p:nvPr/>
          </p:nvSpPr>
          <p:spPr bwMode="auto">
            <a:xfrm>
              <a:off x="5267325" y="1893888"/>
              <a:ext cx="236538" cy="227013"/>
            </a:xfrm>
            <a:custGeom>
              <a:avLst/>
              <a:gdLst>
                <a:gd name="T0" fmla="*/ 0 w 63"/>
                <a:gd name="T1" fmla="*/ 42 h 60"/>
                <a:gd name="T2" fmla="*/ 63 w 63"/>
                <a:gd name="T3" fmla="*/ 24 h 60"/>
                <a:gd name="T4" fmla="*/ 0 w 63"/>
                <a:gd name="T5" fmla="*/ 42 h 60"/>
              </a:gdLst>
              <a:ahLst/>
              <a:cxnLst>
                <a:cxn ang="0">
                  <a:pos x="T0" y="T1"/>
                </a:cxn>
                <a:cxn ang="0">
                  <a:pos x="T2" y="T3"/>
                </a:cxn>
                <a:cxn ang="0">
                  <a:pos x="T4" y="T5"/>
                </a:cxn>
              </a:cxnLst>
              <a:rect l="0" t="0" r="r" b="b"/>
              <a:pathLst>
                <a:path w="63" h="60">
                  <a:moveTo>
                    <a:pt x="0" y="42"/>
                  </a:moveTo>
                  <a:cubicBezTo>
                    <a:pt x="0" y="42"/>
                    <a:pt x="32" y="0"/>
                    <a:pt x="63" y="24"/>
                  </a:cubicBezTo>
                  <a:cubicBezTo>
                    <a:pt x="63" y="24"/>
                    <a:pt x="55" y="60"/>
                    <a:pt x="0"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1" name="Freeform 37"/>
            <p:cNvSpPr>
              <a:spLocks/>
            </p:cNvSpPr>
            <p:nvPr/>
          </p:nvSpPr>
          <p:spPr bwMode="auto">
            <a:xfrm>
              <a:off x="5364163" y="2098676"/>
              <a:ext cx="246063" cy="241300"/>
            </a:xfrm>
            <a:custGeom>
              <a:avLst/>
              <a:gdLst>
                <a:gd name="T0" fmla="*/ 0 w 65"/>
                <a:gd name="T1" fmla="*/ 31 h 64"/>
                <a:gd name="T2" fmla="*/ 65 w 65"/>
                <a:gd name="T3" fmla="*/ 31 h 64"/>
                <a:gd name="T4" fmla="*/ 0 w 65"/>
                <a:gd name="T5" fmla="*/ 31 h 64"/>
              </a:gdLst>
              <a:ahLst/>
              <a:cxnLst>
                <a:cxn ang="0">
                  <a:pos x="T0" y="T1"/>
                </a:cxn>
                <a:cxn ang="0">
                  <a:pos x="T2" y="T3"/>
                </a:cxn>
                <a:cxn ang="0">
                  <a:pos x="T4" y="T5"/>
                </a:cxn>
              </a:cxnLst>
              <a:rect l="0" t="0" r="r" b="b"/>
              <a:pathLst>
                <a:path w="65" h="64">
                  <a:moveTo>
                    <a:pt x="0" y="31"/>
                  </a:moveTo>
                  <a:cubicBezTo>
                    <a:pt x="0" y="31"/>
                    <a:pt x="42" y="0"/>
                    <a:pt x="65" y="31"/>
                  </a:cubicBezTo>
                  <a:cubicBezTo>
                    <a:pt x="65" y="31"/>
                    <a:pt x="48" y="64"/>
                    <a:pt x="0"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2" name="Freeform 38"/>
            <p:cNvSpPr>
              <a:spLocks/>
            </p:cNvSpPr>
            <p:nvPr/>
          </p:nvSpPr>
          <p:spPr bwMode="auto">
            <a:xfrm>
              <a:off x="5418138" y="2324101"/>
              <a:ext cx="236538" cy="241300"/>
            </a:xfrm>
            <a:custGeom>
              <a:avLst/>
              <a:gdLst>
                <a:gd name="T0" fmla="*/ 0 w 63"/>
                <a:gd name="T1" fmla="*/ 21 h 64"/>
                <a:gd name="T2" fmla="*/ 63 w 63"/>
                <a:gd name="T3" fmla="*/ 37 h 64"/>
                <a:gd name="T4" fmla="*/ 0 w 63"/>
                <a:gd name="T5" fmla="*/ 21 h 64"/>
              </a:gdLst>
              <a:ahLst/>
              <a:cxnLst>
                <a:cxn ang="0">
                  <a:pos x="T0" y="T1"/>
                </a:cxn>
                <a:cxn ang="0">
                  <a:pos x="T2" y="T3"/>
                </a:cxn>
                <a:cxn ang="0">
                  <a:pos x="T4" y="T5"/>
                </a:cxn>
              </a:cxnLst>
              <a:rect l="0" t="0" r="r" b="b"/>
              <a:pathLst>
                <a:path w="63" h="64">
                  <a:moveTo>
                    <a:pt x="0" y="21"/>
                  </a:moveTo>
                  <a:cubicBezTo>
                    <a:pt x="0" y="21"/>
                    <a:pt x="48" y="0"/>
                    <a:pt x="63" y="37"/>
                  </a:cubicBezTo>
                  <a:cubicBezTo>
                    <a:pt x="63" y="37"/>
                    <a:pt x="38" y="64"/>
                    <a:pt x="0"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3" name="Freeform 39"/>
            <p:cNvSpPr>
              <a:spLocks/>
            </p:cNvSpPr>
            <p:nvPr/>
          </p:nvSpPr>
          <p:spPr bwMode="auto">
            <a:xfrm>
              <a:off x="5421313" y="2570163"/>
              <a:ext cx="211138" cy="219075"/>
            </a:xfrm>
            <a:custGeom>
              <a:avLst/>
              <a:gdLst>
                <a:gd name="T0" fmla="*/ 0 w 56"/>
                <a:gd name="T1" fmla="*/ 7 h 58"/>
                <a:gd name="T2" fmla="*/ 56 w 56"/>
                <a:gd name="T3" fmla="*/ 39 h 58"/>
                <a:gd name="T4" fmla="*/ 0 w 56"/>
                <a:gd name="T5" fmla="*/ 7 h 58"/>
              </a:gdLst>
              <a:ahLst/>
              <a:cxnLst>
                <a:cxn ang="0">
                  <a:pos x="T0" y="T1"/>
                </a:cxn>
                <a:cxn ang="0">
                  <a:pos x="T2" y="T3"/>
                </a:cxn>
                <a:cxn ang="0">
                  <a:pos x="T4" y="T5"/>
                </a:cxn>
              </a:cxnLst>
              <a:rect l="0" t="0" r="r" b="b"/>
              <a:pathLst>
                <a:path w="56" h="58">
                  <a:moveTo>
                    <a:pt x="0" y="7"/>
                  </a:moveTo>
                  <a:cubicBezTo>
                    <a:pt x="0" y="7"/>
                    <a:pt x="52" y="0"/>
                    <a:pt x="56" y="39"/>
                  </a:cubicBezTo>
                  <a:cubicBezTo>
                    <a:pt x="56" y="39"/>
                    <a:pt x="25" y="58"/>
                    <a:pt x="0"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4" name="Freeform 40"/>
            <p:cNvSpPr>
              <a:spLocks/>
            </p:cNvSpPr>
            <p:nvPr/>
          </p:nvSpPr>
          <p:spPr bwMode="auto">
            <a:xfrm>
              <a:off x="5372100" y="2781301"/>
              <a:ext cx="195263" cy="214313"/>
            </a:xfrm>
            <a:custGeom>
              <a:avLst/>
              <a:gdLst>
                <a:gd name="T0" fmla="*/ 0 w 52"/>
                <a:gd name="T1" fmla="*/ 0 h 57"/>
                <a:gd name="T2" fmla="*/ 47 w 52"/>
                <a:gd name="T3" fmla="*/ 46 h 57"/>
                <a:gd name="T4" fmla="*/ 0 w 52"/>
                <a:gd name="T5" fmla="*/ 0 h 57"/>
              </a:gdLst>
              <a:ahLst/>
              <a:cxnLst>
                <a:cxn ang="0">
                  <a:pos x="T0" y="T1"/>
                </a:cxn>
                <a:cxn ang="0">
                  <a:pos x="T2" y="T3"/>
                </a:cxn>
                <a:cxn ang="0">
                  <a:pos x="T4" y="T5"/>
                </a:cxn>
              </a:cxnLst>
              <a:rect l="0" t="0" r="r" b="b"/>
              <a:pathLst>
                <a:path w="52" h="57">
                  <a:moveTo>
                    <a:pt x="0" y="0"/>
                  </a:moveTo>
                  <a:cubicBezTo>
                    <a:pt x="0" y="0"/>
                    <a:pt x="52" y="7"/>
                    <a:pt x="47" y="46"/>
                  </a:cubicBezTo>
                  <a:cubicBezTo>
                    <a:pt x="47" y="46"/>
                    <a:pt x="11" y="57"/>
                    <a:pt x="0"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5" name="Freeform 41"/>
            <p:cNvSpPr>
              <a:spLocks/>
            </p:cNvSpPr>
            <p:nvPr/>
          </p:nvSpPr>
          <p:spPr bwMode="auto">
            <a:xfrm>
              <a:off x="5267325" y="2951163"/>
              <a:ext cx="195263" cy="214313"/>
            </a:xfrm>
            <a:custGeom>
              <a:avLst/>
              <a:gdLst>
                <a:gd name="T0" fmla="*/ 3 w 52"/>
                <a:gd name="T1" fmla="*/ 0 h 57"/>
                <a:gd name="T2" fmla="*/ 37 w 52"/>
                <a:gd name="T3" fmla="*/ 56 h 57"/>
                <a:gd name="T4" fmla="*/ 3 w 52"/>
                <a:gd name="T5" fmla="*/ 0 h 57"/>
              </a:gdLst>
              <a:ahLst/>
              <a:cxnLst>
                <a:cxn ang="0">
                  <a:pos x="T0" y="T1"/>
                </a:cxn>
                <a:cxn ang="0">
                  <a:pos x="T2" y="T3"/>
                </a:cxn>
                <a:cxn ang="0">
                  <a:pos x="T4" y="T5"/>
                </a:cxn>
              </a:cxnLst>
              <a:rect l="0" t="0" r="r" b="b"/>
              <a:pathLst>
                <a:path w="52" h="57">
                  <a:moveTo>
                    <a:pt x="3" y="0"/>
                  </a:moveTo>
                  <a:cubicBezTo>
                    <a:pt x="3" y="0"/>
                    <a:pt x="52" y="19"/>
                    <a:pt x="37" y="56"/>
                  </a:cubicBezTo>
                  <a:cubicBezTo>
                    <a:pt x="37" y="56"/>
                    <a:pt x="0" y="57"/>
                    <a:pt x="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6" name="Freeform 42"/>
            <p:cNvSpPr>
              <a:spLocks/>
            </p:cNvSpPr>
            <p:nvPr/>
          </p:nvSpPr>
          <p:spPr bwMode="auto">
            <a:xfrm>
              <a:off x="5075238" y="3086101"/>
              <a:ext cx="225425" cy="241300"/>
            </a:xfrm>
            <a:custGeom>
              <a:avLst/>
              <a:gdLst>
                <a:gd name="T0" fmla="*/ 19 w 60"/>
                <a:gd name="T1" fmla="*/ 0 h 64"/>
                <a:gd name="T2" fmla="*/ 37 w 60"/>
                <a:gd name="T3" fmla="*/ 64 h 64"/>
                <a:gd name="T4" fmla="*/ 19 w 60"/>
                <a:gd name="T5" fmla="*/ 0 h 64"/>
              </a:gdLst>
              <a:ahLst/>
              <a:cxnLst>
                <a:cxn ang="0">
                  <a:pos x="T0" y="T1"/>
                </a:cxn>
                <a:cxn ang="0">
                  <a:pos x="T2" y="T3"/>
                </a:cxn>
                <a:cxn ang="0">
                  <a:pos x="T4" y="T5"/>
                </a:cxn>
              </a:cxnLst>
              <a:rect l="0" t="0" r="r" b="b"/>
              <a:pathLst>
                <a:path w="60" h="64">
                  <a:moveTo>
                    <a:pt x="19" y="0"/>
                  </a:moveTo>
                  <a:cubicBezTo>
                    <a:pt x="19" y="0"/>
                    <a:pt x="60" y="32"/>
                    <a:pt x="37" y="64"/>
                  </a:cubicBezTo>
                  <a:cubicBezTo>
                    <a:pt x="37" y="64"/>
                    <a:pt x="0" y="54"/>
                    <a:pt x="1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7" name="Freeform 43"/>
            <p:cNvSpPr>
              <a:spLocks/>
            </p:cNvSpPr>
            <p:nvPr/>
          </p:nvSpPr>
          <p:spPr bwMode="auto">
            <a:xfrm>
              <a:off x="4856163" y="3184526"/>
              <a:ext cx="244475" cy="246063"/>
            </a:xfrm>
            <a:custGeom>
              <a:avLst/>
              <a:gdLst>
                <a:gd name="T0" fmla="*/ 33 w 65"/>
                <a:gd name="T1" fmla="*/ 0 h 65"/>
                <a:gd name="T2" fmla="*/ 33 w 65"/>
                <a:gd name="T3" fmla="*/ 65 h 65"/>
                <a:gd name="T4" fmla="*/ 33 w 65"/>
                <a:gd name="T5" fmla="*/ 0 h 65"/>
              </a:gdLst>
              <a:ahLst/>
              <a:cxnLst>
                <a:cxn ang="0">
                  <a:pos x="T0" y="T1"/>
                </a:cxn>
                <a:cxn ang="0">
                  <a:pos x="T2" y="T3"/>
                </a:cxn>
                <a:cxn ang="0">
                  <a:pos x="T4" y="T5"/>
                </a:cxn>
              </a:cxnLst>
              <a:rect l="0" t="0" r="r" b="b"/>
              <a:pathLst>
                <a:path w="65" h="65">
                  <a:moveTo>
                    <a:pt x="33" y="0"/>
                  </a:moveTo>
                  <a:cubicBezTo>
                    <a:pt x="33" y="0"/>
                    <a:pt x="65" y="42"/>
                    <a:pt x="33" y="65"/>
                  </a:cubicBezTo>
                  <a:cubicBezTo>
                    <a:pt x="33" y="65"/>
                    <a:pt x="0" y="48"/>
                    <a:pt x="3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8" name="Freeform 44"/>
            <p:cNvSpPr>
              <a:spLocks/>
            </p:cNvSpPr>
            <p:nvPr/>
          </p:nvSpPr>
          <p:spPr bwMode="auto">
            <a:xfrm>
              <a:off x="4633913" y="3236913"/>
              <a:ext cx="238125" cy="238125"/>
            </a:xfrm>
            <a:custGeom>
              <a:avLst/>
              <a:gdLst>
                <a:gd name="T0" fmla="*/ 43 w 63"/>
                <a:gd name="T1" fmla="*/ 0 h 63"/>
                <a:gd name="T2" fmla="*/ 26 w 63"/>
                <a:gd name="T3" fmla="*/ 63 h 63"/>
                <a:gd name="T4" fmla="*/ 43 w 63"/>
                <a:gd name="T5" fmla="*/ 0 h 63"/>
              </a:gdLst>
              <a:ahLst/>
              <a:cxnLst>
                <a:cxn ang="0">
                  <a:pos x="T0" y="T1"/>
                </a:cxn>
                <a:cxn ang="0">
                  <a:pos x="T2" y="T3"/>
                </a:cxn>
                <a:cxn ang="0">
                  <a:pos x="T4" y="T5"/>
                </a:cxn>
              </a:cxnLst>
              <a:rect l="0" t="0" r="r" b="b"/>
              <a:pathLst>
                <a:path w="63" h="63">
                  <a:moveTo>
                    <a:pt x="43" y="0"/>
                  </a:moveTo>
                  <a:cubicBezTo>
                    <a:pt x="43" y="0"/>
                    <a:pt x="63" y="48"/>
                    <a:pt x="26" y="63"/>
                  </a:cubicBezTo>
                  <a:cubicBezTo>
                    <a:pt x="26" y="63"/>
                    <a:pt x="0" y="38"/>
                    <a:pt x="4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9" name="Freeform 45"/>
            <p:cNvSpPr>
              <a:spLocks/>
            </p:cNvSpPr>
            <p:nvPr/>
          </p:nvSpPr>
          <p:spPr bwMode="auto">
            <a:xfrm>
              <a:off x="4732338" y="3395663"/>
              <a:ext cx="233363" cy="222250"/>
            </a:xfrm>
            <a:custGeom>
              <a:avLst/>
              <a:gdLst>
                <a:gd name="T0" fmla="*/ 62 w 62"/>
                <a:gd name="T1" fmla="*/ 44 h 59"/>
                <a:gd name="T2" fmla="*/ 0 w 62"/>
                <a:gd name="T3" fmla="*/ 23 h 59"/>
                <a:gd name="T4" fmla="*/ 62 w 62"/>
                <a:gd name="T5" fmla="*/ 44 h 59"/>
              </a:gdLst>
              <a:ahLst/>
              <a:cxnLst>
                <a:cxn ang="0">
                  <a:pos x="T0" y="T1"/>
                </a:cxn>
                <a:cxn ang="0">
                  <a:pos x="T2" y="T3"/>
                </a:cxn>
                <a:cxn ang="0">
                  <a:pos x="T4" y="T5"/>
                </a:cxn>
              </a:cxnLst>
              <a:rect l="0" t="0" r="r" b="b"/>
              <a:pathLst>
                <a:path w="62" h="59">
                  <a:moveTo>
                    <a:pt x="62" y="44"/>
                  </a:moveTo>
                  <a:cubicBezTo>
                    <a:pt x="62" y="44"/>
                    <a:pt x="35" y="0"/>
                    <a:pt x="0" y="23"/>
                  </a:cubicBezTo>
                  <a:cubicBezTo>
                    <a:pt x="0" y="23"/>
                    <a:pt x="6" y="59"/>
                    <a:pt x="62"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0" name="Freeform 46"/>
            <p:cNvSpPr>
              <a:spLocks/>
            </p:cNvSpPr>
            <p:nvPr/>
          </p:nvSpPr>
          <p:spPr bwMode="auto">
            <a:xfrm>
              <a:off x="4949825" y="1592263"/>
              <a:ext cx="230188" cy="234950"/>
            </a:xfrm>
            <a:custGeom>
              <a:avLst/>
              <a:gdLst>
                <a:gd name="T0" fmla="*/ 0 w 61"/>
                <a:gd name="T1" fmla="*/ 16 h 62"/>
                <a:gd name="T2" fmla="*/ 61 w 61"/>
                <a:gd name="T3" fmla="*/ 38 h 62"/>
                <a:gd name="T4" fmla="*/ 0 w 61"/>
                <a:gd name="T5" fmla="*/ 16 h 62"/>
              </a:gdLst>
              <a:ahLst/>
              <a:cxnLst>
                <a:cxn ang="0">
                  <a:pos x="T0" y="T1"/>
                </a:cxn>
                <a:cxn ang="0">
                  <a:pos x="T2" y="T3"/>
                </a:cxn>
                <a:cxn ang="0">
                  <a:pos x="T4" y="T5"/>
                </a:cxn>
              </a:cxnLst>
              <a:rect l="0" t="0" r="r" b="b"/>
              <a:pathLst>
                <a:path w="61" h="62">
                  <a:moveTo>
                    <a:pt x="0" y="16"/>
                  </a:moveTo>
                  <a:cubicBezTo>
                    <a:pt x="0" y="16"/>
                    <a:pt x="50" y="0"/>
                    <a:pt x="61" y="38"/>
                  </a:cubicBezTo>
                  <a:cubicBezTo>
                    <a:pt x="61" y="38"/>
                    <a:pt x="34" y="62"/>
                    <a:pt x="0"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92" name="Group 391"/>
          <p:cNvGrpSpPr/>
          <p:nvPr/>
        </p:nvGrpSpPr>
        <p:grpSpPr>
          <a:xfrm>
            <a:off x="9050083" y="2002110"/>
            <a:ext cx="2157033" cy="1804977"/>
            <a:chOff x="3346450" y="1566863"/>
            <a:chExt cx="2451101" cy="2051050"/>
          </a:xfrm>
        </p:grpSpPr>
        <p:sp>
          <p:nvSpPr>
            <p:cNvPr id="393" name="Freeform 5"/>
            <p:cNvSpPr>
              <a:spLocks/>
            </p:cNvSpPr>
            <p:nvPr/>
          </p:nvSpPr>
          <p:spPr bwMode="auto">
            <a:xfrm>
              <a:off x="3719513" y="1566863"/>
              <a:ext cx="228600" cy="222250"/>
            </a:xfrm>
            <a:custGeom>
              <a:avLst/>
              <a:gdLst>
                <a:gd name="T0" fmla="*/ 49 w 61"/>
                <a:gd name="T1" fmla="*/ 0 h 59"/>
                <a:gd name="T2" fmla="*/ 21 w 61"/>
                <a:gd name="T3" fmla="*/ 59 h 59"/>
                <a:gd name="T4" fmla="*/ 49 w 61"/>
                <a:gd name="T5" fmla="*/ 0 h 59"/>
              </a:gdLst>
              <a:ahLst/>
              <a:cxnLst>
                <a:cxn ang="0">
                  <a:pos x="T0" y="T1"/>
                </a:cxn>
                <a:cxn ang="0">
                  <a:pos x="T2" y="T3"/>
                </a:cxn>
                <a:cxn ang="0">
                  <a:pos x="T4" y="T5"/>
                </a:cxn>
              </a:cxnLst>
              <a:rect l="0" t="0" r="r" b="b"/>
              <a:pathLst>
                <a:path w="61" h="59">
                  <a:moveTo>
                    <a:pt x="49" y="0"/>
                  </a:moveTo>
                  <a:cubicBezTo>
                    <a:pt x="49" y="0"/>
                    <a:pt x="61" y="50"/>
                    <a:pt x="21" y="59"/>
                  </a:cubicBezTo>
                  <a:cubicBezTo>
                    <a:pt x="21" y="59"/>
                    <a:pt x="0" y="29"/>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4" name="Freeform 6"/>
            <p:cNvSpPr>
              <a:spLocks/>
            </p:cNvSpPr>
            <p:nvPr/>
          </p:nvSpPr>
          <p:spPr bwMode="auto">
            <a:xfrm>
              <a:off x="3527425" y="1743076"/>
              <a:ext cx="239713" cy="241300"/>
            </a:xfrm>
            <a:custGeom>
              <a:avLst/>
              <a:gdLst>
                <a:gd name="T0" fmla="*/ 40 w 64"/>
                <a:gd name="T1" fmla="*/ 0 h 64"/>
                <a:gd name="T2" fmla="*/ 28 w 64"/>
                <a:gd name="T3" fmla="*/ 64 h 64"/>
                <a:gd name="T4" fmla="*/ 40 w 64"/>
                <a:gd name="T5" fmla="*/ 0 h 64"/>
              </a:gdLst>
              <a:ahLst/>
              <a:cxnLst>
                <a:cxn ang="0">
                  <a:pos x="T0" y="T1"/>
                </a:cxn>
                <a:cxn ang="0">
                  <a:pos x="T2" y="T3"/>
                </a:cxn>
                <a:cxn ang="0">
                  <a:pos x="T4" y="T5"/>
                </a:cxn>
              </a:cxnLst>
              <a:rect l="0" t="0" r="r" b="b"/>
              <a:pathLst>
                <a:path w="64" h="64">
                  <a:moveTo>
                    <a:pt x="40" y="0"/>
                  </a:moveTo>
                  <a:cubicBezTo>
                    <a:pt x="40" y="0"/>
                    <a:pt x="64" y="45"/>
                    <a:pt x="28" y="64"/>
                  </a:cubicBezTo>
                  <a:cubicBezTo>
                    <a:pt x="28" y="64"/>
                    <a:pt x="0" y="40"/>
                    <a:pt x="4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5" name="Freeform 7"/>
            <p:cNvSpPr>
              <a:spLocks/>
            </p:cNvSpPr>
            <p:nvPr/>
          </p:nvSpPr>
          <p:spPr bwMode="auto">
            <a:xfrm>
              <a:off x="3398838" y="1965326"/>
              <a:ext cx="241300" cy="249238"/>
            </a:xfrm>
            <a:custGeom>
              <a:avLst/>
              <a:gdLst>
                <a:gd name="T0" fmla="*/ 29 w 64"/>
                <a:gd name="T1" fmla="*/ 0 h 66"/>
                <a:gd name="T2" fmla="*/ 34 w 64"/>
                <a:gd name="T3" fmla="*/ 66 h 66"/>
                <a:gd name="T4" fmla="*/ 29 w 64"/>
                <a:gd name="T5" fmla="*/ 0 h 66"/>
              </a:gdLst>
              <a:ahLst/>
              <a:cxnLst>
                <a:cxn ang="0">
                  <a:pos x="T0" y="T1"/>
                </a:cxn>
                <a:cxn ang="0">
                  <a:pos x="T2" y="T3"/>
                </a:cxn>
                <a:cxn ang="0">
                  <a:pos x="T4" y="T5"/>
                </a:cxn>
              </a:cxnLst>
              <a:rect l="0" t="0" r="r" b="b"/>
              <a:pathLst>
                <a:path w="64" h="66">
                  <a:moveTo>
                    <a:pt x="29" y="0"/>
                  </a:moveTo>
                  <a:cubicBezTo>
                    <a:pt x="29" y="0"/>
                    <a:pt x="64" y="38"/>
                    <a:pt x="34" y="66"/>
                  </a:cubicBezTo>
                  <a:cubicBezTo>
                    <a:pt x="34" y="66"/>
                    <a:pt x="0" y="50"/>
                    <a:pt x="2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6" name="Freeform 8"/>
            <p:cNvSpPr>
              <a:spLocks/>
            </p:cNvSpPr>
            <p:nvPr/>
          </p:nvSpPr>
          <p:spPr bwMode="auto">
            <a:xfrm>
              <a:off x="3346450" y="2230438"/>
              <a:ext cx="222250" cy="233363"/>
            </a:xfrm>
            <a:custGeom>
              <a:avLst/>
              <a:gdLst>
                <a:gd name="T0" fmla="*/ 14 w 59"/>
                <a:gd name="T1" fmla="*/ 0 h 62"/>
                <a:gd name="T2" fmla="*/ 36 w 59"/>
                <a:gd name="T3" fmla="*/ 62 h 62"/>
                <a:gd name="T4" fmla="*/ 14 w 59"/>
                <a:gd name="T5" fmla="*/ 0 h 62"/>
              </a:gdLst>
              <a:ahLst/>
              <a:cxnLst>
                <a:cxn ang="0">
                  <a:pos x="T0" y="T1"/>
                </a:cxn>
                <a:cxn ang="0">
                  <a:pos x="T2" y="T3"/>
                </a:cxn>
                <a:cxn ang="0">
                  <a:pos x="T4" y="T5"/>
                </a:cxn>
              </a:cxnLst>
              <a:rect l="0" t="0" r="r" b="b"/>
              <a:pathLst>
                <a:path w="59" h="62">
                  <a:moveTo>
                    <a:pt x="14" y="0"/>
                  </a:moveTo>
                  <a:cubicBezTo>
                    <a:pt x="14" y="0"/>
                    <a:pt x="59" y="28"/>
                    <a:pt x="36" y="62"/>
                  </a:cubicBezTo>
                  <a:cubicBezTo>
                    <a:pt x="36" y="62"/>
                    <a:pt x="0" y="55"/>
                    <a:pt x="1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7" name="Freeform 9"/>
            <p:cNvSpPr>
              <a:spLocks/>
            </p:cNvSpPr>
            <p:nvPr/>
          </p:nvSpPr>
          <p:spPr bwMode="auto">
            <a:xfrm>
              <a:off x="3363913" y="2513013"/>
              <a:ext cx="188913" cy="219075"/>
            </a:xfrm>
            <a:custGeom>
              <a:avLst/>
              <a:gdLst>
                <a:gd name="T0" fmla="*/ 0 w 50"/>
                <a:gd name="T1" fmla="*/ 0 h 58"/>
                <a:gd name="T2" fmla="*/ 37 w 50"/>
                <a:gd name="T3" fmla="*/ 54 h 58"/>
                <a:gd name="T4" fmla="*/ 0 w 50"/>
                <a:gd name="T5" fmla="*/ 0 h 58"/>
              </a:gdLst>
              <a:ahLst/>
              <a:cxnLst>
                <a:cxn ang="0">
                  <a:pos x="T0" y="T1"/>
                </a:cxn>
                <a:cxn ang="0">
                  <a:pos x="T2" y="T3"/>
                </a:cxn>
                <a:cxn ang="0">
                  <a:pos x="T4" y="T5"/>
                </a:cxn>
              </a:cxnLst>
              <a:rect l="0" t="0" r="r" b="b"/>
              <a:pathLst>
                <a:path w="50" h="58">
                  <a:moveTo>
                    <a:pt x="0" y="0"/>
                  </a:moveTo>
                  <a:cubicBezTo>
                    <a:pt x="0" y="0"/>
                    <a:pt x="50" y="16"/>
                    <a:pt x="37" y="54"/>
                  </a:cubicBezTo>
                  <a:cubicBezTo>
                    <a:pt x="37" y="54"/>
                    <a:pt x="0" y="58"/>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8" name="Freeform 10"/>
            <p:cNvSpPr>
              <a:spLocks/>
            </p:cNvSpPr>
            <p:nvPr/>
          </p:nvSpPr>
          <p:spPr bwMode="auto">
            <a:xfrm>
              <a:off x="3398838" y="2792413"/>
              <a:ext cx="200025" cy="211138"/>
            </a:xfrm>
            <a:custGeom>
              <a:avLst/>
              <a:gdLst>
                <a:gd name="T0" fmla="*/ 0 w 53"/>
                <a:gd name="T1" fmla="*/ 0 h 56"/>
                <a:gd name="T2" fmla="*/ 50 w 53"/>
                <a:gd name="T3" fmla="*/ 43 h 56"/>
                <a:gd name="T4" fmla="*/ 0 w 53"/>
                <a:gd name="T5" fmla="*/ 0 h 56"/>
              </a:gdLst>
              <a:ahLst/>
              <a:cxnLst>
                <a:cxn ang="0">
                  <a:pos x="T0" y="T1"/>
                </a:cxn>
                <a:cxn ang="0">
                  <a:pos x="T2" y="T3"/>
                </a:cxn>
                <a:cxn ang="0">
                  <a:pos x="T4" y="T5"/>
                </a:cxn>
              </a:cxnLst>
              <a:rect l="0" t="0" r="r" b="b"/>
              <a:pathLst>
                <a:path w="53" h="56">
                  <a:moveTo>
                    <a:pt x="0" y="0"/>
                  </a:moveTo>
                  <a:cubicBezTo>
                    <a:pt x="0" y="0"/>
                    <a:pt x="53" y="3"/>
                    <a:pt x="50" y="43"/>
                  </a:cubicBezTo>
                  <a:cubicBezTo>
                    <a:pt x="50" y="43"/>
                    <a:pt x="16" y="56"/>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9" name="Freeform 11"/>
            <p:cNvSpPr>
              <a:spLocks/>
            </p:cNvSpPr>
            <p:nvPr/>
          </p:nvSpPr>
          <p:spPr bwMode="auto">
            <a:xfrm>
              <a:off x="3511550" y="3014663"/>
              <a:ext cx="225425" cy="234950"/>
            </a:xfrm>
            <a:custGeom>
              <a:avLst/>
              <a:gdLst>
                <a:gd name="T0" fmla="*/ 0 w 60"/>
                <a:gd name="T1" fmla="*/ 11 h 62"/>
                <a:gd name="T2" fmla="*/ 60 w 60"/>
                <a:gd name="T3" fmla="*/ 39 h 62"/>
                <a:gd name="T4" fmla="*/ 0 w 60"/>
                <a:gd name="T5" fmla="*/ 11 h 62"/>
              </a:gdLst>
              <a:ahLst/>
              <a:cxnLst>
                <a:cxn ang="0">
                  <a:pos x="T0" y="T1"/>
                </a:cxn>
                <a:cxn ang="0">
                  <a:pos x="T2" y="T3"/>
                </a:cxn>
                <a:cxn ang="0">
                  <a:pos x="T4" y="T5"/>
                </a:cxn>
              </a:cxnLst>
              <a:rect l="0" t="0" r="r" b="b"/>
              <a:pathLst>
                <a:path w="60" h="62">
                  <a:moveTo>
                    <a:pt x="0" y="11"/>
                  </a:moveTo>
                  <a:cubicBezTo>
                    <a:pt x="0" y="11"/>
                    <a:pt x="51" y="0"/>
                    <a:pt x="60" y="39"/>
                  </a:cubicBezTo>
                  <a:cubicBezTo>
                    <a:pt x="60" y="39"/>
                    <a:pt x="29" y="62"/>
                    <a:pt x="0"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0" name="Freeform 12"/>
            <p:cNvSpPr>
              <a:spLocks/>
            </p:cNvSpPr>
            <p:nvPr/>
          </p:nvSpPr>
          <p:spPr bwMode="auto">
            <a:xfrm>
              <a:off x="3689350" y="3192463"/>
              <a:ext cx="239713" cy="244475"/>
            </a:xfrm>
            <a:custGeom>
              <a:avLst/>
              <a:gdLst>
                <a:gd name="T0" fmla="*/ 0 w 64"/>
                <a:gd name="T1" fmla="*/ 24 h 65"/>
                <a:gd name="T2" fmla="*/ 64 w 64"/>
                <a:gd name="T3" fmla="*/ 36 h 65"/>
                <a:gd name="T4" fmla="*/ 0 w 64"/>
                <a:gd name="T5" fmla="*/ 24 h 65"/>
              </a:gdLst>
              <a:ahLst/>
              <a:cxnLst>
                <a:cxn ang="0">
                  <a:pos x="T0" y="T1"/>
                </a:cxn>
                <a:cxn ang="0">
                  <a:pos x="T2" y="T3"/>
                </a:cxn>
                <a:cxn ang="0">
                  <a:pos x="T4" y="T5"/>
                </a:cxn>
              </a:cxnLst>
              <a:rect l="0" t="0" r="r" b="b"/>
              <a:pathLst>
                <a:path w="64" h="65">
                  <a:moveTo>
                    <a:pt x="0" y="24"/>
                  </a:moveTo>
                  <a:cubicBezTo>
                    <a:pt x="0" y="24"/>
                    <a:pt x="45" y="0"/>
                    <a:pt x="64" y="36"/>
                  </a:cubicBezTo>
                  <a:cubicBezTo>
                    <a:pt x="64" y="36"/>
                    <a:pt x="40" y="65"/>
                    <a:pt x="0"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1" name="Freeform 13"/>
            <p:cNvSpPr>
              <a:spLocks/>
            </p:cNvSpPr>
            <p:nvPr/>
          </p:nvSpPr>
          <p:spPr bwMode="auto">
            <a:xfrm>
              <a:off x="3911600" y="3324226"/>
              <a:ext cx="247650" cy="238125"/>
            </a:xfrm>
            <a:custGeom>
              <a:avLst/>
              <a:gdLst>
                <a:gd name="T0" fmla="*/ 0 w 66"/>
                <a:gd name="T1" fmla="*/ 34 h 63"/>
                <a:gd name="T2" fmla="*/ 66 w 66"/>
                <a:gd name="T3" fmla="*/ 30 h 63"/>
                <a:gd name="T4" fmla="*/ 0 w 66"/>
                <a:gd name="T5" fmla="*/ 34 h 63"/>
              </a:gdLst>
              <a:ahLst/>
              <a:cxnLst>
                <a:cxn ang="0">
                  <a:pos x="T0" y="T1"/>
                </a:cxn>
                <a:cxn ang="0">
                  <a:pos x="T2" y="T3"/>
                </a:cxn>
                <a:cxn ang="0">
                  <a:pos x="T4" y="T5"/>
                </a:cxn>
              </a:cxnLst>
              <a:rect l="0" t="0" r="r" b="b"/>
              <a:pathLst>
                <a:path w="66" h="63">
                  <a:moveTo>
                    <a:pt x="0" y="34"/>
                  </a:moveTo>
                  <a:cubicBezTo>
                    <a:pt x="0" y="34"/>
                    <a:pt x="38" y="0"/>
                    <a:pt x="66" y="30"/>
                  </a:cubicBezTo>
                  <a:cubicBezTo>
                    <a:pt x="66" y="30"/>
                    <a:pt x="50" y="63"/>
                    <a:pt x="0"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2" name="Freeform 14"/>
            <p:cNvSpPr>
              <a:spLocks/>
            </p:cNvSpPr>
            <p:nvPr/>
          </p:nvSpPr>
          <p:spPr bwMode="auto">
            <a:xfrm>
              <a:off x="3794125" y="1731963"/>
              <a:ext cx="214313" cy="200025"/>
            </a:xfrm>
            <a:custGeom>
              <a:avLst/>
              <a:gdLst>
                <a:gd name="T0" fmla="*/ 57 w 57"/>
                <a:gd name="T1" fmla="*/ 49 h 53"/>
                <a:gd name="T2" fmla="*/ 1 w 57"/>
                <a:gd name="T3" fmla="*/ 16 h 53"/>
                <a:gd name="T4" fmla="*/ 57 w 57"/>
                <a:gd name="T5" fmla="*/ 49 h 53"/>
              </a:gdLst>
              <a:ahLst/>
              <a:cxnLst>
                <a:cxn ang="0">
                  <a:pos x="T0" y="T1"/>
                </a:cxn>
                <a:cxn ang="0">
                  <a:pos x="T2" y="T3"/>
                </a:cxn>
                <a:cxn ang="0">
                  <a:pos x="T4" y="T5"/>
                </a:cxn>
              </a:cxnLst>
              <a:rect l="0" t="0" r="r" b="b"/>
              <a:pathLst>
                <a:path w="57" h="53">
                  <a:moveTo>
                    <a:pt x="57" y="49"/>
                  </a:moveTo>
                  <a:cubicBezTo>
                    <a:pt x="57" y="49"/>
                    <a:pt x="38" y="0"/>
                    <a:pt x="1" y="16"/>
                  </a:cubicBezTo>
                  <a:cubicBezTo>
                    <a:pt x="1" y="16"/>
                    <a:pt x="0" y="53"/>
                    <a:pt x="57"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3" name="Freeform 15"/>
            <p:cNvSpPr>
              <a:spLocks/>
            </p:cNvSpPr>
            <p:nvPr/>
          </p:nvSpPr>
          <p:spPr bwMode="auto">
            <a:xfrm>
              <a:off x="3640138" y="1893888"/>
              <a:ext cx="236538" cy="227013"/>
            </a:xfrm>
            <a:custGeom>
              <a:avLst/>
              <a:gdLst>
                <a:gd name="T0" fmla="*/ 63 w 63"/>
                <a:gd name="T1" fmla="*/ 42 h 60"/>
                <a:gd name="T2" fmla="*/ 0 w 63"/>
                <a:gd name="T3" fmla="*/ 24 h 60"/>
                <a:gd name="T4" fmla="*/ 63 w 63"/>
                <a:gd name="T5" fmla="*/ 42 h 60"/>
              </a:gdLst>
              <a:ahLst/>
              <a:cxnLst>
                <a:cxn ang="0">
                  <a:pos x="T0" y="T1"/>
                </a:cxn>
                <a:cxn ang="0">
                  <a:pos x="T2" y="T3"/>
                </a:cxn>
                <a:cxn ang="0">
                  <a:pos x="T4" y="T5"/>
                </a:cxn>
              </a:cxnLst>
              <a:rect l="0" t="0" r="r" b="b"/>
              <a:pathLst>
                <a:path w="63" h="60">
                  <a:moveTo>
                    <a:pt x="63" y="42"/>
                  </a:moveTo>
                  <a:cubicBezTo>
                    <a:pt x="63" y="42"/>
                    <a:pt x="30" y="0"/>
                    <a:pt x="0" y="24"/>
                  </a:cubicBezTo>
                  <a:cubicBezTo>
                    <a:pt x="0" y="24"/>
                    <a:pt x="8" y="60"/>
                    <a:pt x="63"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4" name="Freeform 16"/>
            <p:cNvSpPr>
              <a:spLocks/>
            </p:cNvSpPr>
            <p:nvPr/>
          </p:nvSpPr>
          <p:spPr bwMode="auto">
            <a:xfrm>
              <a:off x="3530600" y="2098676"/>
              <a:ext cx="244475" cy="241300"/>
            </a:xfrm>
            <a:custGeom>
              <a:avLst/>
              <a:gdLst>
                <a:gd name="T0" fmla="*/ 65 w 65"/>
                <a:gd name="T1" fmla="*/ 31 h 64"/>
                <a:gd name="T2" fmla="*/ 0 w 65"/>
                <a:gd name="T3" fmla="*/ 31 h 64"/>
                <a:gd name="T4" fmla="*/ 65 w 65"/>
                <a:gd name="T5" fmla="*/ 31 h 64"/>
              </a:gdLst>
              <a:ahLst/>
              <a:cxnLst>
                <a:cxn ang="0">
                  <a:pos x="T0" y="T1"/>
                </a:cxn>
                <a:cxn ang="0">
                  <a:pos x="T2" y="T3"/>
                </a:cxn>
                <a:cxn ang="0">
                  <a:pos x="T4" y="T5"/>
                </a:cxn>
              </a:cxnLst>
              <a:rect l="0" t="0" r="r" b="b"/>
              <a:pathLst>
                <a:path w="65" h="64">
                  <a:moveTo>
                    <a:pt x="65" y="31"/>
                  </a:moveTo>
                  <a:cubicBezTo>
                    <a:pt x="65" y="31"/>
                    <a:pt x="24" y="0"/>
                    <a:pt x="0" y="31"/>
                  </a:cubicBezTo>
                  <a:cubicBezTo>
                    <a:pt x="0" y="31"/>
                    <a:pt x="18" y="64"/>
                    <a:pt x="65"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5" name="Freeform 17"/>
            <p:cNvSpPr>
              <a:spLocks/>
            </p:cNvSpPr>
            <p:nvPr/>
          </p:nvSpPr>
          <p:spPr bwMode="auto">
            <a:xfrm>
              <a:off x="3484563" y="2324101"/>
              <a:ext cx="238125" cy="241300"/>
            </a:xfrm>
            <a:custGeom>
              <a:avLst/>
              <a:gdLst>
                <a:gd name="T0" fmla="*/ 63 w 63"/>
                <a:gd name="T1" fmla="*/ 21 h 64"/>
                <a:gd name="T2" fmla="*/ 0 w 63"/>
                <a:gd name="T3" fmla="*/ 37 h 64"/>
                <a:gd name="T4" fmla="*/ 63 w 63"/>
                <a:gd name="T5" fmla="*/ 21 h 64"/>
              </a:gdLst>
              <a:ahLst/>
              <a:cxnLst>
                <a:cxn ang="0">
                  <a:pos x="T0" y="T1"/>
                </a:cxn>
                <a:cxn ang="0">
                  <a:pos x="T2" y="T3"/>
                </a:cxn>
                <a:cxn ang="0">
                  <a:pos x="T4" y="T5"/>
                </a:cxn>
              </a:cxnLst>
              <a:rect l="0" t="0" r="r" b="b"/>
              <a:pathLst>
                <a:path w="63" h="64">
                  <a:moveTo>
                    <a:pt x="63" y="21"/>
                  </a:moveTo>
                  <a:cubicBezTo>
                    <a:pt x="63" y="21"/>
                    <a:pt x="16" y="0"/>
                    <a:pt x="0" y="37"/>
                  </a:cubicBezTo>
                  <a:cubicBezTo>
                    <a:pt x="0" y="37"/>
                    <a:pt x="25" y="64"/>
                    <a:pt x="63"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6" name="Freeform 18"/>
            <p:cNvSpPr>
              <a:spLocks/>
            </p:cNvSpPr>
            <p:nvPr/>
          </p:nvSpPr>
          <p:spPr bwMode="auto">
            <a:xfrm>
              <a:off x="3508375" y="2570163"/>
              <a:ext cx="211138" cy="219075"/>
            </a:xfrm>
            <a:custGeom>
              <a:avLst/>
              <a:gdLst>
                <a:gd name="T0" fmla="*/ 56 w 56"/>
                <a:gd name="T1" fmla="*/ 7 h 58"/>
                <a:gd name="T2" fmla="*/ 0 w 56"/>
                <a:gd name="T3" fmla="*/ 39 h 58"/>
                <a:gd name="T4" fmla="*/ 56 w 56"/>
                <a:gd name="T5" fmla="*/ 7 h 58"/>
              </a:gdLst>
              <a:ahLst/>
              <a:cxnLst>
                <a:cxn ang="0">
                  <a:pos x="T0" y="T1"/>
                </a:cxn>
                <a:cxn ang="0">
                  <a:pos x="T2" y="T3"/>
                </a:cxn>
                <a:cxn ang="0">
                  <a:pos x="T4" y="T5"/>
                </a:cxn>
              </a:cxnLst>
              <a:rect l="0" t="0" r="r" b="b"/>
              <a:pathLst>
                <a:path w="56" h="58">
                  <a:moveTo>
                    <a:pt x="56" y="7"/>
                  </a:moveTo>
                  <a:cubicBezTo>
                    <a:pt x="56" y="7"/>
                    <a:pt x="5" y="0"/>
                    <a:pt x="0" y="39"/>
                  </a:cubicBezTo>
                  <a:cubicBezTo>
                    <a:pt x="0" y="39"/>
                    <a:pt x="31" y="58"/>
                    <a:pt x="56"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7" name="Freeform 19"/>
            <p:cNvSpPr>
              <a:spLocks/>
            </p:cNvSpPr>
            <p:nvPr/>
          </p:nvSpPr>
          <p:spPr bwMode="auto">
            <a:xfrm>
              <a:off x="3575050" y="2781301"/>
              <a:ext cx="192088" cy="214313"/>
            </a:xfrm>
            <a:custGeom>
              <a:avLst/>
              <a:gdLst>
                <a:gd name="T0" fmla="*/ 51 w 51"/>
                <a:gd name="T1" fmla="*/ 0 h 57"/>
                <a:gd name="T2" fmla="*/ 5 w 51"/>
                <a:gd name="T3" fmla="*/ 46 h 57"/>
                <a:gd name="T4" fmla="*/ 51 w 51"/>
                <a:gd name="T5" fmla="*/ 0 h 57"/>
              </a:gdLst>
              <a:ahLst/>
              <a:cxnLst>
                <a:cxn ang="0">
                  <a:pos x="T0" y="T1"/>
                </a:cxn>
                <a:cxn ang="0">
                  <a:pos x="T2" y="T3"/>
                </a:cxn>
                <a:cxn ang="0">
                  <a:pos x="T4" y="T5"/>
                </a:cxn>
              </a:cxnLst>
              <a:rect l="0" t="0" r="r" b="b"/>
              <a:pathLst>
                <a:path w="51" h="57">
                  <a:moveTo>
                    <a:pt x="51" y="0"/>
                  </a:moveTo>
                  <a:cubicBezTo>
                    <a:pt x="51" y="0"/>
                    <a:pt x="0" y="7"/>
                    <a:pt x="5" y="46"/>
                  </a:cubicBezTo>
                  <a:cubicBezTo>
                    <a:pt x="5" y="46"/>
                    <a:pt x="40" y="57"/>
                    <a:pt x="5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8" name="Freeform 20"/>
            <p:cNvSpPr>
              <a:spLocks/>
            </p:cNvSpPr>
            <p:nvPr/>
          </p:nvSpPr>
          <p:spPr bwMode="auto">
            <a:xfrm>
              <a:off x="3676650" y="2951163"/>
              <a:ext cx="200025" cy="214313"/>
            </a:xfrm>
            <a:custGeom>
              <a:avLst/>
              <a:gdLst>
                <a:gd name="T0" fmla="*/ 49 w 53"/>
                <a:gd name="T1" fmla="*/ 0 h 57"/>
                <a:gd name="T2" fmla="*/ 16 w 53"/>
                <a:gd name="T3" fmla="*/ 56 h 57"/>
                <a:gd name="T4" fmla="*/ 49 w 53"/>
                <a:gd name="T5" fmla="*/ 0 h 57"/>
              </a:gdLst>
              <a:ahLst/>
              <a:cxnLst>
                <a:cxn ang="0">
                  <a:pos x="T0" y="T1"/>
                </a:cxn>
                <a:cxn ang="0">
                  <a:pos x="T2" y="T3"/>
                </a:cxn>
                <a:cxn ang="0">
                  <a:pos x="T4" y="T5"/>
                </a:cxn>
              </a:cxnLst>
              <a:rect l="0" t="0" r="r" b="b"/>
              <a:pathLst>
                <a:path w="53" h="57">
                  <a:moveTo>
                    <a:pt x="49" y="0"/>
                  </a:moveTo>
                  <a:cubicBezTo>
                    <a:pt x="49" y="0"/>
                    <a:pt x="0" y="19"/>
                    <a:pt x="16" y="56"/>
                  </a:cubicBezTo>
                  <a:cubicBezTo>
                    <a:pt x="16" y="56"/>
                    <a:pt x="53" y="57"/>
                    <a:pt x="4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9" name="Freeform 21"/>
            <p:cNvSpPr>
              <a:spLocks/>
            </p:cNvSpPr>
            <p:nvPr/>
          </p:nvSpPr>
          <p:spPr bwMode="auto">
            <a:xfrm>
              <a:off x="3838575" y="3086101"/>
              <a:ext cx="230188" cy="241300"/>
            </a:xfrm>
            <a:custGeom>
              <a:avLst/>
              <a:gdLst>
                <a:gd name="T0" fmla="*/ 42 w 61"/>
                <a:gd name="T1" fmla="*/ 0 h 64"/>
                <a:gd name="T2" fmla="*/ 24 w 61"/>
                <a:gd name="T3" fmla="*/ 64 h 64"/>
                <a:gd name="T4" fmla="*/ 42 w 61"/>
                <a:gd name="T5" fmla="*/ 0 h 64"/>
              </a:gdLst>
              <a:ahLst/>
              <a:cxnLst>
                <a:cxn ang="0">
                  <a:pos x="T0" y="T1"/>
                </a:cxn>
                <a:cxn ang="0">
                  <a:pos x="T2" y="T3"/>
                </a:cxn>
                <a:cxn ang="0">
                  <a:pos x="T4" y="T5"/>
                </a:cxn>
              </a:cxnLst>
              <a:rect l="0" t="0" r="r" b="b"/>
              <a:pathLst>
                <a:path w="61" h="64">
                  <a:moveTo>
                    <a:pt x="42" y="0"/>
                  </a:moveTo>
                  <a:cubicBezTo>
                    <a:pt x="42" y="0"/>
                    <a:pt x="0" y="32"/>
                    <a:pt x="24" y="64"/>
                  </a:cubicBezTo>
                  <a:cubicBezTo>
                    <a:pt x="24" y="64"/>
                    <a:pt x="61" y="54"/>
                    <a:pt x="4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0" name="Freeform 22"/>
            <p:cNvSpPr>
              <a:spLocks/>
            </p:cNvSpPr>
            <p:nvPr/>
          </p:nvSpPr>
          <p:spPr bwMode="auto">
            <a:xfrm>
              <a:off x="4043363" y="3184526"/>
              <a:ext cx="239713" cy="246063"/>
            </a:xfrm>
            <a:custGeom>
              <a:avLst/>
              <a:gdLst>
                <a:gd name="T0" fmla="*/ 32 w 64"/>
                <a:gd name="T1" fmla="*/ 0 h 65"/>
                <a:gd name="T2" fmla="*/ 32 w 64"/>
                <a:gd name="T3" fmla="*/ 65 h 65"/>
                <a:gd name="T4" fmla="*/ 32 w 64"/>
                <a:gd name="T5" fmla="*/ 0 h 65"/>
              </a:gdLst>
              <a:ahLst/>
              <a:cxnLst>
                <a:cxn ang="0">
                  <a:pos x="T0" y="T1"/>
                </a:cxn>
                <a:cxn ang="0">
                  <a:pos x="T2" y="T3"/>
                </a:cxn>
                <a:cxn ang="0">
                  <a:pos x="T4" y="T5"/>
                </a:cxn>
              </a:cxnLst>
              <a:rect l="0" t="0" r="r" b="b"/>
              <a:pathLst>
                <a:path w="64" h="65">
                  <a:moveTo>
                    <a:pt x="32" y="0"/>
                  </a:moveTo>
                  <a:cubicBezTo>
                    <a:pt x="32" y="0"/>
                    <a:pt x="0" y="42"/>
                    <a:pt x="32" y="65"/>
                  </a:cubicBezTo>
                  <a:cubicBezTo>
                    <a:pt x="32" y="65"/>
                    <a:pt x="64" y="48"/>
                    <a:pt x="3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1" name="Freeform 23"/>
            <p:cNvSpPr>
              <a:spLocks/>
            </p:cNvSpPr>
            <p:nvPr/>
          </p:nvSpPr>
          <p:spPr bwMode="auto">
            <a:xfrm>
              <a:off x="4268788" y="3236913"/>
              <a:ext cx="236538" cy="238125"/>
            </a:xfrm>
            <a:custGeom>
              <a:avLst/>
              <a:gdLst>
                <a:gd name="T0" fmla="*/ 21 w 63"/>
                <a:gd name="T1" fmla="*/ 0 h 63"/>
                <a:gd name="T2" fmla="*/ 37 w 63"/>
                <a:gd name="T3" fmla="*/ 63 h 63"/>
                <a:gd name="T4" fmla="*/ 21 w 63"/>
                <a:gd name="T5" fmla="*/ 0 h 63"/>
              </a:gdLst>
              <a:ahLst/>
              <a:cxnLst>
                <a:cxn ang="0">
                  <a:pos x="T0" y="T1"/>
                </a:cxn>
                <a:cxn ang="0">
                  <a:pos x="T2" y="T3"/>
                </a:cxn>
                <a:cxn ang="0">
                  <a:pos x="T4" y="T5"/>
                </a:cxn>
              </a:cxnLst>
              <a:rect l="0" t="0" r="r" b="b"/>
              <a:pathLst>
                <a:path w="63" h="63">
                  <a:moveTo>
                    <a:pt x="21" y="0"/>
                  </a:moveTo>
                  <a:cubicBezTo>
                    <a:pt x="21" y="0"/>
                    <a:pt x="0" y="48"/>
                    <a:pt x="37" y="63"/>
                  </a:cubicBezTo>
                  <a:cubicBezTo>
                    <a:pt x="37" y="63"/>
                    <a:pt x="63" y="38"/>
                    <a:pt x="2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2" name="Freeform 24"/>
            <p:cNvSpPr>
              <a:spLocks/>
            </p:cNvSpPr>
            <p:nvPr/>
          </p:nvSpPr>
          <p:spPr bwMode="auto">
            <a:xfrm>
              <a:off x="4175125" y="3395663"/>
              <a:ext cx="233363" cy="222250"/>
            </a:xfrm>
            <a:custGeom>
              <a:avLst/>
              <a:gdLst>
                <a:gd name="T0" fmla="*/ 0 w 62"/>
                <a:gd name="T1" fmla="*/ 44 h 59"/>
                <a:gd name="T2" fmla="*/ 62 w 62"/>
                <a:gd name="T3" fmla="*/ 23 h 59"/>
                <a:gd name="T4" fmla="*/ 0 w 62"/>
                <a:gd name="T5" fmla="*/ 44 h 59"/>
              </a:gdLst>
              <a:ahLst/>
              <a:cxnLst>
                <a:cxn ang="0">
                  <a:pos x="T0" y="T1"/>
                </a:cxn>
                <a:cxn ang="0">
                  <a:pos x="T2" y="T3"/>
                </a:cxn>
                <a:cxn ang="0">
                  <a:pos x="T4" y="T5"/>
                </a:cxn>
              </a:cxnLst>
              <a:rect l="0" t="0" r="r" b="b"/>
              <a:pathLst>
                <a:path w="62" h="59">
                  <a:moveTo>
                    <a:pt x="0" y="44"/>
                  </a:moveTo>
                  <a:cubicBezTo>
                    <a:pt x="0" y="44"/>
                    <a:pt x="28" y="0"/>
                    <a:pt x="62" y="23"/>
                  </a:cubicBezTo>
                  <a:cubicBezTo>
                    <a:pt x="62" y="23"/>
                    <a:pt x="56" y="59"/>
                    <a:pt x="0"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3" name="Freeform 25"/>
            <p:cNvSpPr>
              <a:spLocks/>
            </p:cNvSpPr>
            <p:nvPr/>
          </p:nvSpPr>
          <p:spPr bwMode="auto">
            <a:xfrm>
              <a:off x="3959225" y="1592263"/>
              <a:ext cx="230188" cy="234950"/>
            </a:xfrm>
            <a:custGeom>
              <a:avLst/>
              <a:gdLst>
                <a:gd name="T0" fmla="*/ 61 w 61"/>
                <a:gd name="T1" fmla="*/ 16 h 62"/>
                <a:gd name="T2" fmla="*/ 0 w 61"/>
                <a:gd name="T3" fmla="*/ 38 h 62"/>
                <a:gd name="T4" fmla="*/ 61 w 61"/>
                <a:gd name="T5" fmla="*/ 16 h 62"/>
              </a:gdLst>
              <a:ahLst/>
              <a:cxnLst>
                <a:cxn ang="0">
                  <a:pos x="T0" y="T1"/>
                </a:cxn>
                <a:cxn ang="0">
                  <a:pos x="T2" y="T3"/>
                </a:cxn>
                <a:cxn ang="0">
                  <a:pos x="T4" y="T5"/>
                </a:cxn>
              </a:cxnLst>
              <a:rect l="0" t="0" r="r" b="b"/>
              <a:pathLst>
                <a:path w="61" h="62">
                  <a:moveTo>
                    <a:pt x="61" y="16"/>
                  </a:moveTo>
                  <a:cubicBezTo>
                    <a:pt x="61" y="16"/>
                    <a:pt x="11" y="0"/>
                    <a:pt x="0" y="38"/>
                  </a:cubicBezTo>
                  <a:cubicBezTo>
                    <a:pt x="0" y="38"/>
                    <a:pt x="28" y="62"/>
                    <a:pt x="61"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4" name="Freeform 26"/>
            <p:cNvSpPr>
              <a:spLocks/>
            </p:cNvSpPr>
            <p:nvPr/>
          </p:nvSpPr>
          <p:spPr bwMode="auto">
            <a:xfrm>
              <a:off x="5195888" y="1566863"/>
              <a:ext cx="225425" cy="222250"/>
            </a:xfrm>
            <a:custGeom>
              <a:avLst/>
              <a:gdLst>
                <a:gd name="T0" fmla="*/ 12 w 60"/>
                <a:gd name="T1" fmla="*/ 0 h 59"/>
                <a:gd name="T2" fmla="*/ 39 w 60"/>
                <a:gd name="T3" fmla="*/ 59 h 59"/>
                <a:gd name="T4" fmla="*/ 12 w 60"/>
                <a:gd name="T5" fmla="*/ 0 h 59"/>
              </a:gdLst>
              <a:ahLst/>
              <a:cxnLst>
                <a:cxn ang="0">
                  <a:pos x="T0" y="T1"/>
                </a:cxn>
                <a:cxn ang="0">
                  <a:pos x="T2" y="T3"/>
                </a:cxn>
                <a:cxn ang="0">
                  <a:pos x="T4" y="T5"/>
                </a:cxn>
              </a:cxnLst>
              <a:rect l="0" t="0" r="r" b="b"/>
              <a:pathLst>
                <a:path w="60" h="59">
                  <a:moveTo>
                    <a:pt x="12" y="0"/>
                  </a:moveTo>
                  <a:cubicBezTo>
                    <a:pt x="12" y="0"/>
                    <a:pt x="0" y="50"/>
                    <a:pt x="39" y="59"/>
                  </a:cubicBezTo>
                  <a:cubicBezTo>
                    <a:pt x="39" y="59"/>
                    <a:pt x="60" y="29"/>
                    <a:pt x="1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5" name="Freeform 27"/>
            <p:cNvSpPr>
              <a:spLocks/>
            </p:cNvSpPr>
            <p:nvPr/>
          </p:nvSpPr>
          <p:spPr bwMode="auto">
            <a:xfrm>
              <a:off x="5372100" y="1743076"/>
              <a:ext cx="244475" cy="241300"/>
            </a:xfrm>
            <a:custGeom>
              <a:avLst/>
              <a:gdLst>
                <a:gd name="T0" fmla="*/ 24 w 65"/>
                <a:gd name="T1" fmla="*/ 0 h 64"/>
                <a:gd name="T2" fmla="*/ 36 w 65"/>
                <a:gd name="T3" fmla="*/ 64 h 64"/>
                <a:gd name="T4" fmla="*/ 24 w 65"/>
                <a:gd name="T5" fmla="*/ 0 h 64"/>
              </a:gdLst>
              <a:ahLst/>
              <a:cxnLst>
                <a:cxn ang="0">
                  <a:pos x="T0" y="T1"/>
                </a:cxn>
                <a:cxn ang="0">
                  <a:pos x="T2" y="T3"/>
                </a:cxn>
                <a:cxn ang="0">
                  <a:pos x="T4" y="T5"/>
                </a:cxn>
              </a:cxnLst>
              <a:rect l="0" t="0" r="r" b="b"/>
              <a:pathLst>
                <a:path w="65" h="64">
                  <a:moveTo>
                    <a:pt x="24" y="0"/>
                  </a:moveTo>
                  <a:cubicBezTo>
                    <a:pt x="24" y="0"/>
                    <a:pt x="0" y="45"/>
                    <a:pt x="36" y="64"/>
                  </a:cubicBezTo>
                  <a:cubicBezTo>
                    <a:pt x="36" y="64"/>
                    <a:pt x="65" y="40"/>
                    <a:pt x="2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6" name="Freeform 28"/>
            <p:cNvSpPr>
              <a:spLocks/>
            </p:cNvSpPr>
            <p:nvPr/>
          </p:nvSpPr>
          <p:spPr bwMode="auto">
            <a:xfrm>
              <a:off x="5503863" y="1965326"/>
              <a:ext cx="238125" cy="249238"/>
            </a:xfrm>
            <a:custGeom>
              <a:avLst/>
              <a:gdLst>
                <a:gd name="T0" fmla="*/ 34 w 63"/>
                <a:gd name="T1" fmla="*/ 0 h 66"/>
                <a:gd name="T2" fmla="*/ 30 w 63"/>
                <a:gd name="T3" fmla="*/ 66 h 66"/>
                <a:gd name="T4" fmla="*/ 34 w 63"/>
                <a:gd name="T5" fmla="*/ 0 h 66"/>
              </a:gdLst>
              <a:ahLst/>
              <a:cxnLst>
                <a:cxn ang="0">
                  <a:pos x="T0" y="T1"/>
                </a:cxn>
                <a:cxn ang="0">
                  <a:pos x="T2" y="T3"/>
                </a:cxn>
                <a:cxn ang="0">
                  <a:pos x="T4" y="T5"/>
                </a:cxn>
              </a:cxnLst>
              <a:rect l="0" t="0" r="r" b="b"/>
              <a:pathLst>
                <a:path w="63" h="66">
                  <a:moveTo>
                    <a:pt x="34" y="0"/>
                  </a:moveTo>
                  <a:cubicBezTo>
                    <a:pt x="34" y="0"/>
                    <a:pt x="0" y="38"/>
                    <a:pt x="30" y="66"/>
                  </a:cubicBezTo>
                  <a:cubicBezTo>
                    <a:pt x="30" y="66"/>
                    <a:pt x="63" y="50"/>
                    <a:pt x="3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7" name="Freeform 29"/>
            <p:cNvSpPr>
              <a:spLocks/>
            </p:cNvSpPr>
            <p:nvPr/>
          </p:nvSpPr>
          <p:spPr bwMode="auto">
            <a:xfrm>
              <a:off x="5580063" y="2230438"/>
              <a:ext cx="217488" cy="233363"/>
            </a:xfrm>
            <a:custGeom>
              <a:avLst/>
              <a:gdLst>
                <a:gd name="T0" fmla="*/ 44 w 58"/>
                <a:gd name="T1" fmla="*/ 0 h 62"/>
                <a:gd name="T2" fmla="*/ 23 w 58"/>
                <a:gd name="T3" fmla="*/ 62 h 62"/>
                <a:gd name="T4" fmla="*/ 44 w 58"/>
                <a:gd name="T5" fmla="*/ 0 h 62"/>
              </a:gdLst>
              <a:ahLst/>
              <a:cxnLst>
                <a:cxn ang="0">
                  <a:pos x="T0" y="T1"/>
                </a:cxn>
                <a:cxn ang="0">
                  <a:pos x="T2" y="T3"/>
                </a:cxn>
                <a:cxn ang="0">
                  <a:pos x="T4" y="T5"/>
                </a:cxn>
              </a:cxnLst>
              <a:rect l="0" t="0" r="r" b="b"/>
              <a:pathLst>
                <a:path w="58" h="62">
                  <a:moveTo>
                    <a:pt x="44" y="0"/>
                  </a:moveTo>
                  <a:cubicBezTo>
                    <a:pt x="44" y="0"/>
                    <a:pt x="0" y="28"/>
                    <a:pt x="23" y="62"/>
                  </a:cubicBezTo>
                  <a:cubicBezTo>
                    <a:pt x="23" y="62"/>
                    <a:pt x="58" y="55"/>
                    <a:pt x="4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8" name="Freeform 30"/>
            <p:cNvSpPr>
              <a:spLocks/>
            </p:cNvSpPr>
            <p:nvPr/>
          </p:nvSpPr>
          <p:spPr bwMode="auto">
            <a:xfrm>
              <a:off x="5591175" y="2513013"/>
              <a:ext cx="184150" cy="219075"/>
            </a:xfrm>
            <a:custGeom>
              <a:avLst/>
              <a:gdLst>
                <a:gd name="T0" fmla="*/ 49 w 49"/>
                <a:gd name="T1" fmla="*/ 0 h 58"/>
                <a:gd name="T2" fmla="*/ 13 w 49"/>
                <a:gd name="T3" fmla="*/ 54 h 58"/>
                <a:gd name="T4" fmla="*/ 49 w 49"/>
                <a:gd name="T5" fmla="*/ 0 h 58"/>
              </a:gdLst>
              <a:ahLst/>
              <a:cxnLst>
                <a:cxn ang="0">
                  <a:pos x="T0" y="T1"/>
                </a:cxn>
                <a:cxn ang="0">
                  <a:pos x="T2" y="T3"/>
                </a:cxn>
                <a:cxn ang="0">
                  <a:pos x="T4" y="T5"/>
                </a:cxn>
              </a:cxnLst>
              <a:rect l="0" t="0" r="r" b="b"/>
              <a:pathLst>
                <a:path w="49" h="58">
                  <a:moveTo>
                    <a:pt x="49" y="0"/>
                  </a:moveTo>
                  <a:cubicBezTo>
                    <a:pt x="49" y="0"/>
                    <a:pt x="0" y="16"/>
                    <a:pt x="13" y="54"/>
                  </a:cubicBezTo>
                  <a:cubicBezTo>
                    <a:pt x="13" y="54"/>
                    <a:pt x="49" y="58"/>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9" name="Freeform 31"/>
            <p:cNvSpPr>
              <a:spLocks/>
            </p:cNvSpPr>
            <p:nvPr/>
          </p:nvSpPr>
          <p:spPr bwMode="auto">
            <a:xfrm>
              <a:off x="5545138" y="2792413"/>
              <a:ext cx="196850" cy="211138"/>
            </a:xfrm>
            <a:custGeom>
              <a:avLst/>
              <a:gdLst>
                <a:gd name="T0" fmla="*/ 52 w 52"/>
                <a:gd name="T1" fmla="*/ 0 h 56"/>
                <a:gd name="T2" fmla="*/ 2 w 52"/>
                <a:gd name="T3" fmla="*/ 43 h 56"/>
                <a:gd name="T4" fmla="*/ 52 w 52"/>
                <a:gd name="T5" fmla="*/ 0 h 56"/>
              </a:gdLst>
              <a:ahLst/>
              <a:cxnLst>
                <a:cxn ang="0">
                  <a:pos x="T0" y="T1"/>
                </a:cxn>
                <a:cxn ang="0">
                  <a:pos x="T2" y="T3"/>
                </a:cxn>
                <a:cxn ang="0">
                  <a:pos x="T4" y="T5"/>
                </a:cxn>
              </a:cxnLst>
              <a:rect l="0" t="0" r="r" b="b"/>
              <a:pathLst>
                <a:path w="52" h="56">
                  <a:moveTo>
                    <a:pt x="52" y="0"/>
                  </a:moveTo>
                  <a:cubicBezTo>
                    <a:pt x="52" y="0"/>
                    <a:pt x="0" y="3"/>
                    <a:pt x="2" y="43"/>
                  </a:cubicBezTo>
                  <a:cubicBezTo>
                    <a:pt x="2" y="43"/>
                    <a:pt x="36" y="56"/>
                    <a:pt x="5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0" name="Freeform 32"/>
            <p:cNvSpPr>
              <a:spLocks/>
            </p:cNvSpPr>
            <p:nvPr/>
          </p:nvSpPr>
          <p:spPr bwMode="auto">
            <a:xfrm>
              <a:off x="5405438" y="3014663"/>
              <a:ext cx="222250" cy="234950"/>
            </a:xfrm>
            <a:custGeom>
              <a:avLst/>
              <a:gdLst>
                <a:gd name="T0" fmla="*/ 59 w 59"/>
                <a:gd name="T1" fmla="*/ 11 h 62"/>
                <a:gd name="T2" fmla="*/ 0 w 59"/>
                <a:gd name="T3" fmla="*/ 39 h 62"/>
                <a:gd name="T4" fmla="*/ 59 w 59"/>
                <a:gd name="T5" fmla="*/ 11 h 62"/>
              </a:gdLst>
              <a:ahLst/>
              <a:cxnLst>
                <a:cxn ang="0">
                  <a:pos x="T0" y="T1"/>
                </a:cxn>
                <a:cxn ang="0">
                  <a:pos x="T2" y="T3"/>
                </a:cxn>
                <a:cxn ang="0">
                  <a:pos x="T4" y="T5"/>
                </a:cxn>
              </a:cxnLst>
              <a:rect l="0" t="0" r="r" b="b"/>
              <a:pathLst>
                <a:path w="59" h="62">
                  <a:moveTo>
                    <a:pt x="59" y="11"/>
                  </a:moveTo>
                  <a:cubicBezTo>
                    <a:pt x="59" y="11"/>
                    <a:pt x="8" y="0"/>
                    <a:pt x="0" y="39"/>
                  </a:cubicBezTo>
                  <a:cubicBezTo>
                    <a:pt x="0" y="39"/>
                    <a:pt x="31" y="62"/>
                    <a:pt x="59"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1" name="Freeform 33"/>
            <p:cNvSpPr>
              <a:spLocks/>
            </p:cNvSpPr>
            <p:nvPr/>
          </p:nvSpPr>
          <p:spPr bwMode="auto">
            <a:xfrm>
              <a:off x="5213350" y="3192463"/>
              <a:ext cx="241300" cy="244475"/>
            </a:xfrm>
            <a:custGeom>
              <a:avLst/>
              <a:gdLst>
                <a:gd name="T0" fmla="*/ 64 w 64"/>
                <a:gd name="T1" fmla="*/ 24 h 65"/>
                <a:gd name="T2" fmla="*/ 0 w 64"/>
                <a:gd name="T3" fmla="*/ 36 h 65"/>
                <a:gd name="T4" fmla="*/ 64 w 64"/>
                <a:gd name="T5" fmla="*/ 24 h 65"/>
              </a:gdLst>
              <a:ahLst/>
              <a:cxnLst>
                <a:cxn ang="0">
                  <a:pos x="T0" y="T1"/>
                </a:cxn>
                <a:cxn ang="0">
                  <a:pos x="T2" y="T3"/>
                </a:cxn>
                <a:cxn ang="0">
                  <a:pos x="T4" y="T5"/>
                </a:cxn>
              </a:cxnLst>
              <a:rect l="0" t="0" r="r" b="b"/>
              <a:pathLst>
                <a:path w="64" h="65">
                  <a:moveTo>
                    <a:pt x="64" y="24"/>
                  </a:moveTo>
                  <a:cubicBezTo>
                    <a:pt x="64" y="24"/>
                    <a:pt x="18" y="0"/>
                    <a:pt x="0" y="36"/>
                  </a:cubicBezTo>
                  <a:cubicBezTo>
                    <a:pt x="0" y="36"/>
                    <a:pt x="23" y="65"/>
                    <a:pt x="64"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2" name="Freeform 34"/>
            <p:cNvSpPr>
              <a:spLocks/>
            </p:cNvSpPr>
            <p:nvPr/>
          </p:nvSpPr>
          <p:spPr bwMode="auto">
            <a:xfrm>
              <a:off x="4984750" y="3324226"/>
              <a:ext cx="244475" cy="238125"/>
            </a:xfrm>
            <a:custGeom>
              <a:avLst/>
              <a:gdLst>
                <a:gd name="T0" fmla="*/ 65 w 65"/>
                <a:gd name="T1" fmla="*/ 34 h 63"/>
                <a:gd name="T2" fmla="*/ 0 w 65"/>
                <a:gd name="T3" fmla="*/ 30 h 63"/>
                <a:gd name="T4" fmla="*/ 65 w 65"/>
                <a:gd name="T5" fmla="*/ 34 h 63"/>
              </a:gdLst>
              <a:ahLst/>
              <a:cxnLst>
                <a:cxn ang="0">
                  <a:pos x="T0" y="T1"/>
                </a:cxn>
                <a:cxn ang="0">
                  <a:pos x="T2" y="T3"/>
                </a:cxn>
                <a:cxn ang="0">
                  <a:pos x="T4" y="T5"/>
                </a:cxn>
              </a:cxnLst>
              <a:rect l="0" t="0" r="r" b="b"/>
              <a:pathLst>
                <a:path w="65" h="63">
                  <a:moveTo>
                    <a:pt x="65" y="34"/>
                  </a:moveTo>
                  <a:cubicBezTo>
                    <a:pt x="65" y="34"/>
                    <a:pt x="27" y="0"/>
                    <a:pt x="0" y="30"/>
                  </a:cubicBezTo>
                  <a:cubicBezTo>
                    <a:pt x="0" y="30"/>
                    <a:pt x="15" y="63"/>
                    <a:pt x="65"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3" name="Freeform 35"/>
            <p:cNvSpPr>
              <a:spLocks/>
            </p:cNvSpPr>
            <p:nvPr/>
          </p:nvSpPr>
          <p:spPr bwMode="auto">
            <a:xfrm>
              <a:off x="5130800" y="1731963"/>
              <a:ext cx="214313" cy="200025"/>
            </a:xfrm>
            <a:custGeom>
              <a:avLst/>
              <a:gdLst>
                <a:gd name="T0" fmla="*/ 0 w 57"/>
                <a:gd name="T1" fmla="*/ 49 h 53"/>
                <a:gd name="T2" fmla="*/ 56 w 57"/>
                <a:gd name="T3" fmla="*/ 16 h 53"/>
                <a:gd name="T4" fmla="*/ 0 w 57"/>
                <a:gd name="T5" fmla="*/ 49 h 53"/>
              </a:gdLst>
              <a:ahLst/>
              <a:cxnLst>
                <a:cxn ang="0">
                  <a:pos x="T0" y="T1"/>
                </a:cxn>
                <a:cxn ang="0">
                  <a:pos x="T2" y="T3"/>
                </a:cxn>
                <a:cxn ang="0">
                  <a:pos x="T4" y="T5"/>
                </a:cxn>
              </a:cxnLst>
              <a:rect l="0" t="0" r="r" b="b"/>
              <a:pathLst>
                <a:path w="57" h="53">
                  <a:moveTo>
                    <a:pt x="0" y="49"/>
                  </a:moveTo>
                  <a:cubicBezTo>
                    <a:pt x="0" y="49"/>
                    <a:pt x="19" y="0"/>
                    <a:pt x="56" y="16"/>
                  </a:cubicBezTo>
                  <a:cubicBezTo>
                    <a:pt x="56" y="16"/>
                    <a:pt x="57" y="53"/>
                    <a:pt x="0"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4" name="Freeform 36"/>
            <p:cNvSpPr>
              <a:spLocks/>
            </p:cNvSpPr>
            <p:nvPr/>
          </p:nvSpPr>
          <p:spPr bwMode="auto">
            <a:xfrm>
              <a:off x="5267325" y="1893888"/>
              <a:ext cx="236538" cy="227013"/>
            </a:xfrm>
            <a:custGeom>
              <a:avLst/>
              <a:gdLst>
                <a:gd name="T0" fmla="*/ 0 w 63"/>
                <a:gd name="T1" fmla="*/ 42 h 60"/>
                <a:gd name="T2" fmla="*/ 63 w 63"/>
                <a:gd name="T3" fmla="*/ 24 h 60"/>
                <a:gd name="T4" fmla="*/ 0 w 63"/>
                <a:gd name="T5" fmla="*/ 42 h 60"/>
              </a:gdLst>
              <a:ahLst/>
              <a:cxnLst>
                <a:cxn ang="0">
                  <a:pos x="T0" y="T1"/>
                </a:cxn>
                <a:cxn ang="0">
                  <a:pos x="T2" y="T3"/>
                </a:cxn>
                <a:cxn ang="0">
                  <a:pos x="T4" y="T5"/>
                </a:cxn>
              </a:cxnLst>
              <a:rect l="0" t="0" r="r" b="b"/>
              <a:pathLst>
                <a:path w="63" h="60">
                  <a:moveTo>
                    <a:pt x="0" y="42"/>
                  </a:moveTo>
                  <a:cubicBezTo>
                    <a:pt x="0" y="42"/>
                    <a:pt x="32" y="0"/>
                    <a:pt x="63" y="24"/>
                  </a:cubicBezTo>
                  <a:cubicBezTo>
                    <a:pt x="63" y="24"/>
                    <a:pt x="55" y="60"/>
                    <a:pt x="0"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5" name="Freeform 37"/>
            <p:cNvSpPr>
              <a:spLocks/>
            </p:cNvSpPr>
            <p:nvPr/>
          </p:nvSpPr>
          <p:spPr bwMode="auto">
            <a:xfrm>
              <a:off x="5364163" y="2098676"/>
              <a:ext cx="246063" cy="241300"/>
            </a:xfrm>
            <a:custGeom>
              <a:avLst/>
              <a:gdLst>
                <a:gd name="T0" fmla="*/ 0 w 65"/>
                <a:gd name="T1" fmla="*/ 31 h 64"/>
                <a:gd name="T2" fmla="*/ 65 w 65"/>
                <a:gd name="T3" fmla="*/ 31 h 64"/>
                <a:gd name="T4" fmla="*/ 0 w 65"/>
                <a:gd name="T5" fmla="*/ 31 h 64"/>
              </a:gdLst>
              <a:ahLst/>
              <a:cxnLst>
                <a:cxn ang="0">
                  <a:pos x="T0" y="T1"/>
                </a:cxn>
                <a:cxn ang="0">
                  <a:pos x="T2" y="T3"/>
                </a:cxn>
                <a:cxn ang="0">
                  <a:pos x="T4" y="T5"/>
                </a:cxn>
              </a:cxnLst>
              <a:rect l="0" t="0" r="r" b="b"/>
              <a:pathLst>
                <a:path w="65" h="64">
                  <a:moveTo>
                    <a:pt x="0" y="31"/>
                  </a:moveTo>
                  <a:cubicBezTo>
                    <a:pt x="0" y="31"/>
                    <a:pt x="42" y="0"/>
                    <a:pt x="65" y="31"/>
                  </a:cubicBezTo>
                  <a:cubicBezTo>
                    <a:pt x="65" y="31"/>
                    <a:pt x="48" y="64"/>
                    <a:pt x="0"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6" name="Freeform 38"/>
            <p:cNvSpPr>
              <a:spLocks/>
            </p:cNvSpPr>
            <p:nvPr/>
          </p:nvSpPr>
          <p:spPr bwMode="auto">
            <a:xfrm>
              <a:off x="5418138" y="2324101"/>
              <a:ext cx="236538" cy="241300"/>
            </a:xfrm>
            <a:custGeom>
              <a:avLst/>
              <a:gdLst>
                <a:gd name="T0" fmla="*/ 0 w 63"/>
                <a:gd name="T1" fmla="*/ 21 h 64"/>
                <a:gd name="T2" fmla="*/ 63 w 63"/>
                <a:gd name="T3" fmla="*/ 37 h 64"/>
                <a:gd name="T4" fmla="*/ 0 w 63"/>
                <a:gd name="T5" fmla="*/ 21 h 64"/>
              </a:gdLst>
              <a:ahLst/>
              <a:cxnLst>
                <a:cxn ang="0">
                  <a:pos x="T0" y="T1"/>
                </a:cxn>
                <a:cxn ang="0">
                  <a:pos x="T2" y="T3"/>
                </a:cxn>
                <a:cxn ang="0">
                  <a:pos x="T4" y="T5"/>
                </a:cxn>
              </a:cxnLst>
              <a:rect l="0" t="0" r="r" b="b"/>
              <a:pathLst>
                <a:path w="63" h="64">
                  <a:moveTo>
                    <a:pt x="0" y="21"/>
                  </a:moveTo>
                  <a:cubicBezTo>
                    <a:pt x="0" y="21"/>
                    <a:pt x="48" y="0"/>
                    <a:pt x="63" y="37"/>
                  </a:cubicBezTo>
                  <a:cubicBezTo>
                    <a:pt x="63" y="37"/>
                    <a:pt x="38" y="64"/>
                    <a:pt x="0"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7" name="Freeform 39"/>
            <p:cNvSpPr>
              <a:spLocks/>
            </p:cNvSpPr>
            <p:nvPr/>
          </p:nvSpPr>
          <p:spPr bwMode="auto">
            <a:xfrm>
              <a:off x="5421313" y="2570163"/>
              <a:ext cx="211138" cy="219075"/>
            </a:xfrm>
            <a:custGeom>
              <a:avLst/>
              <a:gdLst>
                <a:gd name="T0" fmla="*/ 0 w 56"/>
                <a:gd name="T1" fmla="*/ 7 h 58"/>
                <a:gd name="T2" fmla="*/ 56 w 56"/>
                <a:gd name="T3" fmla="*/ 39 h 58"/>
                <a:gd name="T4" fmla="*/ 0 w 56"/>
                <a:gd name="T5" fmla="*/ 7 h 58"/>
              </a:gdLst>
              <a:ahLst/>
              <a:cxnLst>
                <a:cxn ang="0">
                  <a:pos x="T0" y="T1"/>
                </a:cxn>
                <a:cxn ang="0">
                  <a:pos x="T2" y="T3"/>
                </a:cxn>
                <a:cxn ang="0">
                  <a:pos x="T4" y="T5"/>
                </a:cxn>
              </a:cxnLst>
              <a:rect l="0" t="0" r="r" b="b"/>
              <a:pathLst>
                <a:path w="56" h="58">
                  <a:moveTo>
                    <a:pt x="0" y="7"/>
                  </a:moveTo>
                  <a:cubicBezTo>
                    <a:pt x="0" y="7"/>
                    <a:pt x="52" y="0"/>
                    <a:pt x="56" y="39"/>
                  </a:cubicBezTo>
                  <a:cubicBezTo>
                    <a:pt x="56" y="39"/>
                    <a:pt x="25" y="58"/>
                    <a:pt x="0"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8" name="Freeform 40"/>
            <p:cNvSpPr>
              <a:spLocks/>
            </p:cNvSpPr>
            <p:nvPr/>
          </p:nvSpPr>
          <p:spPr bwMode="auto">
            <a:xfrm>
              <a:off x="5372100" y="2781301"/>
              <a:ext cx="195263" cy="214313"/>
            </a:xfrm>
            <a:custGeom>
              <a:avLst/>
              <a:gdLst>
                <a:gd name="T0" fmla="*/ 0 w 52"/>
                <a:gd name="T1" fmla="*/ 0 h 57"/>
                <a:gd name="T2" fmla="*/ 47 w 52"/>
                <a:gd name="T3" fmla="*/ 46 h 57"/>
                <a:gd name="T4" fmla="*/ 0 w 52"/>
                <a:gd name="T5" fmla="*/ 0 h 57"/>
              </a:gdLst>
              <a:ahLst/>
              <a:cxnLst>
                <a:cxn ang="0">
                  <a:pos x="T0" y="T1"/>
                </a:cxn>
                <a:cxn ang="0">
                  <a:pos x="T2" y="T3"/>
                </a:cxn>
                <a:cxn ang="0">
                  <a:pos x="T4" y="T5"/>
                </a:cxn>
              </a:cxnLst>
              <a:rect l="0" t="0" r="r" b="b"/>
              <a:pathLst>
                <a:path w="52" h="57">
                  <a:moveTo>
                    <a:pt x="0" y="0"/>
                  </a:moveTo>
                  <a:cubicBezTo>
                    <a:pt x="0" y="0"/>
                    <a:pt x="52" y="7"/>
                    <a:pt x="47" y="46"/>
                  </a:cubicBezTo>
                  <a:cubicBezTo>
                    <a:pt x="47" y="46"/>
                    <a:pt x="11" y="57"/>
                    <a:pt x="0"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9" name="Freeform 41"/>
            <p:cNvSpPr>
              <a:spLocks/>
            </p:cNvSpPr>
            <p:nvPr/>
          </p:nvSpPr>
          <p:spPr bwMode="auto">
            <a:xfrm>
              <a:off x="5267325" y="2951163"/>
              <a:ext cx="195263" cy="214313"/>
            </a:xfrm>
            <a:custGeom>
              <a:avLst/>
              <a:gdLst>
                <a:gd name="T0" fmla="*/ 3 w 52"/>
                <a:gd name="T1" fmla="*/ 0 h 57"/>
                <a:gd name="T2" fmla="*/ 37 w 52"/>
                <a:gd name="T3" fmla="*/ 56 h 57"/>
                <a:gd name="T4" fmla="*/ 3 w 52"/>
                <a:gd name="T5" fmla="*/ 0 h 57"/>
              </a:gdLst>
              <a:ahLst/>
              <a:cxnLst>
                <a:cxn ang="0">
                  <a:pos x="T0" y="T1"/>
                </a:cxn>
                <a:cxn ang="0">
                  <a:pos x="T2" y="T3"/>
                </a:cxn>
                <a:cxn ang="0">
                  <a:pos x="T4" y="T5"/>
                </a:cxn>
              </a:cxnLst>
              <a:rect l="0" t="0" r="r" b="b"/>
              <a:pathLst>
                <a:path w="52" h="57">
                  <a:moveTo>
                    <a:pt x="3" y="0"/>
                  </a:moveTo>
                  <a:cubicBezTo>
                    <a:pt x="3" y="0"/>
                    <a:pt x="52" y="19"/>
                    <a:pt x="37" y="56"/>
                  </a:cubicBezTo>
                  <a:cubicBezTo>
                    <a:pt x="37" y="56"/>
                    <a:pt x="0" y="57"/>
                    <a:pt x="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0" name="Freeform 42"/>
            <p:cNvSpPr>
              <a:spLocks/>
            </p:cNvSpPr>
            <p:nvPr/>
          </p:nvSpPr>
          <p:spPr bwMode="auto">
            <a:xfrm>
              <a:off x="5075238" y="3086101"/>
              <a:ext cx="225425" cy="241300"/>
            </a:xfrm>
            <a:custGeom>
              <a:avLst/>
              <a:gdLst>
                <a:gd name="T0" fmla="*/ 19 w 60"/>
                <a:gd name="T1" fmla="*/ 0 h 64"/>
                <a:gd name="T2" fmla="*/ 37 w 60"/>
                <a:gd name="T3" fmla="*/ 64 h 64"/>
                <a:gd name="T4" fmla="*/ 19 w 60"/>
                <a:gd name="T5" fmla="*/ 0 h 64"/>
              </a:gdLst>
              <a:ahLst/>
              <a:cxnLst>
                <a:cxn ang="0">
                  <a:pos x="T0" y="T1"/>
                </a:cxn>
                <a:cxn ang="0">
                  <a:pos x="T2" y="T3"/>
                </a:cxn>
                <a:cxn ang="0">
                  <a:pos x="T4" y="T5"/>
                </a:cxn>
              </a:cxnLst>
              <a:rect l="0" t="0" r="r" b="b"/>
              <a:pathLst>
                <a:path w="60" h="64">
                  <a:moveTo>
                    <a:pt x="19" y="0"/>
                  </a:moveTo>
                  <a:cubicBezTo>
                    <a:pt x="19" y="0"/>
                    <a:pt x="60" y="32"/>
                    <a:pt x="37" y="64"/>
                  </a:cubicBezTo>
                  <a:cubicBezTo>
                    <a:pt x="37" y="64"/>
                    <a:pt x="0" y="54"/>
                    <a:pt x="1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1" name="Freeform 43"/>
            <p:cNvSpPr>
              <a:spLocks/>
            </p:cNvSpPr>
            <p:nvPr/>
          </p:nvSpPr>
          <p:spPr bwMode="auto">
            <a:xfrm>
              <a:off x="4856163" y="3184526"/>
              <a:ext cx="244475" cy="246063"/>
            </a:xfrm>
            <a:custGeom>
              <a:avLst/>
              <a:gdLst>
                <a:gd name="T0" fmla="*/ 33 w 65"/>
                <a:gd name="T1" fmla="*/ 0 h 65"/>
                <a:gd name="T2" fmla="*/ 33 w 65"/>
                <a:gd name="T3" fmla="*/ 65 h 65"/>
                <a:gd name="T4" fmla="*/ 33 w 65"/>
                <a:gd name="T5" fmla="*/ 0 h 65"/>
              </a:gdLst>
              <a:ahLst/>
              <a:cxnLst>
                <a:cxn ang="0">
                  <a:pos x="T0" y="T1"/>
                </a:cxn>
                <a:cxn ang="0">
                  <a:pos x="T2" y="T3"/>
                </a:cxn>
                <a:cxn ang="0">
                  <a:pos x="T4" y="T5"/>
                </a:cxn>
              </a:cxnLst>
              <a:rect l="0" t="0" r="r" b="b"/>
              <a:pathLst>
                <a:path w="65" h="65">
                  <a:moveTo>
                    <a:pt x="33" y="0"/>
                  </a:moveTo>
                  <a:cubicBezTo>
                    <a:pt x="33" y="0"/>
                    <a:pt x="65" y="42"/>
                    <a:pt x="33" y="65"/>
                  </a:cubicBezTo>
                  <a:cubicBezTo>
                    <a:pt x="33" y="65"/>
                    <a:pt x="0" y="48"/>
                    <a:pt x="3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2" name="Freeform 44"/>
            <p:cNvSpPr>
              <a:spLocks/>
            </p:cNvSpPr>
            <p:nvPr/>
          </p:nvSpPr>
          <p:spPr bwMode="auto">
            <a:xfrm>
              <a:off x="4633913" y="3236913"/>
              <a:ext cx="238125" cy="238125"/>
            </a:xfrm>
            <a:custGeom>
              <a:avLst/>
              <a:gdLst>
                <a:gd name="T0" fmla="*/ 43 w 63"/>
                <a:gd name="T1" fmla="*/ 0 h 63"/>
                <a:gd name="T2" fmla="*/ 26 w 63"/>
                <a:gd name="T3" fmla="*/ 63 h 63"/>
                <a:gd name="T4" fmla="*/ 43 w 63"/>
                <a:gd name="T5" fmla="*/ 0 h 63"/>
              </a:gdLst>
              <a:ahLst/>
              <a:cxnLst>
                <a:cxn ang="0">
                  <a:pos x="T0" y="T1"/>
                </a:cxn>
                <a:cxn ang="0">
                  <a:pos x="T2" y="T3"/>
                </a:cxn>
                <a:cxn ang="0">
                  <a:pos x="T4" y="T5"/>
                </a:cxn>
              </a:cxnLst>
              <a:rect l="0" t="0" r="r" b="b"/>
              <a:pathLst>
                <a:path w="63" h="63">
                  <a:moveTo>
                    <a:pt x="43" y="0"/>
                  </a:moveTo>
                  <a:cubicBezTo>
                    <a:pt x="43" y="0"/>
                    <a:pt x="63" y="48"/>
                    <a:pt x="26" y="63"/>
                  </a:cubicBezTo>
                  <a:cubicBezTo>
                    <a:pt x="26" y="63"/>
                    <a:pt x="0" y="38"/>
                    <a:pt x="4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3" name="Freeform 45"/>
            <p:cNvSpPr>
              <a:spLocks/>
            </p:cNvSpPr>
            <p:nvPr/>
          </p:nvSpPr>
          <p:spPr bwMode="auto">
            <a:xfrm>
              <a:off x="4732338" y="3395663"/>
              <a:ext cx="233363" cy="222250"/>
            </a:xfrm>
            <a:custGeom>
              <a:avLst/>
              <a:gdLst>
                <a:gd name="T0" fmla="*/ 62 w 62"/>
                <a:gd name="T1" fmla="*/ 44 h 59"/>
                <a:gd name="T2" fmla="*/ 0 w 62"/>
                <a:gd name="T3" fmla="*/ 23 h 59"/>
                <a:gd name="T4" fmla="*/ 62 w 62"/>
                <a:gd name="T5" fmla="*/ 44 h 59"/>
              </a:gdLst>
              <a:ahLst/>
              <a:cxnLst>
                <a:cxn ang="0">
                  <a:pos x="T0" y="T1"/>
                </a:cxn>
                <a:cxn ang="0">
                  <a:pos x="T2" y="T3"/>
                </a:cxn>
                <a:cxn ang="0">
                  <a:pos x="T4" y="T5"/>
                </a:cxn>
              </a:cxnLst>
              <a:rect l="0" t="0" r="r" b="b"/>
              <a:pathLst>
                <a:path w="62" h="59">
                  <a:moveTo>
                    <a:pt x="62" y="44"/>
                  </a:moveTo>
                  <a:cubicBezTo>
                    <a:pt x="62" y="44"/>
                    <a:pt x="35" y="0"/>
                    <a:pt x="0" y="23"/>
                  </a:cubicBezTo>
                  <a:cubicBezTo>
                    <a:pt x="0" y="23"/>
                    <a:pt x="6" y="59"/>
                    <a:pt x="62"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4" name="Freeform 46"/>
            <p:cNvSpPr>
              <a:spLocks/>
            </p:cNvSpPr>
            <p:nvPr/>
          </p:nvSpPr>
          <p:spPr bwMode="auto">
            <a:xfrm>
              <a:off x="4949825" y="1592263"/>
              <a:ext cx="230188" cy="234950"/>
            </a:xfrm>
            <a:custGeom>
              <a:avLst/>
              <a:gdLst>
                <a:gd name="T0" fmla="*/ 0 w 61"/>
                <a:gd name="T1" fmla="*/ 16 h 62"/>
                <a:gd name="T2" fmla="*/ 61 w 61"/>
                <a:gd name="T3" fmla="*/ 38 h 62"/>
                <a:gd name="T4" fmla="*/ 0 w 61"/>
                <a:gd name="T5" fmla="*/ 16 h 62"/>
              </a:gdLst>
              <a:ahLst/>
              <a:cxnLst>
                <a:cxn ang="0">
                  <a:pos x="T0" y="T1"/>
                </a:cxn>
                <a:cxn ang="0">
                  <a:pos x="T2" y="T3"/>
                </a:cxn>
                <a:cxn ang="0">
                  <a:pos x="T4" y="T5"/>
                </a:cxn>
              </a:cxnLst>
              <a:rect l="0" t="0" r="r" b="b"/>
              <a:pathLst>
                <a:path w="61" h="62">
                  <a:moveTo>
                    <a:pt x="0" y="16"/>
                  </a:moveTo>
                  <a:cubicBezTo>
                    <a:pt x="0" y="16"/>
                    <a:pt x="50" y="0"/>
                    <a:pt x="61" y="38"/>
                  </a:cubicBezTo>
                  <a:cubicBezTo>
                    <a:pt x="61" y="38"/>
                    <a:pt x="34" y="62"/>
                    <a:pt x="0"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197" name="TextBox 196"/>
          <p:cNvSpPr txBox="1"/>
          <p:nvPr/>
        </p:nvSpPr>
        <p:spPr>
          <a:xfrm>
            <a:off x="552879" y="4495555"/>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198" name="Group 197"/>
          <p:cNvGrpSpPr/>
          <p:nvPr/>
        </p:nvGrpSpPr>
        <p:grpSpPr>
          <a:xfrm>
            <a:off x="3341511" y="258228"/>
            <a:ext cx="5508978" cy="954108"/>
            <a:chOff x="3341511" y="258228"/>
            <a:chExt cx="5508978" cy="954108"/>
          </a:xfrm>
        </p:grpSpPr>
        <p:sp>
          <p:nvSpPr>
            <p:cNvPr id="199" name="TextBox 198"/>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00" name="TextBox 19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01" name="TextBox 200"/>
          <p:cNvSpPr txBox="1"/>
          <p:nvPr/>
        </p:nvSpPr>
        <p:spPr>
          <a:xfrm>
            <a:off x="3348328" y="4498623"/>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02" name="TextBox 201"/>
          <p:cNvSpPr txBox="1"/>
          <p:nvPr/>
        </p:nvSpPr>
        <p:spPr>
          <a:xfrm>
            <a:off x="6143777" y="4490686"/>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03" name="TextBox 202"/>
          <p:cNvSpPr txBox="1"/>
          <p:nvPr/>
        </p:nvSpPr>
        <p:spPr>
          <a:xfrm>
            <a:off x="8935959" y="4490685"/>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27" name="Freeform 37"/>
          <p:cNvSpPr>
            <a:spLocks noChangeAspect="1" noEditPoints="1"/>
          </p:cNvSpPr>
          <p:nvPr/>
        </p:nvSpPr>
        <p:spPr bwMode="auto">
          <a:xfrm>
            <a:off x="1537907" y="2499292"/>
            <a:ext cx="498764" cy="5486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FF7467"/>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28" name="Freeform 41"/>
          <p:cNvSpPr>
            <a:spLocks noChangeAspect="1" noEditPoints="1"/>
          </p:cNvSpPr>
          <p:nvPr/>
        </p:nvSpPr>
        <p:spPr bwMode="auto">
          <a:xfrm>
            <a:off x="9771451" y="2533917"/>
            <a:ext cx="705915" cy="54864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57CCC6"/>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229" name="Group 228"/>
          <p:cNvGrpSpPr>
            <a:grpSpLocks noChangeAspect="1"/>
          </p:cNvGrpSpPr>
          <p:nvPr/>
        </p:nvGrpSpPr>
        <p:grpSpPr>
          <a:xfrm>
            <a:off x="4348952" y="2533917"/>
            <a:ext cx="548640" cy="548640"/>
            <a:chOff x="3878263" y="2220913"/>
            <a:chExt cx="547687" cy="547687"/>
          </a:xfrm>
          <a:solidFill>
            <a:srgbClr val="4CC8EC"/>
          </a:solidFill>
          <a:effectLst>
            <a:outerShdw blurRad="50800" dist="38100" dir="2700000" algn="tl" rotWithShape="0">
              <a:prstClr val="black">
                <a:alpha val="40000"/>
              </a:prstClr>
            </a:outerShdw>
          </a:effectLst>
        </p:grpSpPr>
        <p:sp>
          <p:nvSpPr>
            <p:cNvPr id="230"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1"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2"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3"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4"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5"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6"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7"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38" name="Group 237"/>
          <p:cNvGrpSpPr>
            <a:grpSpLocks noChangeAspect="1"/>
          </p:cNvGrpSpPr>
          <p:nvPr/>
        </p:nvGrpSpPr>
        <p:grpSpPr>
          <a:xfrm>
            <a:off x="7174552" y="2522207"/>
            <a:ext cx="445274" cy="548640"/>
            <a:chOff x="4598988" y="3263900"/>
            <a:chExt cx="444500" cy="547688"/>
          </a:xfrm>
          <a:solidFill>
            <a:srgbClr val="F4C956"/>
          </a:solidFill>
          <a:effectLst>
            <a:outerShdw blurRad="50800" dist="38100" dir="2700000" algn="tl" rotWithShape="0">
              <a:prstClr val="black">
                <a:alpha val="40000"/>
              </a:prstClr>
            </a:outerShdw>
          </a:effectLst>
        </p:grpSpPr>
        <p:sp>
          <p:nvSpPr>
            <p:cNvPr id="239"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0"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1"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2"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204" name="Picture 20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17940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98"/>
                                        </p:tgtEl>
                                        <p:attrNameLst>
                                          <p:attrName>style.visibility</p:attrName>
                                        </p:attrNameLst>
                                      </p:cBhvr>
                                      <p:to>
                                        <p:strVal val="visible"/>
                                      </p:to>
                                    </p:set>
                                    <p:animEffect transition="in" filter="wipe(left)">
                                      <p:cBhvr>
                                        <p:cTn id="7" dur="750"/>
                                        <p:tgtEl>
                                          <p:spTgt spid="198"/>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82"/>
                                        </p:tgtEl>
                                        <p:attrNameLst>
                                          <p:attrName>style.visibility</p:attrName>
                                        </p:attrNameLst>
                                      </p:cBhvr>
                                      <p:to>
                                        <p:strVal val="visible"/>
                                      </p:to>
                                    </p:set>
                                    <p:anim calcmode="lin" valueType="num">
                                      <p:cBhvr>
                                        <p:cTn id="11" dur="500" fill="hold"/>
                                        <p:tgtEl>
                                          <p:spTgt spid="82"/>
                                        </p:tgtEl>
                                        <p:attrNameLst>
                                          <p:attrName>ppt_w</p:attrName>
                                        </p:attrNameLst>
                                      </p:cBhvr>
                                      <p:tavLst>
                                        <p:tav tm="0">
                                          <p:val>
                                            <p:fltVal val="0"/>
                                          </p:val>
                                        </p:tav>
                                        <p:tav tm="100000">
                                          <p:val>
                                            <p:strVal val="#ppt_w"/>
                                          </p:val>
                                        </p:tav>
                                      </p:tavLst>
                                    </p:anim>
                                    <p:anim calcmode="lin" valueType="num">
                                      <p:cBhvr>
                                        <p:cTn id="12" dur="500" fill="hold"/>
                                        <p:tgtEl>
                                          <p:spTgt spid="82"/>
                                        </p:tgtEl>
                                        <p:attrNameLst>
                                          <p:attrName>ppt_h</p:attrName>
                                        </p:attrNameLst>
                                      </p:cBhvr>
                                      <p:tavLst>
                                        <p:tav tm="0">
                                          <p:val>
                                            <p:fltVal val="0"/>
                                          </p:val>
                                        </p:tav>
                                        <p:tav tm="100000">
                                          <p:val>
                                            <p:strVal val="#ppt_h"/>
                                          </p:val>
                                        </p:tav>
                                      </p:tavLst>
                                    </p:anim>
                                    <p:animEffect transition="in" filter="fade">
                                      <p:cBhvr>
                                        <p:cTn id="13" dur="500"/>
                                        <p:tgtEl>
                                          <p:spTgt spid="82"/>
                                        </p:tgtEl>
                                      </p:cBhvr>
                                    </p:animEffect>
                                    <p:anim calcmode="lin" valueType="num">
                                      <p:cBhvr>
                                        <p:cTn id="14" dur="500" fill="hold"/>
                                        <p:tgtEl>
                                          <p:spTgt spid="82"/>
                                        </p:tgtEl>
                                        <p:attrNameLst>
                                          <p:attrName>ppt_x</p:attrName>
                                        </p:attrNameLst>
                                      </p:cBhvr>
                                      <p:tavLst>
                                        <p:tav tm="0">
                                          <p:val>
                                            <p:fltVal val="0.5"/>
                                          </p:val>
                                        </p:tav>
                                        <p:tav tm="100000">
                                          <p:val>
                                            <p:strVal val="#ppt_x"/>
                                          </p:val>
                                        </p:tav>
                                      </p:tavLst>
                                    </p:anim>
                                    <p:anim calcmode="lin" valueType="num">
                                      <p:cBhvr>
                                        <p:cTn id="15" dur="500" fill="hold"/>
                                        <p:tgtEl>
                                          <p:spTgt spid="8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227"/>
                                        </p:tgtEl>
                                        <p:attrNameLst>
                                          <p:attrName>style.visibility</p:attrName>
                                        </p:attrNameLst>
                                      </p:cBhvr>
                                      <p:to>
                                        <p:strVal val="visible"/>
                                      </p:to>
                                    </p:set>
                                    <p:anim calcmode="lin" valueType="num">
                                      <p:cBhvr>
                                        <p:cTn id="19" dur="500" fill="hold"/>
                                        <p:tgtEl>
                                          <p:spTgt spid="227"/>
                                        </p:tgtEl>
                                        <p:attrNameLst>
                                          <p:attrName>ppt_w</p:attrName>
                                        </p:attrNameLst>
                                      </p:cBhvr>
                                      <p:tavLst>
                                        <p:tav tm="0">
                                          <p:val>
                                            <p:fltVal val="0"/>
                                          </p:val>
                                        </p:tav>
                                        <p:tav tm="100000">
                                          <p:val>
                                            <p:strVal val="#ppt_w"/>
                                          </p:val>
                                        </p:tav>
                                      </p:tavLst>
                                    </p:anim>
                                    <p:anim calcmode="lin" valueType="num">
                                      <p:cBhvr>
                                        <p:cTn id="20" dur="500" fill="hold"/>
                                        <p:tgtEl>
                                          <p:spTgt spid="227"/>
                                        </p:tgtEl>
                                        <p:attrNameLst>
                                          <p:attrName>ppt_h</p:attrName>
                                        </p:attrNameLst>
                                      </p:cBhvr>
                                      <p:tavLst>
                                        <p:tav tm="0">
                                          <p:val>
                                            <p:fltVal val="0"/>
                                          </p:val>
                                        </p:tav>
                                        <p:tav tm="100000">
                                          <p:val>
                                            <p:strVal val="#ppt_h"/>
                                          </p:val>
                                        </p:tav>
                                      </p:tavLst>
                                    </p:anim>
                                    <p:animEffect transition="in" filter="fade">
                                      <p:cBhvr>
                                        <p:cTn id="21" dur="500"/>
                                        <p:tgtEl>
                                          <p:spTgt spid="227"/>
                                        </p:tgtEl>
                                      </p:cBhvr>
                                    </p:animEffect>
                                    <p:anim calcmode="lin" valueType="num">
                                      <p:cBhvr>
                                        <p:cTn id="22" dur="500" fill="hold"/>
                                        <p:tgtEl>
                                          <p:spTgt spid="227"/>
                                        </p:tgtEl>
                                        <p:attrNameLst>
                                          <p:attrName>ppt_x</p:attrName>
                                        </p:attrNameLst>
                                      </p:cBhvr>
                                      <p:tavLst>
                                        <p:tav tm="0">
                                          <p:val>
                                            <p:fltVal val="0.5"/>
                                          </p:val>
                                        </p:tav>
                                        <p:tav tm="100000">
                                          <p:val>
                                            <p:strVal val="#ppt_x"/>
                                          </p:val>
                                        </p:tav>
                                      </p:tavLst>
                                    </p:anim>
                                    <p:anim calcmode="lin" valueType="num">
                                      <p:cBhvr>
                                        <p:cTn id="23" dur="500" fill="hold"/>
                                        <p:tgtEl>
                                          <p:spTgt spid="227"/>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42" presetClass="entr" presetSubtype="0" fill="hold" grpId="0" nodeType="afterEffect">
                                  <p:stCondLst>
                                    <p:cond delay="0"/>
                                  </p:stCondLst>
                                  <p:childTnLst>
                                    <p:set>
                                      <p:cBhvr>
                                        <p:cTn id="26" dur="1" fill="hold">
                                          <p:stCondLst>
                                            <p:cond delay="0"/>
                                          </p:stCondLst>
                                        </p:cTn>
                                        <p:tgtEl>
                                          <p:spTgt spid="197"/>
                                        </p:tgtEl>
                                        <p:attrNameLst>
                                          <p:attrName>style.visibility</p:attrName>
                                        </p:attrNameLst>
                                      </p:cBhvr>
                                      <p:to>
                                        <p:strVal val="visible"/>
                                      </p:to>
                                    </p:set>
                                    <p:animEffect transition="in" filter="fade">
                                      <p:cBhvr>
                                        <p:cTn id="27" dur="1000"/>
                                        <p:tgtEl>
                                          <p:spTgt spid="197"/>
                                        </p:tgtEl>
                                      </p:cBhvr>
                                    </p:animEffect>
                                    <p:anim calcmode="lin" valueType="num">
                                      <p:cBhvr>
                                        <p:cTn id="28" dur="1000" fill="hold"/>
                                        <p:tgtEl>
                                          <p:spTgt spid="197"/>
                                        </p:tgtEl>
                                        <p:attrNameLst>
                                          <p:attrName>ppt_x</p:attrName>
                                        </p:attrNameLst>
                                      </p:cBhvr>
                                      <p:tavLst>
                                        <p:tav tm="0">
                                          <p:val>
                                            <p:strVal val="#ppt_x"/>
                                          </p:val>
                                        </p:tav>
                                        <p:tav tm="100000">
                                          <p:val>
                                            <p:strVal val="#ppt_x"/>
                                          </p:val>
                                        </p:tav>
                                      </p:tavLst>
                                    </p:anim>
                                    <p:anim calcmode="lin" valueType="num">
                                      <p:cBhvr>
                                        <p:cTn id="29" dur="1000" fill="hold"/>
                                        <p:tgtEl>
                                          <p:spTgt spid="197"/>
                                        </p:tgtEl>
                                        <p:attrNameLst>
                                          <p:attrName>ppt_y</p:attrName>
                                        </p:attrNameLst>
                                      </p:cBhvr>
                                      <p:tavLst>
                                        <p:tav tm="0">
                                          <p:val>
                                            <p:strVal val="#ppt_y+.1"/>
                                          </p:val>
                                        </p:tav>
                                        <p:tav tm="100000">
                                          <p:val>
                                            <p:strVal val="#ppt_y"/>
                                          </p:val>
                                        </p:tav>
                                      </p:tavLst>
                                    </p:anim>
                                  </p:childTnLst>
                                </p:cTn>
                              </p:par>
                            </p:childTnLst>
                          </p:cTn>
                        </p:par>
                        <p:par>
                          <p:cTn id="30" fill="hold">
                            <p:stCondLst>
                              <p:cond delay="2750"/>
                            </p:stCondLst>
                            <p:childTnLst>
                              <p:par>
                                <p:cTn id="31" presetID="53" presetClass="entr" presetSubtype="528" fill="hold" nodeType="afterEffect">
                                  <p:stCondLst>
                                    <p:cond delay="0"/>
                                  </p:stCondLst>
                                  <p:childTnLst>
                                    <p:set>
                                      <p:cBhvr>
                                        <p:cTn id="32" dur="1" fill="hold">
                                          <p:stCondLst>
                                            <p:cond delay="0"/>
                                          </p:stCondLst>
                                        </p:cTn>
                                        <p:tgtEl>
                                          <p:spTgt spid="304"/>
                                        </p:tgtEl>
                                        <p:attrNameLst>
                                          <p:attrName>style.visibility</p:attrName>
                                        </p:attrNameLst>
                                      </p:cBhvr>
                                      <p:to>
                                        <p:strVal val="visible"/>
                                      </p:to>
                                    </p:set>
                                    <p:anim calcmode="lin" valueType="num">
                                      <p:cBhvr>
                                        <p:cTn id="33" dur="500" fill="hold"/>
                                        <p:tgtEl>
                                          <p:spTgt spid="304"/>
                                        </p:tgtEl>
                                        <p:attrNameLst>
                                          <p:attrName>ppt_w</p:attrName>
                                        </p:attrNameLst>
                                      </p:cBhvr>
                                      <p:tavLst>
                                        <p:tav tm="0">
                                          <p:val>
                                            <p:fltVal val="0"/>
                                          </p:val>
                                        </p:tav>
                                        <p:tav tm="100000">
                                          <p:val>
                                            <p:strVal val="#ppt_w"/>
                                          </p:val>
                                        </p:tav>
                                      </p:tavLst>
                                    </p:anim>
                                    <p:anim calcmode="lin" valueType="num">
                                      <p:cBhvr>
                                        <p:cTn id="34" dur="500" fill="hold"/>
                                        <p:tgtEl>
                                          <p:spTgt spid="304"/>
                                        </p:tgtEl>
                                        <p:attrNameLst>
                                          <p:attrName>ppt_h</p:attrName>
                                        </p:attrNameLst>
                                      </p:cBhvr>
                                      <p:tavLst>
                                        <p:tav tm="0">
                                          <p:val>
                                            <p:fltVal val="0"/>
                                          </p:val>
                                        </p:tav>
                                        <p:tav tm="100000">
                                          <p:val>
                                            <p:strVal val="#ppt_h"/>
                                          </p:val>
                                        </p:tav>
                                      </p:tavLst>
                                    </p:anim>
                                    <p:animEffect transition="in" filter="fade">
                                      <p:cBhvr>
                                        <p:cTn id="35" dur="500"/>
                                        <p:tgtEl>
                                          <p:spTgt spid="304"/>
                                        </p:tgtEl>
                                      </p:cBhvr>
                                    </p:animEffect>
                                    <p:anim calcmode="lin" valueType="num">
                                      <p:cBhvr>
                                        <p:cTn id="36" dur="500" fill="hold"/>
                                        <p:tgtEl>
                                          <p:spTgt spid="304"/>
                                        </p:tgtEl>
                                        <p:attrNameLst>
                                          <p:attrName>ppt_x</p:attrName>
                                        </p:attrNameLst>
                                      </p:cBhvr>
                                      <p:tavLst>
                                        <p:tav tm="0">
                                          <p:val>
                                            <p:fltVal val="0.5"/>
                                          </p:val>
                                        </p:tav>
                                        <p:tav tm="100000">
                                          <p:val>
                                            <p:strVal val="#ppt_x"/>
                                          </p:val>
                                        </p:tav>
                                      </p:tavLst>
                                    </p:anim>
                                    <p:anim calcmode="lin" valueType="num">
                                      <p:cBhvr>
                                        <p:cTn id="37" dur="500" fill="hold"/>
                                        <p:tgtEl>
                                          <p:spTgt spid="304"/>
                                        </p:tgtEl>
                                        <p:attrNameLst>
                                          <p:attrName>ppt_y</p:attrName>
                                        </p:attrNameLst>
                                      </p:cBhvr>
                                      <p:tavLst>
                                        <p:tav tm="0">
                                          <p:val>
                                            <p:fltVal val="0.5"/>
                                          </p:val>
                                        </p:tav>
                                        <p:tav tm="100000">
                                          <p:val>
                                            <p:strVal val="#ppt_y"/>
                                          </p:val>
                                        </p:tav>
                                      </p:tavLst>
                                    </p:anim>
                                  </p:childTnLst>
                                </p:cTn>
                              </p:par>
                            </p:childTnLst>
                          </p:cTn>
                        </p:par>
                        <p:par>
                          <p:cTn id="38" fill="hold">
                            <p:stCondLst>
                              <p:cond delay="3250"/>
                            </p:stCondLst>
                            <p:childTnLst>
                              <p:par>
                                <p:cTn id="39" presetID="53" presetClass="entr" presetSubtype="528" fill="hold" nodeType="afterEffect">
                                  <p:stCondLst>
                                    <p:cond delay="0"/>
                                  </p:stCondLst>
                                  <p:childTnLst>
                                    <p:set>
                                      <p:cBhvr>
                                        <p:cTn id="40" dur="1" fill="hold">
                                          <p:stCondLst>
                                            <p:cond delay="0"/>
                                          </p:stCondLst>
                                        </p:cTn>
                                        <p:tgtEl>
                                          <p:spTgt spid="229"/>
                                        </p:tgtEl>
                                        <p:attrNameLst>
                                          <p:attrName>style.visibility</p:attrName>
                                        </p:attrNameLst>
                                      </p:cBhvr>
                                      <p:to>
                                        <p:strVal val="visible"/>
                                      </p:to>
                                    </p:set>
                                    <p:anim calcmode="lin" valueType="num">
                                      <p:cBhvr>
                                        <p:cTn id="41" dur="500" fill="hold"/>
                                        <p:tgtEl>
                                          <p:spTgt spid="229"/>
                                        </p:tgtEl>
                                        <p:attrNameLst>
                                          <p:attrName>ppt_w</p:attrName>
                                        </p:attrNameLst>
                                      </p:cBhvr>
                                      <p:tavLst>
                                        <p:tav tm="0">
                                          <p:val>
                                            <p:fltVal val="0"/>
                                          </p:val>
                                        </p:tav>
                                        <p:tav tm="100000">
                                          <p:val>
                                            <p:strVal val="#ppt_w"/>
                                          </p:val>
                                        </p:tav>
                                      </p:tavLst>
                                    </p:anim>
                                    <p:anim calcmode="lin" valueType="num">
                                      <p:cBhvr>
                                        <p:cTn id="42" dur="500" fill="hold"/>
                                        <p:tgtEl>
                                          <p:spTgt spid="229"/>
                                        </p:tgtEl>
                                        <p:attrNameLst>
                                          <p:attrName>ppt_h</p:attrName>
                                        </p:attrNameLst>
                                      </p:cBhvr>
                                      <p:tavLst>
                                        <p:tav tm="0">
                                          <p:val>
                                            <p:fltVal val="0"/>
                                          </p:val>
                                        </p:tav>
                                        <p:tav tm="100000">
                                          <p:val>
                                            <p:strVal val="#ppt_h"/>
                                          </p:val>
                                        </p:tav>
                                      </p:tavLst>
                                    </p:anim>
                                    <p:animEffect transition="in" filter="fade">
                                      <p:cBhvr>
                                        <p:cTn id="43" dur="500"/>
                                        <p:tgtEl>
                                          <p:spTgt spid="229"/>
                                        </p:tgtEl>
                                      </p:cBhvr>
                                    </p:animEffect>
                                    <p:anim calcmode="lin" valueType="num">
                                      <p:cBhvr>
                                        <p:cTn id="44" dur="500" fill="hold"/>
                                        <p:tgtEl>
                                          <p:spTgt spid="229"/>
                                        </p:tgtEl>
                                        <p:attrNameLst>
                                          <p:attrName>ppt_x</p:attrName>
                                        </p:attrNameLst>
                                      </p:cBhvr>
                                      <p:tavLst>
                                        <p:tav tm="0">
                                          <p:val>
                                            <p:fltVal val="0.5"/>
                                          </p:val>
                                        </p:tav>
                                        <p:tav tm="100000">
                                          <p:val>
                                            <p:strVal val="#ppt_x"/>
                                          </p:val>
                                        </p:tav>
                                      </p:tavLst>
                                    </p:anim>
                                    <p:anim calcmode="lin" valueType="num">
                                      <p:cBhvr>
                                        <p:cTn id="45" dur="500" fill="hold"/>
                                        <p:tgtEl>
                                          <p:spTgt spid="229"/>
                                        </p:tgtEl>
                                        <p:attrNameLst>
                                          <p:attrName>ppt_y</p:attrName>
                                        </p:attrNameLst>
                                      </p:cBhvr>
                                      <p:tavLst>
                                        <p:tav tm="0">
                                          <p:val>
                                            <p:fltVal val="0.5"/>
                                          </p:val>
                                        </p:tav>
                                        <p:tav tm="100000">
                                          <p:val>
                                            <p:strVal val="#ppt_y"/>
                                          </p:val>
                                        </p:tav>
                                      </p:tavLst>
                                    </p:anim>
                                  </p:childTnLst>
                                </p:cTn>
                              </p:par>
                            </p:childTnLst>
                          </p:cTn>
                        </p:par>
                        <p:par>
                          <p:cTn id="46" fill="hold">
                            <p:stCondLst>
                              <p:cond delay="3750"/>
                            </p:stCondLst>
                            <p:childTnLst>
                              <p:par>
                                <p:cTn id="47" presetID="42" presetClass="entr" presetSubtype="0" fill="hold" grpId="0" nodeType="afterEffect">
                                  <p:stCondLst>
                                    <p:cond delay="0"/>
                                  </p:stCondLst>
                                  <p:childTnLst>
                                    <p:set>
                                      <p:cBhvr>
                                        <p:cTn id="48" dur="1" fill="hold">
                                          <p:stCondLst>
                                            <p:cond delay="0"/>
                                          </p:stCondLst>
                                        </p:cTn>
                                        <p:tgtEl>
                                          <p:spTgt spid="201"/>
                                        </p:tgtEl>
                                        <p:attrNameLst>
                                          <p:attrName>style.visibility</p:attrName>
                                        </p:attrNameLst>
                                      </p:cBhvr>
                                      <p:to>
                                        <p:strVal val="visible"/>
                                      </p:to>
                                    </p:set>
                                    <p:animEffect transition="in" filter="fade">
                                      <p:cBhvr>
                                        <p:cTn id="49" dur="1000"/>
                                        <p:tgtEl>
                                          <p:spTgt spid="201"/>
                                        </p:tgtEl>
                                      </p:cBhvr>
                                    </p:animEffect>
                                    <p:anim calcmode="lin" valueType="num">
                                      <p:cBhvr>
                                        <p:cTn id="50" dur="1000" fill="hold"/>
                                        <p:tgtEl>
                                          <p:spTgt spid="201"/>
                                        </p:tgtEl>
                                        <p:attrNameLst>
                                          <p:attrName>ppt_x</p:attrName>
                                        </p:attrNameLst>
                                      </p:cBhvr>
                                      <p:tavLst>
                                        <p:tav tm="0">
                                          <p:val>
                                            <p:strVal val="#ppt_x"/>
                                          </p:val>
                                        </p:tav>
                                        <p:tav tm="100000">
                                          <p:val>
                                            <p:strVal val="#ppt_x"/>
                                          </p:val>
                                        </p:tav>
                                      </p:tavLst>
                                    </p:anim>
                                    <p:anim calcmode="lin" valueType="num">
                                      <p:cBhvr>
                                        <p:cTn id="51" dur="1000" fill="hold"/>
                                        <p:tgtEl>
                                          <p:spTgt spid="201"/>
                                        </p:tgtEl>
                                        <p:attrNameLst>
                                          <p:attrName>ppt_y</p:attrName>
                                        </p:attrNameLst>
                                      </p:cBhvr>
                                      <p:tavLst>
                                        <p:tav tm="0">
                                          <p:val>
                                            <p:strVal val="#ppt_y+.1"/>
                                          </p:val>
                                        </p:tav>
                                        <p:tav tm="100000">
                                          <p:val>
                                            <p:strVal val="#ppt_y"/>
                                          </p:val>
                                        </p:tav>
                                      </p:tavLst>
                                    </p:anim>
                                  </p:childTnLst>
                                </p:cTn>
                              </p:par>
                            </p:childTnLst>
                          </p:cTn>
                        </p:par>
                        <p:par>
                          <p:cTn id="52" fill="hold">
                            <p:stCondLst>
                              <p:cond delay="4750"/>
                            </p:stCondLst>
                            <p:childTnLst>
                              <p:par>
                                <p:cTn id="53" presetID="53" presetClass="entr" presetSubtype="528" fill="hold" nodeType="afterEffect">
                                  <p:stCondLst>
                                    <p:cond delay="0"/>
                                  </p:stCondLst>
                                  <p:childTnLst>
                                    <p:set>
                                      <p:cBhvr>
                                        <p:cTn id="54" dur="1" fill="hold">
                                          <p:stCondLst>
                                            <p:cond delay="0"/>
                                          </p:stCondLst>
                                        </p:cTn>
                                        <p:tgtEl>
                                          <p:spTgt spid="348"/>
                                        </p:tgtEl>
                                        <p:attrNameLst>
                                          <p:attrName>style.visibility</p:attrName>
                                        </p:attrNameLst>
                                      </p:cBhvr>
                                      <p:to>
                                        <p:strVal val="visible"/>
                                      </p:to>
                                    </p:set>
                                    <p:anim calcmode="lin" valueType="num">
                                      <p:cBhvr>
                                        <p:cTn id="55" dur="500" fill="hold"/>
                                        <p:tgtEl>
                                          <p:spTgt spid="348"/>
                                        </p:tgtEl>
                                        <p:attrNameLst>
                                          <p:attrName>ppt_w</p:attrName>
                                        </p:attrNameLst>
                                      </p:cBhvr>
                                      <p:tavLst>
                                        <p:tav tm="0">
                                          <p:val>
                                            <p:fltVal val="0"/>
                                          </p:val>
                                        </p:tav>
                                        <p:tav tm="100000">
                                          <p:val>
                                            <p:strVal val="#ppt_w"/>
                                          </p:val>
                                        </p:tav>
                                      </p:tavLst>
                                    </p:anim>
                                    <p:anim calcmode="lin" valueType="num">
                                      <p:cBhvr>
                                        <p:cTn id="56" dur="500" fill="hold"/>
                                        <p:tgtEl>
                                          <p:spTgt spid="348"/>
                                        </p:tgtEl>
                                        <p:attrNameLst>
                                          <p:attrName>ppt_h</p:attrName>
                                        </p:attrNameLst>
                                      </p:cBhvr>
                                      <p:tavLst>
                                        <p:tav tm="0">
                                          <p:val>
                                            <p:fltVal val="0"/>
                                          </p:val>
                                        </p:tav>
                                        <p:tav tm="100000">
                                          <p:val>
                                            <p:strVal val="#ppt_h"/>
                                          </p:val>
                                        </p:tav>
                                      </p:tavLst>
                                    </p:anim>
                                    <p:animEffect transition="in" filter="fade">
                                      <p:cBhvr>
                                        <p:cTn id="57" dur="500"/>
                                        <p:tgtEl>
                                          <p:spTgt spid="348"/>
                                        </p:tgtEl>
                                      </p:cBhvr>
                                    </p:animEffect>
                                    <p:anim calcmode="lin" valueType="num">
                                      <p:cBhvr>
                                        <p:cTn id="58" dur="500" fill="hold"/>
                                        <p:tgtEl>
                                          <p:spTgt spid="348"/>
                                        </p:tgtEl>
                                        <p:attrNameLst>
                                          <p:attrName>ppt_x</p:attrName>
                                        </p:attrNameLst>
                                      </p:cBhvr>
                                      <p:tavLst>
                                        <p:tav tm="0">
                                          <p:val>
                                            <p:fltVal val="0.5"/>
                                          </p:val>
                                        </p:tav>
                                        <p:tav tm="100000">
                                          <p:val>
                                            <p:strVal val="#ppt_x"/>
                                          </p:val>
                                        </p:tav>
                                      </p:tavLst>
                                    </p:anim>
                                    <p:anim calcmode="lin" valueType="num">
                                      <p:cBhvr>
                                        <p:cTn id="59" dur="500" fill="hold"/>
                                        <p:tgtEl>
                                          <p:spTgt spid="348"/>
                                        </p:tgtEl>
                                        <p:attrNameLst>
                                          <p:attrName>ppt_y</p:attrName>
                                        </p:attrNameLst>
                                      </p:cBhvr>
                                      <p:tavLst>
                                        <p:tav tm="0">
                                          <p:val>
                                            <p:fltVal val="0.5"/>
                                          </p:val>
                                        </p:tav>
                                        <p:tav tm="100000">
                                          <p:val>
                                            <p:strVal val="#ppt_y"/>
                                          </p:val>
                                        </p:tav>
                                      </p:tavLst>
                                    </p:anim>
                                  </p:childTnLst>
                                </p:cTn>
                              </p:par>
                            </p:childTnLst>
                          </p:cTn>
                        </p:par>
                        <p:par>
                          <p:cTn id="60" fill="hold">
                            <p:stCondLst>
                              <p:cond delay="5250"/>
                            </p:stCondLst>
                            <p:childTnLst>
                              <p:par>
                                <p:cTn id="61" presetID="53" presetClass="entr" presetSubtype="528" fill="hold" nodeType="afterEffect">
                                  <p:stCondLst>
                                    <p:cond delay="0"/>
                                  </p:stCondLst>
                                  <p:childTnLst>
                                    <p:set>
                                      <p:cBhvr>
                                        <p:cTn id="62" dur="1" fill="hold">
                                          <p:stCondLst>
                                            <p:cond delay="0"/>
                                          </p:stCondLst>
                                        </p:cTn>
                                        <p:tgtEl>
                                          <p:spTgt spid="238"/>
                                        </p:tgtEl>
                                        <p:attrNameLst>
                                          <p:attrName>style.visibility</p:attrName>
                                        </p:attrNameLst>
                                      </p:cBhvr>
                                      <p:to>
                                        <p:strVal val="visible"/>
                                      </p:to>
                                    </p:set>
                                    <p:anim calcmode="lin" valueType="num">
                                      <p:cBhvr>
                                        <p:cTn id="63" dur="500" fill="hold"/>
                                        <p:tgtEl>
                                          <p:spTgt spid="238"/>
                                        </p:tgtEl>
                                        <p:attrNameLst>
                                          <p:attrName>ppt_w</p:attrName>
                                        </p:attrNameLst>
                                      </p:cBhvr>
                                      <p:tavLst>
                                        <p:tav tm="0">
                                          <p:val>
                                            <p:fltVal val="0"/>
                                          </p:val>
                                        </p:tav>
                                        <p:tav tm="100000">
                                          <p:val>
                                            <p:strVal val="#ppt_w"/>
                                          </p:val>
                                        </p:tav>
                                      </p:tavLst>
                                    </p:anim>
                                    <p:anim calcmode="lin" valueType="num">
                                      <p:cBhvr>
                                        <p:cTn id="64" dur="500" fill="hold"/>
                                        <p:tgtEl>
                                          <p:spTgt spid="238"/>
                                        </p:tgtEl>
                                        <p:attrNameLst>
                                          <p:attrName>ppt_h</p:attrName>
                                        </p:attrNameLst>
                                      </p:cBhvr>
                                      <p:tavLst>
                                        <p:tav tm="0">
                                          <p:val>
                                            <p:fltVal val="0"/>
                                          </p:val>
                                        </p:tav>
                                        <p:tav tm="100000">
                                          <p:val>
                                            <p:strVal val="#ppt_h"/>
                                          </p:val>
                                        </p:tav>
                                      </p:tavLst>
                                    </p:anim>
                                    <p:animEffect transition="in" filter="fade">
                                      <p:cBhvr>
                                        <p:cTn id="65" dur="500"/>
                                        <p:tgtEl>
                                          <p:spTgt spid="238"/>
                                        </p:tgtEl>
                                      </p:cBhvr>
                                    </p:animEffect>
                                    <p:anim calcmode="lin" valueType="num">
                                      <p:cBhvr>
                                        <p:cTn id="66" dur="500" fill="hold"/>
                                        <p:tgtEl>
                                          <p:spTgt spid="238"/>
                                        </p:tgtEl>
                                        <p:attrNameLst>
                                          <p:attrName>ppt_x</p:attrName>
                                        </p:attrNameLst>
                                      </p:cBhvr>
                                      <p:tavLst>
                                        <p:tav tm="0">
                                          <p:val>
                                            <p:fltVal val="0.5"/>
                                          </p:val>
                                        </p:tav>
                                        <p:tav tm="100000">
                                          <p:val>
                                            <p:strVal val="#ppt_x"/>
                                          </p:val>
                                        </p:tav>
                                      </p:tavLst>
                                    </p:anim>
                                    <p:anim calcmode="lin" valueType="num">
                                      <p:cBhvr>
                                        <p:cTn id="67" dur="500" fill="hold"/>
                                        <p:tgtEl>
                                          <p:spTgt spid="238"/>
                                        </p:tgtEl>
                                        <p:attrNameLst>
                                          <p:attrName>ppt_y</p:attrName>
                                        </p:attrNameLst>
                                      </p:cBhvr>
                                      <p:tavLst>
                                        <p:tav tm="0">
                                          <p:val>
                                            <p:fltVal val="0.5"/>
                                          </p:val>
                                        </p:tav>
                                        <p:tav tm="100000">
                                          <p:val>
                                            <p:strVal val="#ppt_y"/>
                                          </p:val>
                                        </p:tav>
                                      </p:tavLst>
                                    </p:anim>
                                  </p:childTnLst>
                                </p:cTn>
                              </p:par>
                            </p:childTnLst>
                          </p:cTn>
                        </p:par>
                        <p:par>
                          <p:cTn id="68" fill="hold">
                            <p:stCondLst>
                              <p:cond delay="5750"/>
                            </p:stCondLst>
                            <p:childTnLst>
                              <p:par>
                                <p:cTn id="69" presetID="42" presetClass="entr" presetSubtype="0" fill="hold" grpId="0" nodeType="afterEffect">
                                  <p:stCondLst>
                                    <p:cond delay="0"/>
                                  </p:stCondLst>
                                  <p:childTnLst>
                                    <p:set>
                                      <p:cBhvr>
                                        <p:cTn id="70" dur="1" fill="hold">
                                          <p:stCondLst>
                                            <p:cond delay="0"/>
                                          </p:stCondLst>
                                        </p:cTn>
                                        <p:tgtEl>
                                          <p:spTgt spid="202"/>
                                        </p:tgtEl>
                                        <p:attrNameLst>
                                          <p:attrName>style.visibility</p:attrName>
                                        </p:attrNameLst>
                                      </p:cBhvr>
                                      <p:to>
                                        <p:strVal val="visible"/>
                                      </p:to>
                                    </p:set>
                                    <p:animEffect transition="in" filter="fade">
                                      <p:cBhvr>
                                        <p:cTn id="71" dur="1000"/>
                                        <p:tgtEl>
                                          <p:spTgt spid="202"/>
                                        </p:tgtEl>
                                      </p:cBhvr>
                                    </p:animEffect>
                                    <p:anim calcmode="lin" valueType="num">
                                      <p:cBhvr>
                                        <p:cTn id="72" dur="1000" fill="hold"/>
                                        <p:tgtEl>
                                          <p:spTgt spid="202"/>
                                        </p:tgtEl>
                                        <p:attrNameLst>
                                          <p:attrName>ppt_x</p:attrName>
                                        </p:attrNameLst>
                                      </p:cBhvr>
                                      <p:tavLst>
                                        <p:tav tm="0">
                                          <p:val>
                                            <p:strVal val="#ppt_x"/>
                                          </p:val>
                                        </p:tav>
                                        <p:tav tm="100000">
                                          <p:val>
                                            <p:strVal val="#ppt_x"/>
                                          </p:val>
                                        </p:tav>
                                      </p:tavLst>
                                    </p:anim>
                                    <p:anim calcmode="lin" valueType="num">
                                      <p:cBhvr>
                                        <p:cTn id="73" dur="1000" fill="hold"/>
                                        <p:tgtEl>
                                          <p:spTgt spid="202"/>
                                        </p:tgtEl>
                                        <p:attrNameLst>
                                          <p:attrName>ppt_y</p:attrName>
                                        </p:attrNameLst>
                                      </p:cBhvr>
                                      <p:tavLst>
                                        <p:tav tm="0">
                                          <p:val>
                                            <p:strVal val="#ppt_y+.1"/>
                                          </p:val>
                                        </p:tav>
                                        <p:tav tm="100000">
                                          <p:val>
                                            <p:strVal val="#ppt_y"/>
                                          </p:val>
                                        </p:tav>
                                      </p:tavLst>
                                    </p:anim>
                                  </p:childTnLst>
                                </p:cTn>
                              </p:par>
                            </p:childTnLst>
                          </p:cTn>
                        </p:par>
                        <p:par>
                          <p:cTn id="74" fill="hold">
                            <p:stCondLst>
                              <p:cond delay="6750"/>
                            </p:stCondLst>
                            <p:childTnLst>
                              <p:par>
                                <p:cTn id="75" presetID="53" presetClass="entr" presetSubtype="528" fill="hold" nodeType="afterEffect">
                                  <p:stCondLst>
                                    <p:cond delay="0"/>
                                  </p:stCondLst>
                                  <p:childTnLst>
                                    <p:set>
                                      <p:cBhvr>
                                        <p:cTn id="76" dur="1" fill="hold">
                                          <p:stCondLst>
                                            <p:cond delay="0"/>
                                          </p:stCondLst>
                                        </p:cTn>
                                        <p:tgtEl>
                                          <p:spTgt spid="392"/>
                                        </p:tgtEl>
                                        <p:attrNameLst>
                                          <p:attrName>style.visibility</p:attrName>
                                        </p:attrNameLst>
                                      </p:cBhvr>
                                      <p:to>
                                        <p:strVal val="visible"/>
                                      </p:to>
                                    </p:set>
                                    <p:anim calcmode="lin" valueType="num">
                                      <p:cBhvr>
                                        <p:cTn id="77" dur="500" fill="hold"/>
                                        <p:tgtEl>
                                          <p:spTgt spid="392"/>
                                        </p:tgtEl>
                                        <p:attrNameLst>
                                          <p:attrName>ppt_w</p:attrName>
                                        </p:attrNameLst>
                                      </p:cBhvr>
                                      <p:tavLst>
                                        <p:tav tm="0">
                                          <p:val>
                                            <p:fltVal val="0"/>
                                          </p:val>
                                        </p:tav>
                                        <p:tav tm="100000">
                                          <p:val>
                                            <p:strVal val="#ppt_w"/>
                                          </p:val>
                                        </p:tav>
                                      </p:tavLst>
                                    </p:anim>
                                    <p:anim calcmode="lin" valueType="num">
                                      <p:cBhvr>
                                        <p:cTn id="78" dur="500" fill="hold"/>
                                        <p:tgtEl>
                                          <p:spTgt spid="392"/>
                                        </p:tgtEl>
                                        <p:attrNameLst>
                                          <p:attrName>ppt_h</p:attrName>
                                        </p:attrNameLst>
                                      </p:cBhvr>
                                      <p:tavLst>
                                        <p:tav tm="0">
                                          <p:val>
                                            <p:fltVal val="0"/>
                                          </p:val>
                                        </p:tav>
                                        <p:tav tm="100000">
                                          <p:val>
                                            <p:strVal val="#ppt_h"/>
                                          </p:val>
                                        </p:tav>
                                      </p:tavLst>
                                    </p:anim>
                                    <p:animEffect transition="in" filter="fade">
                                      <p:cBhvr>
                                        <p:cTn id="79" dur="500"/>
                                        <p:tgtEl>
                                          <p:spTgt spid="392"/>
                                        </p:tgtEl>
                                      </p:cBhvr>
                                    </p:animEffect>
                                    <p:anim calcmode="lin" valueType="num">
                                      <p:cBhvr>
                                        <p:cTn id="80" dur="500" fill="hold"/>
                                        <p:tgtEl>
                                          <p:spTgt spid="392"/>
                                        </p:tgtEl>
                                        <p:attrNameLst>
                                          <p:attrName>ppt_x</p:attrName>
                                        </p:attrNameLst>
                                      </p:cBhvr>
                                      <p:tavLst>
                                        <p:tav tm="0">
                                          <p:val>
                                            <p:fltVal val="0.5"/>
                                          </p:val>
                                        </p:tav>
                                        <p:tav tm="100000">
                                          <p:val>
                                            <p:strVal val="#ppt_x"/>
                                          </p:val>
                                        </p:tav>
                                      </p:tavLst>
                                    </p:anim>
                                    <p:anim calcmode="lin" valueType="num">
                                      <p:cBhvr>
                                        <p:cTn id="81" dur="500" fill="hold"/>
                                        <p:tgtEl>
                                          <p:spTgt spid="392"/>
                                        </p:tgtEl>
                                        <p:attrNameLst>
                                          <p:attrName>ppt_y</p:attrName>
                                        </p:attrNameLst>
                                      </p:cBhvr>
                                      <p:tavLst>
                                        <p:tav tm="0">
                                          <p:val>
                                            <p:fltVal val="0.5"/>
                                          </p:val>
                                        </p:tav>
                                        <p:tav tm="100000">
                                          <p:val>
                                            <p:strVal val="#ppt_y"/>
                                          </p:val>
                                        </p:tav>
                                      </p:tavLst>
                                    </p:anim>
                                  </p:childTnLst>
                                </p:cTn>
                              </p:par>
                            </p:childTnLst>
                          </p:cTn>
                        </p:par>
                        <p:par>
                          <p:cTn id="82" fill="hold">
                            <p:stCondLst>
                              <p:cond delay="7250"/>
                            </p:stCondLst>
                            <p:childTnLst>
                              <p:par>
                                <p:cTn id="83" presetID="53" presetClass="entr" presetSubtype="528" fill="hold" grpId="0" nodeType="afterEffect">
                                  <p:stCondLst>
                                    <p:cond delay="0"/>
                                  </p:stCondLst>
                                  <p:childTnLst>
                                    <p:set>
                                      <p:cBhvr>
                                        <p:cTn id="84" dur="1" fill="hold">
                                          <p:stCondLst>
                                            <p:cond delay="0"/>
                                          </p:stCondLst>
                                        </p:cTn>
                                        <p:tgtEl>
                                          <p:spTgt spid="228"/>
                                        </p:tgtEl>
                                        <p:attrNameLst>
                                          <p:attrName>style.visibility</p:attrName>
                                        </p:attrNameLst>
                                      </p:cBhvr>
                                      <p:to>
                                        <p:strVal val="visible"/>
                                      </p:to>
                                    </p:set>
                                    <p:anim calcmode="lin" valueType="num">
                                      <p:cBhvr>
                                        <p:cTn id="85" dur="500" fill="hold"/>
                                        <p:tgtEl>
                                          <p:spTgt spid="228"/>
                                        </p:tgtEl>
                                        <p:attrNameLst>
                                          <p:attrName>ppt_w</p:attrName>
                                        </p:attrNameLst>
                                      </p:cBhvr>
                                      <p:tavLst>
                                        <p:tav tm="0">
                                          <p:val>
                                            <p:fltVal val="0"/>
                                          </p:val>
                                        </p:tav>
                                        <p:tav tm="100000">
                                          <p:val>
                                            <p:strVal val="#ppt_w"/>
                                          </p:val>
                                        </p:tav>
                                      </p:tavLst>
                                    </p:anim>
                                    <p:anim calcmode="lin" valueType="num">
                                      <p:cBhvr>
                                        <p:cTn id="86" dur="500" fill="hold"/>
                                        <p:tgtEl>
                                          <p:spTgt spid="228"/>
                                        </p:tgtEl>
                                        <p:attrNameLst>
                                          <p:attrName>ppt_h</p:attrName>
                                        </p:attrNameLst>
                                      </p:cBhvr>
                                      <p:tavLst>
                                        <p:tav tm="0">
                                          <p:val>
                                            <p:fltVal val="0"/>
                                          </p:val>
                                        </p:tav>
                                        <p:tav tm="100000">
                                          <p:val>
                                            <p:strVal val="#ppt_h"/>
                                          </p:val>
                                        </p:tav>
                                      </p:tavLst>
                                    </p:anim>
                                    <p:animEffect transition="in" filter="fade">
                                      <p:cBhvr>
                                        <p:cTn id="87" dur="500"/>
                                        <p:tgtEl>
                                          <p:spTgt spid="228"/>
                                        </p:tgtEl>
                                      </p:cBhvr>
                                    </p:animEffect>
                                    <p:anim calcmode="lin" valueType="num">
                                      <p:cBhvr>
                                        <p:cTn id="88" dur="500" fill="hold"/>
                                        <p:tgtEl>
                                          <p:spTgt spid="228"/>
                                        </p:tgtEl>
                                        <p:attrNameLst>
                                          <p:attrName>ppt_x</p:attrName>
                                        </p:attrNameLst>
                                      </p:cBhvr>
                                      <p:tavLst>
                                        <p:tav tm="0">
                                          <p:val>
                                            <p:fltVal val="0.5"/>
                                          </p:val>
                                        </p:tav>
                                        <p:tav tm="100000">
                                          <p:val>
                                            <p:strVal val="#ppt_x"/>
                                          </p:val>
                                        </p:tav>
                                      </p:tavLst>
                                    </p:anim>
                                    <p:anim calcmode="lin" valueType="num">
                                      <p:cBhvr>
                                        <p:cTn id="89" dur="500" fill="hold"/>
                                        <p:tgtEl>
                                          <p:spTgt spid="228"/>
                                        </p:tgtEl>
                                        <p:attrNameLst>
                                          <p:attrName>ppt_y</p:attrName>
                                        </p:attrNameLst>
                                      </p:cBhvr>
                                      <p:tavLst>
                                        <p:tav tm="0">
                                          <p:val>
                                            <p:fltVal val="0.5"/>
                                          </p:val>
                                        </p:tav>
                                        <p:tav tm="100000">
                                          <p:val>
                                            <p:strVal val="#ppt_y"/>
                                          </p:val>
                                        </p:tav>
                                      </p:tavLst>
                                    </p:anim>
                                  </p:childTnLst>
                                </p:cTn>
                              </p:par>
                            </p:childTnLst>
                          </p:cTn>
                        </p:par>
                        <p:par>
                          <p:cTn id="90" fill="hold">
                            <p:stCondLst>
                              <p:cond delay="7750"/>
                            </p:stCondLst>
                            <p:childTnLst>
                              <p:par>
                                <p:cTn id="91" presetID="42" presetClass="entr" presetSubtype="0" fill="hold" grpId="0" nodeType="afterEffect">
                                  <p:stCondLst>
                                    <p:cond delay="0"/>
                                  </p:stCondLst>
                                  <p:childTnLst>
                                    <p:set>
                                      <p:cBhvr>
                                        <p:cTn id="92" dur="1" fill="hold">
                                          <p:stCondLst>
                                            <p:cond delay="0"/>
                                          </p:stCondLst>
                                        </p:cTn>
                                        <p:tgtEl>
                                          <p:spTgt spid="203"/>
                                        </p:tgtEl>
                                        <p:attrNameLst>
                                          <p:attrName>style.visibility</p:attrName>
                                        </p:attrNameLst>
                                      </p:cBhvr>
                                      <p:to>
                                        <p:strVal val="visible"/>
                                      </p:to>
                                    </p:set>
                                    <p:animEffect transition="in" filter="fade">
                                      <p:cBhvr>
                                        <p:cTn id="93" dur="1000"/>
                                        <p:tgtEl>
                                          <p:spTgt spid="203"/>
                                        </p:tgtEl>
                                      </p:cBhvr>
                                    </p:animEffect>
                                    <p:anim calcmode="lin" valueType="num">
                                      <p:cBhvr>
                                        <p:cTn id="94" dur="1000" fill="hold"/>
                                        <p:tgtEl>
                                          <p:spTgt spid="203"/>
                                        </p:tgtEl>
                                        <p:attrNameLst>
                                          <p:attrName>ppt_x</p:attrName>
                                        </p:attrNameLst>
                                      </p:cBhvr>
                                      <p:tavLst>
                                        <p:tav tm="0">
                                          <p:val>
                                            <p:strVal val="#ppt_x"/>
                                          </p:val>
                                        </p:tav>
                                        <p:tav tm="100000">
                                          <p:val>
                                            <p:strVal val="#ppt_x"/>
                                          </p:val>
                                        </p:tav>
                                      </p:tavLst>
                                    </p:anim>
                                    <p:anim calcmode="lin" valueType="num">
                                      <p:cBhvr>
                                        <p:cTn id="95" dur="1000" fill="hold"/>
                                        <p:tgtEl>
                                          <p:spTgt spid="20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 grpId="0"/>
      <p:bldP spid="201" grpId="0"/>
      <p:bldP spid="202" grpId="0"/>
      <p:bldP spid="203" grpId="0"/>
      <p:bldP spid="227" grpId="0" animBg="1"/>
      <p:bldP spid="2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2016-11-03T22:37:58Z</dcterms:modified>
</cp:coreProperties>
</file>