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76385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4465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Group 32"/>
          <p:cNvGrpSpPr/>
          <p:nvPr/>
        </p:nvGrpSpPr>
        <p:grpSpPr>
          <a:xfrm>
            <a:off x="4960929" y="1739195"/>
            <a:ext cx="1909772" cy="2067795"/>
            <a:chOff x="3720696" y="1286227"/>
            <a:chExt cx="1432329" cy="1550846"/>
          </a:xfrm>
          <a:solidFill>
            <a:srgbClr val="FF7467"/>
          </a:solidFill>
        </p:grpSpPr>
        <p:sp>
          <p:nvSpPr>
            <p:cNvPr id="60" name="Freeform 6"/>
            <p:cNvSpPr>
              <a:spLocks/>
            </p:cNvSpPr>
            <p:nvPr/>
          </p:nvSpPr>
          <p:spPr bwMode="auto">
            <a:xfrm>
              <a:off x="3720696" y="1286227"/>
              <a:ext cx="1335491" cy="981383"/>
            </a:xfrm>
            <a:custGeom>
              <a:avLst/>
              <a:gdLst/>
              <a:ahLst/>
              <a:cxnLst>
                <a:cxn ang="0">
                  <a:pos x="924" y="201"/>
                </a:cxn>
                <a:cxn ang="0">
                  <a:pos x="563" y="679"/>
                </a:cxn>
                <a:cxn ang="0">
                  <a:pos x="0" y="440"/>
                </a:cxn>
                <a:cxn ang="0">
                  <a:pos x="0" y="440"/>
                </a:cxn>
                <a:cxn ang="0">
                  <a:pos x="374" y="0"/>
                </a:cxn>
                <a:cxn ang="0">
                  <a:pos x="924" y="192"/>
                </a:cxn>
                <a:cxn ang="0">
                  <a:pos x="924" y="201"/>
                </a:cxn>
              </a:cxnLst>
              <a:rect l="0" t="0" r="r" b="b"/>
              <a:pathLst>
                <a:path w="924" h="679">
                  <a:moveTo>
                    <a:pt x="924" y="201"/>
                  </a:moveTo>
                  <a:lnTo>
                    <a:pt x="563" y="679"/>
                  </a:lnTo>
                  <a:lnTo>
                    <a:pt x="0" y="440"/>
                  </a:lnTo>
                  <a:lnTo>
                    <a:pt x="0" y="440"/>
                  </a:lnTo>
                  <a:lnTo>
                    <a:pt x="374" y="0"/>
                  </a:lnTo>
                  <a:lnTo>
                    <a:pt x="924" y="192"/>
                  </a:lnTo>
                  <a:lnTo>
                    <a:pt x="924" y="20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7"/>
            <p:cNvSpPr>
              <a:spLocks/>
            </p:cNvSpPr>
            <p:nvPr/>
          </p:nvSpPr>
          <p:spPr bwMode="auto">
            <a:xfrm>
              <a:off x="4534421" y="1576739"/>
              <a:ext cx="618604" cy="1260334"/>
            </a:xfrm>
            <a:custGeom>
              <a:avLst/>
              <a:gdLst/>
              <a:ahLst/>
              <a:cxnLst>
                <a:cxn ang="0">
                  <a:pos x="428" y="458"/>
                </a:cxn>
                <a:cxn ang="0">
                  <a:pos x="106" y="872"/>
                </a:cxn>
                <a:cxn ang="0">
                  <a:pos x="106" y="872"/>
                </a:cxn>
                <a:cxn ang="0">
                  <a:pos x="0" y="478"/>
                </a:cxn>
                <a:cxn ang="0">
                  <a:pos x="361" y="0"/>
                </a:cxn>
                <a:cxn ang="0">
                  <a:pos x="428" y="458"/>
                </a:cxn>
              </a:cxnLst>
              <a:rect l="0" t="0" r="r" b="b"/>
              <a:pathLst>
                <a:path w="428" h="872">
                  <a:moveTo>
                    <a:pt x="428" y="458"/>
                  </a:moveTo>
                  <a:lnTo>
                    <a:pt x="106" y="872"/>
                  </a:lnTo>
                  <a:lnTo>
                    <a:pt x="106" y="872"/>
                  </a:lnTo>
                  <a:lnTo>
                    <a:pt x="0" y="478"/>
                  </a:lnTo>
                  <a:lnTo>
                    <a:pt x="361" y="0"/>
                  </a:lnTo>
                  <a:lnTo>
                    <a:pt x="428" y="458"/>
                  </a:lnTo>
                  <a:close/>
                </a:path>
              </a:pathLst>
            </a:custGeom>
            <a:solidFill>
              <a:srgbClr val="FF8F8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8"/>
            <p:cNvSpPr>
              <a:spLocks/>
            </p:cNvSpPr>
            <p:nvPr/>
          </p:nvSpPr>
          <p:spPr bwMode="auto">
            <a:xfrm>
              <a:off x="3720696" y="1922175"/>
              <a:ext cx="966931" cy="914898"/>
            </a:xfrm>
            <a:custGeom>
              <a:avLst/>
              <a:gdLst/>
              <a:ahLst/>
              <a:cxnLst>
                <a:cxn ang="0">
                  <a:pos x="607" y="403"/>
                </a:cxn>
                <a:cxn ang="0">
                  <a:pos x="608" y="404"/>
                </a:cxn>
                <a:cxn ang="0">
                  <a:pos x="669" y="633"/>
                </a:cxn>
                <a:cxn ang="0">
                  <a:pos x="158" y="393"/>
                </a:cxn>
                <a:cxn ang="0">
                  <a:pos x="0" y="0"/>
                </a:cxn>
                <a:cxn ang="0">
                  <a:pos x="563" y="239"/>
                </a:cxn>
                <a:cxn ang="0">
                  <a:pos x="607" y="403"/>
                </a:cxn>
                <a:cxn ang="0">
                  <a:pos x="607" y="403"/>
                </a:cxn>
              </a:cxnLst>
              <a:rect l="0" t="0" r="r" b="b"/>
              <a:pathLst>
                <a:path w="669" h="633">
                  <a:moveTo>
                    <a:pt x="607" y="403"/>
                  </a:moveTo>
                  <a:lnTo>
                    <a:pt x="608" y="404"/>
                  </a:lnTo>
                  <a:lnTo>
                    <a:pt x="669" y="633"/>
                  </a:lnTo>
                  <a:lnTo>
                    <a:pt x="158" y="393"/>
                  </a:lnTo>
                  <a:lnTo>
                    <a:pt x="0" y="0"/>
                  </a:lnTo>
                  <a:lnTo>
                    <a:pt x="563" y="239"/>
                  </a:lnTo>
                  <a:lnTo>
                    <a:pt x="607" y="403"/>
                  </a:lnTo>
                  <a:lnTo>
                    <a:pt x="607" y="403"/>
                  </a:lnTo>
                  <a:close/>
                </a:path>
              </a:pathLst>
            </a:custGeom>
            <a:solidFill>
              <a:srgbClr val="D74C3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33"/>
          <p:cNvGrpSpPr/>
          <p:nvPr/>
        </p:nvGrpSpPr>
        <p:grpSpPr>
          <a:xfrm>
            <a:off x="6286784" y="2199775"/>
            <a:ext cx="1959877" cy="2239308"/>
            <a:chOff x="4715088" y="1631662"/>
            <a:chExt cx="1469908" cy="1679481"/>
          </a:xfrm>
          <a:solidFill>
            <a:srgbClr val="57CCC6"/>
          </a:solidFill>
        </p:grpSpPr>
        <p:sp>
          <p:nvSpPr>
            <p:cNvPr id="66" name="Freeform 12"/>
            <p:cNvSpPr>
              <a:spLocks/>
            </p:cNvSpPr>
            <p:nvPr/>
          </p:nvSpPr>
          <p:spPr bwMode="auto">
            <a:xfrm>
              <a:off x="5687800" y="1959754"/>
              <a:ext cx="497196" cy="1351389"/>
            </a:xfrm>
            <a:custGeom>
              <a:avLst/>
              <a:gdLst/>
              <a:ahLst/>
              <a:cxnLst>
                <a:cxn ang="0">
                  <a:pos x="304" y="430"/>
                </a:cxn>
                <a:cxn ang="0">
                  <a:pos x="9" y="935"/>
                </a:cxn>
                <a:cxn ang="0">
                  <a:pos x="0" y="554"/>
                </a:cxn>
                <a:cxn ang="0">
                  <a:pos x="344" y="0"/>
                </a:cxn>
                <a:cxn ang="0">
                  <a:pos x="304" y="430"/>
                </a:cxn>
              </a:cxnLst>
              <a:rect l="0" t="0" r="r" b="b"/>
              <a:pathLst>
                <a:path w="344" h="935">
                  <a:moveTo>
                    <a:pt x="304" y="430"/>
                  </a:moveTo>
                  <a:lnTo>
                    <a:pt x="9" y="935"/>
                  </a:lnTo>
                  <a:lnTo>
                    <a:pt x="0" y="554"/>
                  </a:lnTo>
                  <a:lnTo>
                    <a:pt x="344" y="0"/>
                  </a:lnTo>
                  <a:lnTo>
                    <a:pt x="304" y="430"/>
                  </a:lnTo>
                  <a:close/>
                </a:path>
              </a:pathLst>
            </a:custGeom>
            <a:solidFill>
              <a:srgbClr val="61E0D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3"/>
            <p:cNvSpPr>
              <a:spLocks/>
            </p:cNvSpPr>
            <p:nvPr/>
          </p:nvSpPr>
          <p:spPr bwMode="auto">
            <a:xfrm>
              <a:off x="4715088" y="1631662"/>
              <a:ext cx="1469908" cy="1128807"/>
            </a:xfrm>
            <a:custGeom>
              <a:avLst/>
              <a:gdLst/>
              <a:ahLst/>
              <a:cxnLst>
                <a:cxn ang="0">
                  <a:pos x="1017" y="227"/>
                </a:cxn>
                <a:cxn ang="0">
                  <a:pos x="673" y="781"/>
                </a:cxn>
                <a:cxn ang="0">
                  <a:pos x="0" y="493"/>
                </a:cxn>
                <a:cxn ang="0">
                  <a:pos x="0" y="493"/>
                </a:cxn>
                <a:cxn ang="0">
                  <a:pos x="369" y="0"/>
                </a:cxn>
                <a:cxn ang="0">
                  <a:pos x="1017" y="227"/>
                </a:cxn>
              </a:cxnLst>
              <a:rect l="0" t="0" r="r" b="b"/>
              <a:pathLst>
                <a:path w="1017" h="781">
                  <a:moveTo>
                    <a:pt x="1017" y="227"/>
                  </a:moveTo>
                  <a:lnTo>
                    <a:pt x="673" y="781"/>
                  </a:lnTo>
                  <a:lnTo>
                    <a:pt x="0" y="493"/>
                  </a:lnTo>
                  <a:lnTo>
                    <a:pt x="0" y="493"/>
                  </a:lnTo>
                  <a:lnTo>
                    <a:pt x="369" y="0"/>
                  </a:lnTo>
                  <a:lnTo>
                    <a:pt x="1017" y="22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4"/>
            <p:cNvSpPr>
              <a:spLocks/>
            </p:cNvSpPr>
            <p:nvPr/>
          </p:nvSpPr>
          <p:spPr bwMode="auto">
            <a:xfrm>
              <a:off x="4715088" y="2344213"/>
              <a:ext cx="985720" cy="966930"/>
            </a:xfrm>
            <a:custGeom>
              <a:avLst/>
              <a:gdLst/>
              <a:ahLst/>
              <a:cxnLst>
                <a:cxn ang="0">
                  <a:pos x="682" y="669"/>
                </a:cxn>
                <a:cxn ang="0">
                  <a:pos x="87" y="391"/>
                </a:cxn>
                <a:cxn ang="0">
                  <a:pos x="0" y="0"/>
                </a:cxn>
                <a:cxn ang="0">
                  <a:pos x="673" y="288"/>
                </a:cxn>
                <a:cxn ang="0">
                  <a:pos x="682" y="669"/>
                </a:cxn>
                <a:cxn ang="0">
                  <a:pos x="682" y="669"/>
                </a:cxn>
              </a:cxnLst>
              <a:rect l="0" t="0" r="r" b="b"/>
              <a:pathLst>
                <a:path w="682" h="669">
                  <a:moveTo>
                    <a:pt x="682" y="669"/>
                  </a:moveTo>
                  <a:lnTo>
                    <a:pt x="87" y="391"/>
                  </a:lnTo>
                  <a:lnTo>
                    <a:pt x="0" y="0"/>
                  </a:lnTo>
                  <a:lnTo>
                    <a:pt x="673" y="288"/>
                  </a:lnTo>
                  <a:lnTo>
                    <a:pt x="682" y="669"/>
                  </a:lnTo>
                  <a:lnTo>
                    <a:pt x="682" y="669"/>
                  </a:lnTo>
                  <a:close/>
                </a:path>
              </a:pathLst>
            </a:custGeom>
            <a:solidFill>
              <a:srgbClr val="39AEA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31"/>
          <p:cNvGrpSpPr/>
          <p:nvPr/>
        </p:nvGrpSpPr>
        <p:grpSpPr>
          <a:xfrm>
            <a:off x="3945340" y="2785617"/>
            <a:ext cx="2193057" cy="2243163"/>
            <a:chOff x="2959004" y="2071044"/>
            <a:chExt cx="1644793" cy="1682372"/>
          </a:xfrm>
          <a:solidFill>
            <a:srgbClr val="4CC8EC"/>
          </a:solidFill>
        </p:grpSpPr>
        <p:sp>
          <p:nvSpPr>
            <p:cNvPr id="72" name="Freeform 9"/>
            <p:cNvSpPr>
              <a:spLocks/>
            </p:cNvSpPr>
            <p:nvPr/>
          </p:nvSpPr>
          <p:spPr bwMode="auto">
            <a:xfrm>
              <a:off x="2959004" y="2071044"/>
              <a:ext cx="1456900" cy="1193848"/>
            </a:xfrm>
            <a:custGeom>
              <a:avLst/>
              <a:gdLst/>
              <a:ahLst/>
              <a:cxnLst>
                <a:cxn ang="0">
                  <a:pos x="1008" y="247"/>
                </a:cxn>
                <a:cxn ang="0">
                  <a:pos x="570" y="826"/>
                </a:cxn>
                <a:cxn ang="0">
                  <a:pos x="0" y="516"/>
                </a:cxn>
                <a:cxn ang="0">
                  <a:pos x="440" y="0"/>
                </a:cxn>
                <a:cxn ang="0">
                  <a:pos x="1008" y="247"/>
                </a:cxn>
                <a:cxn ang="0">
                  <a:pos x="1008" y="247"/>
                </a:cxn>
              </a:cxnLst>
              <a:rect l="0" t="0" r="r" b="b"/>
              <a:pathLst>
                <a:path w="1008" h="826">
                  <a:moveTo>
                    <a:pt x="1008" y="247"/>
                  </a:moveTo>
                  <a:lnTo>
                    <a:pt x="570" y="826"/>
                  </a:lnTo>
                  <a:lnTo>
                    <a:pt x="0" y="516"/>
                  </a:lnTo>
                  <a:lnTo>
                    <a:pt x="440" y="0"/>
                  </a:lnTo>
                  <a:lnTo>
                    <a:pt x="1008" y="247"/>
                  </a:lnTo>
                  <a:lnTo>
                    <a:pt x="1008" y="2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0"/>
            <p:cNvSpPr>
              <a:spLocks/>
            </p:cNvSpPr>
            <p:nvPr/>
          </p:nvSpPr>
          <p:spPr bwMode="auto">
            <a:xfrm>
              <a:off x="3782846" y="2428043"/>
              <a:ext cx="820951" cy="1325373"/>
            </a:xfrm>
            <a:custGeom>
              <a:avLst/>
              <a:gdLst/>
              <a:ahLst/>
              <a:cxnLst>
                <a:cxn ang="0">
                  <a:pos x="183" y="917"/>
                </a:cxn>
                <a:cxn ang="0">
                  <a:pos x="0" y="579"/>
                </a:cxn>
                <a:cxn ang="0">
                  <a:pos x="438" y="0"/>
                </a:cxn>
                <a:cxn ang="0">
                  <a:pos x="568" y="417"/>
                </a:cxn>
                <a:cxn ang="0">
                  <a:pos x="183" y="917"/>
                </a:cxn>
              </a:cxnLst>
              <a:rect l="0" t="0" r="r" b="b"/>
              <a:pathLst>
                <a:path w="568" h="917">
                  <a:moveTo>
                    <a:pt x="183" y="917"/>
                  </a:moveTo>
                  <a:lnTo>
                    <a:pt x="0" y="579"/>
                  </a:lnTo>
                  <a:lnTo>
                    <a:pt x="438" y="0"/>
                  </a:lnTo>
                  <a:lnTo>
                    <a:pt x="568" y="417"/>
                  </a:lnTo>
                  <a:lnTo>
                    <a:pt x="183" y="917"/>
                  </a:lnTo>
                  <a:close/>
                </a:path>
              </a:pathLst>
            </a:custGeom>
            <a:solidFill>
              <a:srgbClr val="60DC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
            <p:cNvSpPr>
              <a:spLocks/>
            </p:cNvSpPr>
            <p:nvPr/>
          </p:nvSpPr>
          <p:spPr bwMode="auto">
            <a:xfrm>
              <a:off x="2959004" y="2816838"/>
              <a:ext cx="1088339" cy="936578"/>
            </a:xfrm>
            <a:custGeom>
              <a:avLst/>
              <a:gdLst/>
              <a:ahLst/>
              <a:cxnLst>
                <a:cxn ang="0">
                  <a:pos x="753" y="648"/>
                </a:cxn>
                <a:cxn ang="0">
                  <a:pos x="234" y="348"/>
                </a:cxn>
                <a:cxn ang="0">
                  <a:pos x="0" y="0"/>
                </a:cxn>
                <a:cxn ang="0">
                  <a:pos x="570" y="310"/>
                </a:cxn>
                <a:cxn ang="0">
                  <a:pos x="753" y="648"/>
                </a:cxn>
              </a:cxnLst>
              <a:rect l="0" t="0" r="r" b="b"/>
              <a:pathLst>
                <a:path w="753" h="648">
                  <a:moveTo>
                    <a:pt x="753" y="648"/>
                  </a:moveTo>
                  <a:lnTo>
                    <a:pt x="234" y="348"/>
                  </a:lnTo>
                  <a:lnTo>
                    <a:pt x="0" y="0"/>
                  </a:lnTo>
                  <a:lnTo>
                    <a:pt x="570" y="310"/>
                  </a:lnTo>
                  <a:lnTo>
                    <a:pt x="753" y="648"/>
                  </a:lnTo>
                  <a:close/>
                </a:path>
              </a:pathLst>
            </a:custGeom>
            <a:solidFill>
              <a:srgbClr val="2EAAC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34"/>
          <p:cNvGrpSpPr/>
          <p:nvPr/>
        </p:nvGrpSpPr>
        <p:grpSpPr>
          <a:xfrm>
            <a:off x="5276975" y="3363752"/>
            <a:ext cx="2187279" cy="2470563"/>
            <a:chOff x="3957731" y="2504645"/>
            <a:chExt cx="1640459" cy="1852922"/>
          </a:xfrm>
          <a:solidFill>
            <a:srgbClr val="F4C956"/>
          </a:solidFill>
        </p:grpSpPr>
        <p:sp>
          <p:nvSpPr>
            <p:cNvPr id="78" name="Freeform 15"/>
            <p:cNvSpPr>
              <a:spLocks noEditPoints="1"/>
            </p:cNvSpPr>
            <p:nvPr/>
          </p:nvSpPr>
          <p:spPr bwMode="auto">
            <a:xfrm>
              <a:off x="3957731" y="2504645"/>
              <a:ext cx="1623114" cy="1406312"/>
            </a:xfrm>
            <a:custGeom>
              <a:avLst/>
              <a:gdLst/>
              <a:ahLst/>
              <a:cxnLst>
                <a:cxn ang="0">
                  <a:pos x="703" y="973"/>
                </a:cxn>
                <a:cxn ang="0">
                  <a:pos x="0" y="591"/>
                </a:cxn>
                <a:cxn ang="0">
                  <a:pos x="443" y="0"/>
                </a:cxn>
                <a:cxn ang="0">
                  <a:pos x="1123" y="296"/>
                </a:cxn>
                <a:cxn ang="0">
                  <a:pos x="703" y="973"/>
                </a:cxn>
                <a:cxn ang="0">
                  <a:pos x="505" y="230"/>
                </a:cxn>
                <a:cxn ang="0">
                  <a:pos x="505" y="230"/>
                </a:cxn>
                <a:cxn ang="0">
                  <a:pos x="505" y="230"/>
                </a:cxn>
                <a:cxn ang="0">
                  <a:pos x="505" y="230"/>
                </a:cxn>
                <a:cxn ang="0">
                  <a:pos x="538" y="246"/>
                </a:cxn>
                <a:cxn ang="0">
                  <a:pos x="538" y="246"/>
                </a:cxn>
                <a:cxn ang="0">
                  <a:pos x="538" y="246"/>
                </a:cxn>
                <a:cxn ang="0">
                  <a:pos x="538" y="246"/>
                </a:cxn>
              </a:cxnLst>
              <a:rect l="0" t="0" r="r" b="b"/>
              <a:pathLst>
                <a:path w="1123" h="973">
                  <a:moveTo>
                    <a:pt x="703" y="973"/>
                  </a:moveTo>
                  <a:lnTo>
                    <a:pt x="0" y="591"/>
                  </a:lnTo>
                  <a:lnTo>
                    <a:pt x="443" y="0"/>
                  </a:lnTo>
                  <a:lnTo>
                    <a:pt x="1123" y="296"/>
                  </a:lnTo>
                  <a:lnTo>
                    <a:pt x="703" y="973"/>
                  </a:lnTo>
                  <a:close/>
                  <a:moveTo>
                    <a:pt x="505" y="230"/>
                  </a:moveTo>
                  <a:lnTo>
                    <a:pt x="505" y="230"/>
                  </a:lnTo>
                  <a:lnTo>
                    <a:pt x="505" y="230"/>
                  </a:lnTo>
                  <a:lnTo>
                    <a:pt x="505" y="230"/>
                  </a:lnTo>
                  <a:close/>
                  <a:moveTo>
                    <a:pt x="538" y="246"/>
                  </a:moveTo>
                  <a:lnTo>
                    <a:pt x="538" y="246"/>
                  </a:lnTo>
                  <a:lnTo>
                    <a:pt x="538" y="246"/>
                  </a:lnTo>
                  <a:lnTo>
                    <a:pt x="538" y="24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
            <p:cNvSpPr>
              <a:spLocks/>
            </p:cNvSpPr>
            <p:nvPr/>
          </p:nvSpPr>
          <p:spPr bwMode="auto">
            <a:xfrm>
              <a:off x="4973804" y="2932465"/>
              <a:ext cx="624386" cy="1425102"/>
            </a:xfrm>
            <a:custGeom>
              <a:avLst/>
              <a:gdLst/>
              <a:ahLst/>
              <a:cxnLst>
                <a:cxn ang="0">
                  <a:pos x="80" y="986"/>
                </a:cxn>
                <a:cxn ang="0">
                  <a:pos x="0" y="677"/>
                </a:cxn>
                <a:cxn ang="0">
                  <a:pos x="420" y="0"/>
                </a:cxn>
                <a:cxn ang="0">
                  <a:pos x="432" y="383"/>
                </a:cxn>
                <a:cxn ang="0">
                  <a:pos x="80" y="986"/>
                </a:cxn>
              </a:cxnLst>
              <a:rect l="0" t="0" r="r" b="b"/>
              <a:pathLst>
                <a:path w="432" h="986">
                  <a:moveTo>
                    <a:pt x="80" y="986"/>
                  </a:moveTo>
                  <a:lnTo>
                    <a:pt x="0" y="677"/>
                  </a:lnTo>
                  <a:lnTo>
                    <a:pt x="420" y="0"/>
                  </a:lnTo>
                  <a:lnTo>
                    <a:pt x="432" y="383"/>
                  </a:lnTo>
                  <a:lnTo>
                    <a:pt x="80" y="986"/>
                  </a:lnTo>
                  <a:close/>
                </a:path>
              </a:pathLst>
            </a:custGeom>
            <a:solidFill>
              <a:srgbClr val="FFD96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17"/>
            <p:cNvSpPr>
              <a:spLocks/>
            </p:cNvSpPr>
            <p:nvPr/>
          </p:nvSpPr>
          <p:spPr bwMode="auto">
            <a:xfrm>
              <a:off x="3957731" y="3358840"/>
              <a:ext cx="1131699" cy="998727"/>
            </a:xfrm>
            <a:custGeom>
              <a:avLst/>
              <a:gdLst/>
              <a:ahLst/>
              <a:cxnLst>
                <a:cxn ang="0">
                  <a:pos x="783" y="691"/>
                </a:cxn>
                <a:cxn ang="0">
                  <a:pos x="180" y="341"/>
                </a:cxn>
                <a:cxn ang="0">
                  <a:pos x="0" y="0"/>
                </a:cxn>
                <a:cxn ang="0">
                  <a:pos x="0" y="0"/>
                </a:cxn>
                <a:cxn ang="0">
                  <a:pos x="703" y="382"/>
                </a:cxn>
                <a:cxn ang="0">
                  <a:pos x="783" y="691"/>
                </a:cxn>
              </a:cxnLst>
              <a:rect l="0" t="0" r="r" b="b"/>
              <a:pathLst>
                <a:path w="783" h="691">
                  <a:moveTo>
                    <a:pt x="783" y="691"/>
                  </a:moveTo>
                  <a:lnTo>
                    <a:pt x="180" y="341"/>
                  </a:lnTo>
                  <a:lnTo>
                    <a:pt x="0" y="0"/>
                  </a:lnTo>
                  <a:lnTo>
                    <a:pt x="0" y="0"/>
                  </a:lnTo>
                  <a:lnTo>
                    <a:pt x="703" y="382"/>
                  </a:lnTo>
                  <a:lnTo>
                    <a:pt x="783" y="691"/>
                  </a:lnTo>
                  <a:close/>
                </a:path>
              </a:pathLst>
            </a:custGeom>
            <a:solidFill>
              <a:srgbClr val="D6AB3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 name="Group 41"/>
          <p:cNvGrpSpPr/>
          <p:nvPr/>
        </p:nvGrpSpPr>
        <p:grpSpPr>
          <a:xfrm>
            <a:off x="3341511"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4" name="TextBox 4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1" name="Freeform 517"/>
          <p:cNvSpPr>
            <a:spLocks noChangeAspect="1" noEditPoints="1"/>
          </p:cNvSpPr>
          <p:nvPr/>
        </p:nvSpPr>
        <p:spPr bwMode="auto">
          <a:xfrm rot="1797636">
            <a:off x="4622518" y="3408562"/>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525"/>
          <p:cNvSpPr>
            <a:spLocks noChangeAspect="1" noEditPoints="1"/>
          </p:cNvSpPr>
          <p:nvPr/>
        </p:nvSpPr>
        <p:spPr bwMode="auto">
          <a:xfrm rot="1508933">
            <a:off x="5989537" y="4022060"/>
            <a:ext cx="817119" cy="36576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543"/>
          <p:cNvSpPr>
            <a:spLocks noChangeAspect="1" noEditPoints="1"/>
          </p:cNvSpPr>
          <p:nvPr/>
        </p:nvSpPr>
        <p:spPr bwMode="auto">
          <a:xfrm rot="1320000">
            <a:off x="5579352" y="219252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578"/>
          <p:cNvSpPr>
            <a:spLocks noChangeAspect="1" noEditPoints="1"/>
          </p:cNvSpPr>
          <p:nvPr/>
        </p:nvSpPr>
        <p:spPr bwMode="auto">
          <a:xfrm rot="1380000">
            <a:off x="6893966" y="2760493"/>
            <a:ext cx="745233" cy="320040"/>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TextBox 47"/>
          <p:cNvSpPr txBox="1"/>
          <p:nvPr/>
        </p:nvSpPr>
        <p:spPr>
          <a:xfrm>
            <a:off x="1810590" y="1635802"/>
            <a:ext cx="2433853" cy="1114151"/>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449565" y="3151478"/>
            <a:ext cx="2433853" cy="1114151"/>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2819995" y="5122075"/>
            <a:ext cx="2433853" cy="1114151"/>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8699535" y="3806990"/>
            <a:ext cx="2433853" cy="1114151"/>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021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2" presetClass="entr" presetSubtype="9"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 calcmode="lin" valueType="num">
                                      <p:cBhvr additive="base">
                                        <p:cTn id="11" dur="500" fill="hold"/>
                                        <p:tgtEl>
                                          <p:spTgt spid="58"/>
                                        </p:tgtEl>
                                        <p:attrNameLst>
                                          <p:attrName>ppt_x</p:attrName>
                                        </p:attrNameLst>
                                      </p:cBhvr>
                                      <p:tavLst>
                                        <p:tav tm="0">
                                          <p:val>
                                            <p:strVal val="0-#ppt_w/2"/>
                                          </p:val>
                                        </p:tav>
                                        <p:tav tm="100000">
                                          <p:val>
                                            <p:strVal val="#ppt_x"/>
                                          </p:val>
                                        </p:tav>
                                      </p:tavLst>
                                    </p:anim>
                                    <p:anim calcmode="lin" valueType="num">
                                      <p:cBhvr additive="base">
                                        <p:cTn id="12" dur="500" fill="hold"/>
                                        <p:tgtEl>
                                          <p:spTgt spid="58"/>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3" presetClass="entr" presetSubtype="16" fill="hold" grpId="0" nodeType="afterEffect">
                                  <p:stCondLst>
                                    <p:cond delay="0"/>
                                  </p:stCondLst>
                                  <p:childTnLst>
                                    <p:set>
                                      <p:cBhvr>
                                        <p:cTn id="15" dur="1" fill="hold">
                                          <p:stCondLst>
                                            <p:cond delay="0"/>
                                          </p:stCondLst>
                                        </p:cTn>
                                        <p:tgtEl>
                                          <p:spTgt spid="46"/>
                                        </p:tgtEl>
                                        <p:attrNameLst>
                                          <p:attrName>style.visibility</p:attrName>
                                        </p:attrNameLst>
                                      </p:cBhvr>
                                      <p:to>
                                        <p:strVal val="visible"/>
                                      </p:to>
                                    </p:set>
                                    <p:anim calcmode="lin" valueType="num">
                                      <p:cBhvr>
                                        <p:cTn id="16" dur="500" fill="hold"/>
                                        <p:tgtEl>
                                          <p:spTgt spid="46"/>
                                        </p:tgtEl>
                                        <p:attrNameLst>
                                          <p:attrName>ppt_w</p:attrName>
                                        </p:attrNameLst>
                                      </p:cBhvr>
                                      <p:tavLst>
                                        <p:tav tm="0">
                                          <p:val>
                                            <p:fltVal val="0"/>
                                          </p:val>
                                        </p:tav>
                                        <p:tav tm="100000">
                                          <p:val>
                                            <p:strVal val="#ppt_w"/>
                                          </p:val>
                                        </p:tav>
                                      </p:tavLst>
                                    </p:anim>
                                    <p:anim calcmode="lin" valueType="num">
                                      <p:cBhvr>
                                        <p:cTn id="17" dur="500" fill="hold"/>
                                        <p:tgtEl>
                                          <p:spTgt spid="46"/>
                                        </p:tgtEl>
                                        <p:attrNameLst>
                                          <p:attrName>ppt_h</p:attrName>
                                        </p:attrNameLst>
                                      </p:cBhvr>
                                      <p:tavLst>
                                        <p:tav tm="0">
                                          <p:val>
                                            <p:fltVal val="0"/>
                                          </p:val>
                                        </p:tav>
                                        <p:tav tm="100000">
                                          <p:val>
                                            <p:strVal val="#ppt_h"/>
                                          </p:val>
                                        </p:tav>
                                      </p:tavLst>
                                    </p:anim>
                                  </p:childTnLst>
                                </p:cTn>
                              </p:par>
                            </p:childTnLst>
                          </p:cTn>
                        </p:par>
                        <p:par>
                          <p:cTn id="18" fill="hold">
                            <p:stCondLst>
                              <p:cond delay="1750"/>
                            </p:stCondLst>
                            <p:childTnLst>
                              <p:par>
                                <p:cTn id="19" presetID="53" presetClass="entr" presetSubtype="528" fill="hold" grpId="0" nodeType="afterEffect">
                                  <p:stCondLst>
                                    <p:cond delay="0"/>
                                  </p:stCondLst>
                                  <p:childTnLst>
                                    <p:set>
                                      <p:cBhvr>
                                        <p:cTn id="20" dur="1" fill="hold">
                                          <p:stCondLst>
                                            <p:cond delay="0"/>
                                          </p:stCondLst>
                                        </p:cTn>
                                        <p:tgtEl>
                                          <p:spTgt spid="48"/>
                                        </p:tgtEl>
                                        <p:attrNameLst>
                                          <p:attrName>style.visibility</p:attrName>
                                        </p:attrNameLst>
                                      </p:cBhvr>
                                      <p:to>
                                        <p:strVal val="visible"/>
                                      </p:to>
                                    </p:set>
                                    <p:anim calcmode="lin" valueType="num">
                                      <p:cBhvr>
                                        <p:cTn id="21" dur="500" fill="hold"/>
                                        <p:tgtEl>
                                          <p:spTgt spid="48"/>
                                        </p:tgtEl>
                                        <p:attrNameLst>
                                          <p:attrName>ppt_w</p:attrName>
                                        </p:attrNameLst>
                                      </p:cBhvr>
                                      <p:tavLst>
                                        <p:tav tm="0">
                                          <p:val>
                                            <p:fltVal val="0"/>
                                          </p:val>
                                        </p:tav>
                                        <p:tav tm="100000">
                                          <p:val>
                                            <p:strVal val="#ppt_w"/>
                                          </p:val>
                                        </p:tav>
                                      </p:tavLst>
                                    </p:anim>
                                    <p:anim calcmode="lin" valueType="num">
                                      <p:cBhvr>
                                        <p:cTn id="22" dur="500" fill="hold"/>
                                        <p:tgtEl>
                                          <p:spTgt spid="48"/>
                                        </p:tgtEl>
                                        <p:attrNameLst>
                                          <p:attrName>ppt_h</p:attrName>
                                        </p:attrNameLst>
                                      </p:cBhvr>
                                      <p:tavLst>
                                        <p:tav tm="0">
                                          <p:val>
                                            <p:fltVal val="0"/>
                                          </p:val>
                                        </p:tav>
                                        <p:tav tm="100000">
                                          <p:val>
                                            <p:strVal val="#ppt_h"/>
                                          </p:val>
                                        </p:tav>
                                      </p:tavLst>
                                    </p:anim>
                                    <p:animEffect transition="in" filter="fade">
                                      <p:cBhvr>
                                        <p:cTn id="23" dur="500"/>
                                        <p:tgtEl>
                                          <p:spTgt spid="48"/>
                                        </p:tgtEl>
                                      </p:cBhvr>
                                    </p:animEffect>
                                    <p:anim calcmode="lin" valueType="num">
                                      <p:cBhvr>
                                        <p:cTn id="24" dur="500" fill="hold"/>
                                        <p:tgtEl>
                                          <p:spTgt spid="48"/>
                                        </p:tgtEl>
                                        <p:attrNameLst>
                                          <p:attrName>ppt_x</p:attrName>
                                        </p:attrNameLst>
                                      </p:cBhvr>
                                      <p:tavLst>
                                        <p:tav tm="0">
                                          <p:val>
                                            <p:fltVal val="0.5"/>
                                          </p:val>
                                        </p:tav>
                                        <p:tav tm="100000">
                                          <p:val>
                                            <p:strVal val="#ppt_x"/>
                                          </p:val>
                                        </p:tav>
                                      </p:tavLst>
                                    </p:anim>
                                    <p:anim calcmode="lin" valueType="num">
                                      <p:cBhvr>
                                        <p:cTn id="25" dur="500" fill="hold"/>
                                        <p:tgtEl>
                                          <p:spTgt spid="48"/>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2" presetClass="entr" presetSubtype="3"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additive="base">
                                        <p:cTn id="29" dur="500" fill="hold"/>
                                        <p:tgtEl>
                                          <p:spTgt spid="64"/>
                                        </p:tgtEl>
                                        <p:attrNameLst>
                                          <p:attrName>ppt_x</p:attrName>
                                        </p:attrNameLst>
                                      </p:cBhvr>
                                      <p:tavLst>
                                        <p:tav tm="0">
                                          <p:val>
                                            <p:strVal val="1+#ppt_w/2"/>
                                          </p:val>
                                        </p:tav>
                                        <p:tav tm="100000">
                                          <p:val>
                                            <p:strVal val="#ppt_x"/>
                                          </p:val>
                                        </p:tav>
                                      </p:tavLst>
                                    </p:anim>
                                    <p:anim calcmode="lin" valueType="num">
                                      <p:cBhvr additive="base">
                                        <p:cTn id="30" dur="500" fill="hold"/>
                                        <p:tgtEl>
                                          <p:spTgt spid="64"/>
                                        </p:tgtEl>
                                        <p:attrNameLst>
                                          <p:attrName>ppt_y</p:attrName>
                                        </p:attrNameLst>
                                      </p:cBhvr>
                                      <p:tavLst>
                                        <p:tav tm="0">
                                          <p:val>
                                            <p:strVal val="0-#ppt_h/2"/>
                                          </p:val>
                                        </p:tav>
                                        <p:tav tm="100000">
                                          <p:val>
                                            <p:strVal val="#ppt_y"/>
                                          </p:val>
                                        </p:tav>
                                      </p:tavLst>
                                    </p:anim>
                                  </p:childTnLst>
                                </p:cTn>
                              </p:par>
                            </p:childTnLst>
                          </p:cTn>
                        </p:par>
                        <p:par>
                          <p:cTn id="31" fill="hold">
                            <p:stCondLst>
                              <p:cond delay="2750"/>
                            </p:stCondLst>
                            <p:childTnLst>
                              <p:par>
                                <p:cTn id="32" presetID="23" presetClass="entr" presetSubtype="16"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51"/>
                                        </p:tgtEl>
                                        <p:attrNameLst>
                                          <p:attrName>style.visibility</p:attrName>
                                        </p:attrNameLst>
                                      </p:cBhvr>
                                      <p:to>
                                        <p:strVal val="visible"/>
                                      </p:to>
                                    </p:set>
                                    <p:anim calcmode="lin" valueType="num">
                                      <p:cBhvr>
                                        <p:cTn id="39" dur="500" fill="hold"/>
                                        <p:tgtEl>
                                          <p:spTgt spid="51"/>
                                        </p:tgtEl>
                                        <p:attrNameLst>
                                          <p:attrName>ppt_w</p:attrName>
                                        </p:attrNameLst>
                                      </p:cBhvr>
                                      <p:tavLst>
                                        <p:tav tm="0">
                                          <p:val>
                                            <p:fltVal val="0"/>
                                          </p:val>
                                        </p:tav>
                                        <p:tav tm="100000">
                                          <p:val>
                                            <p:strVal val="#ppt_w"/>
                                          </p:val>
                                        </p:tav>
                                      </p:tavLst>
                                    </p:anim>
                                    <p:anim calcmode="lin" valueType="num">
                                      <p:cBhvr>
                                        <p:cTn id="40" dur="500" fill="hold"/>
                                        <p:tgtEl>
                                          <p:spTgt spid="51"/>
                                        </p:tgtEl>
                                        <p:attrNameLst>
                                          <p:attrName>ppt_h</p:attrName>
                                        </p:attrNameLst>
                                      </p:cBhvr>
                                      <p:tavLst>
                                        <p:tav tm="0">
                                          <p:val>
                                            <p:fltVal val="0"/>
                                          </p:val>
                                        </p:tav>
                                        <p:tav tm="100000">
                                          <p:val>
                                            <p:strVal val="#ppt_h"/>
                                          </p:val>
                                        </p:tav>
                                      </p:tavLst>
                                    </p:anim>
                                    <p:animEffect transition="in" filter="fade">
                                      <p:cBhvr>
                                        <p:cTn id="41" dur="500"/>
                                        <p:tgtEl>
                                          <p:spTgt spid="51"/>
                                        </p:tgtEl>
                                      </p:cBhvr>
                                    </p:animEffect>
                                    <p:anim calcmode="lin" valueType="num">
                                      <p:cBhvr>
                                        <p:cTn id="42" dur="500" fill="hold"/>
                                        <p:tgtEl>
                                          <p:spTgt spid="51"/>
                                        </p:tgtEl>
                                        <p:attrNameLst>
                                          <p:attrName>ppt_x</p:attrName>
                                        </p:attrNameLst>
                                      </p:cBhvr>
                                      <p:tavLst>
                                        <p:tav tm="0">
                                          <p:val>
                                            <p:fltVal val="0.5"/>
                                          </p:val>
                                        </p:tav>
                                        <p:tav tm="100000">
                                          <p:val>
                                            <p:strVal val="#ppt_x"/>
                                          </p:val>
                                        </p:tav>
                                      </p:tavLst>
                                    </p:anim>
                                    <p:anim calcmode="lin" valueType="num">
                                      <p:cBhvr>
                                        <p:cTn id="43" dur="500" fill="hold"/>
                                        <p:tgtEl>
                                          <p:spTgt spid="51"/>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2" presetClass="entr" presetSubtype="6" fill="hold" nodeType="afterEffect">
                                  <p:stCondLst>
                                    <p:cond delay="0"/>
                                  </p:stCondLst>
                                  <p:childTnLst>
                                    <p:set>
                                      <p:cBhvr>
                                        <p:cTn id="46" dur="1" fill="hold">
                                          <p:stCondLst>
                                            <p:cond delay="0"/>
                                          </p:stCondLst>
                                        </p:cTn>
                                        <p:tgtEl>
                                          <p:spTgt spid="76"/>
                                        </p:tgtEl>
                                        <p:attrNameLst>
                                          <p:attrName>style.visibility</p:attrName>
                                        </p:attrNameLst>
                                      </p:cBhvr>
                                      <p:to>
                                        <p:strVal val="visible"/>
                                      </p:to>
                                    </p:set>
                                    <p:anim calcmode="lin" valueType="num">
                                      <p:cBhvr additive="base">
                                        <p:cTn id="47" dur="500" fill="hold"/>
                                        <p:tgtEl>
                                          <p:spTgt spid="76"/>
                                        </p:tgtEl>
                                        <p:attrNameLst>
                                          <p:attrName>ppt_x</p:attrName>
                                        </p:attrNameLst>
                                      </p:cBhvr>
                                      <p:tavLst>
                                        <p:tav tm="0">
                                          <p:val>
                                            <p:strVal val="1+#ppt_w/2"/>
                                          </p:val>
                                        </p:tav>
                                        <p:tav tm="100000">
                                          <p:val>
                                            <p:strVal val="#ppt_x"/>
                                          </p:val>
                                        </p:tav>
                                      </p:tavLst>
                                    </p:anim>
                                    <p:anim calcmode="lin" valueType="num">
                                      <p:cBhvr additive="base">
                                        <p:cTn id="48" dur="500" fill="hold"/>
                                        <p:tgtEl>
                                          <p:spTgt spid="76"/>
                                        </p:tgtEl>
                                        <p:attrNameLst>
                                          <p:attrName>ppt_y</p:attrName>
                                        </p:attrNameLst>
                                      </p:cBhvr>
                                      <p:tavLst>
                                        <p:tav tm="0">
                                          <p:val>
                                            <p:strVal val="1+#ppt_h/2"/>
                                          </p:val>
                                        </p:tav>
                                        <p:tav tm="100000">
                                          <p:val>
                                            <p:strVal val="#ppt_y"/>
                                          </p:val>
                                        </p:tav>
                                      </p:tavLst>
                                    </p:anim>
                                  </p:childTnLst>
                                </p:cTn>
                              </p:par>
                            </p:childTnLst>
                          </p:cTn>
                        </p:par>
                        <p:par>
                          <p:cTn id="49" fill="hold">
                            <p:stCondLst>
                              <p:cond delay="4250"/>
                            </p:stCondLst>
                            <p:childTnLst>
                              <p:par>
                                <p:cTn id="50" presetID="23" presetClass="entr" presetSubtype="16" fill="hold" grpId="0" nodeType="after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 calcmode="lin" valueType="num">
                                      <p:cBhvr>
                                        <p:cTn id="57" dur="500" fill="hold"/>
                                        <p:tgtEl>
                                          <p:spTgt spid="50"/>
                                        </p:tgtEl>
                                        <p:attrNameLst>
                                          <p:attrName>ppt_w</p:attrName>
                                        </p:attrNameLst>
                                      </p:cBhvr>
                                      <p:tavLst>
                                        <p:tav tm="0">
                                          <p:val>
                                            <p:fltVal val="0"/>
                                          </p:val>
                                        </p:tav>
                                        <p:tav tm="100000">
                                          <p:val>
                                            <p:strVal val="#ppt_w"/>
                                          </p:val>
                                        </p:tav>
                                      </p:tavLst>
                                    </p:anim>
                                    <p:anim calcmode="lin" valueType="num">
                                      <p:cBhvr>
                                        <p:cTn id="58" dur="500" fill="hold"/>
                                        <p:tgtEl>
                                          <p:spTgt spid="50"/>
                                        </p:tgtEl>
                                        <p:attrNameLst>
                                          <p:attrName>ppt_h</p:attrName>
                                        </p:attrNameLst>
                                      </p:cBhvr>
                                      <p:tavLst>
                                        <p:tav tm="0">
                                          <p:val>
                                            <p:fltVal val="0"/>
                                          </p:val>
                                        </p:tav>
                                        <p:tav tm="100000">
                                          <p:val>
                                            <p:strVal val="#ppt_h"/>
                                          </p:val>
                                        </p:tav>
                                      </p:tavLst>
                                    </p:anim>
                                    <p:animEffect transition="in" filter="fade">
                                      <p:cBhvr>
                                        <p:cTn id="59" dur="500"/>
                                        <p:tgtEl>
                                          <p:spTgt spid="50"/>
                                        </p:tgtEl>
                                      </p:cBhvr>
                                    </p:animEffect>
                                    <p:anim calcmode="lin" valueType="num">
                                      <p:cBhvr>
                                        <p:cTn id="60" dur="500" fill="hold"/>
                                        <p:tgtEl>
                                          <p:spTgt spid="50"/>
                                        </p:tgtEl>
                                        <p:attrNameLst>
                                          <p:attrName>ppt_x</p:attrName>
                                        </p:attrNameLst>
                                      </p:cBhvr>
                                      <p:tavLst>
                                        <p:tav tm="0">
                                          <p:val>
                                            <p:fltVal val="0.5"/>
                                          </p:val>
                                        </p:tav>
                                        <p:tav tm="100000">
                                          <p:val>
                                            <p:strVal val="#ppt_x"/>
                                          </p:val>
                                        </p:tav>
                                      </p:tavLst>
                                    </p:anim>
                                    <p:anim calcmode="lin" valueType="num">
                                      <p:cBhvr>
                                        <p:cTn id="61" dur="500" fill="hold"/>
                                        <p:tgtEl>
                                          <p:spTgt spid="50"/>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2" presetClass="entr" presetSubtype="12" fill="hold" nodeType="afterEffect">
                                  <p:stCondLst>
                                    <p:cond delay="0"/>
                                  </p:stCondLst>
                                  <p:childTnLst>
                                    <p:set>
                                      <p:cBhvr>
                                        <p:cTn id="64" dur="1" fill="hold">
                                          <p:stCondLst>
                                            <p:cond delay="0"/>
                                          </p:stCondLst>
                                        </p:cTn>
                                        <p:tgtEl>
                                          <p:spTgt spid="70"/>
                                        </p:tgtEl>
                                        <p:attrNameLst>
                                          <p:attrName>style.visibility</p:attrName>
                                        </p:attrNameLst>
                                      </p:cBhvr>
                                      <p:to>
                                        <p:strVal val="visible"/>
                                      </p:to>
                                    </p:set>
                                    <p:anim calcmode="lin" valueType="num">
                                      <p:cBhvr additive="base">
                                        <p:cTn id="65" dur="500" fill="hold"/>
                                        <p:tgtEl>
                                          <p:spTgt spid="70"/>
                                        </p:tgtEl>
                                        <p:attrNameLst>
                                          <p:attrName>ppt_x</p:attrName>
                                        </p:attrNameLst>
                                      </p:cBhvr>
                                      <p:tavLst>
                                        <p:tav tm="0">
                                          <p:val>
                                            <p:strVal val="0-#ppt_w/2"/>
                                          </p:val>
                                        </p:tav>
                                        <p:tav tm="100000">
                                          <p:val>
                                            <p:strVal val="#ppt_x"/>
                                          </p:val>
                                        </p:tav>
                                      </p:tavLst>
                                    </p:anim>
                                    <p:anim calcmode="lin" valueType="num">
                                      <p:cBhvr additive="base">
                                        <p:cTn id="66" dur="500" fill="hold"/>
                                        <p:tgtEl>
                                          <p:spTgt spid="70"/>
                                        </p:tgtEl>
                                        <p:attrNameLst>
                                          <p:attrName>ppt_y</p:attrName>
                                        </p:attrNameLst>
                                      </p:cBhvr>
                                      <p:tavLst>
                                        <p:tav tm="0">
                                          <p:val>
                                            <p:strVal val="1+#ppt_h/2"/>
                                          </p:val>
                                        </p:tav>
                                        <p:tav tm="100000">
                                          <p:val>
                                            <p:strVal val="#ppt_y"/>
                                          </p:val>
                                        </p:tav>
                                      </p:tavLst>
                                    </p:anim>
                                  </p:childTnLst>
                                </p:cTn>
                              </p:par>
                            </p:childTnLst>
                          </p:cTn>
                        </p:par>
                        <p:par>
                          <p:cTn id="67" fill="hold">
                            <p:stCondLst>
                              <p:cond delay="5750"/>
                            </p:stCondLst>
                            <p:childTnLst>
                              <p:par>
                                <p:cTn id="68" presetID="23" presetClass="entr" presetSubtype="16"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childTnLst>
                                </p:cTn>
                              </p:par>
                            </p:childTnLst>
                          </p:cTn>
                        </p:par>
                        <p:par>
                          <p:cTn id="72" fill="hold">
                            <p:stCondLst>
                              <p:cond delay="6250"/>
                            </p:stCondLst>
                            <p:childTnLst>
                              <p:par>
                                <p:cTn id="73" presetID="53" presetClass="entr" presetSubtype="528"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anim calcmode="lin" valueType="num">
                                      <p:cBhvr>
                                        <p:cTn id="78" dur="500" fill="hold"/>
                                        <p:tgtEl>
                                          <p:spTgt spid="49"/>
                                        </p:tgtEl>
                                        <p:attrNameLst>
                                          <p:attrName>ppt_x</p:attrName>
                                        </p:attrNameLst>
                                      </p:cBhvr>
                                      <p:tavLst>
                                        <p:tav tm="0">
                                          <p:val>
                                            <p:fltVal val="0.5"/>
                                          </p:val>
                                        </p:tav>
                                        <p:tav tm="100000">
                                          <p:val>
                                            <p:strVal val="#ppt_x"/>
                                          </p:val>
                                        </p:tav>
                                      </p:tavLst>
                                    </p:anim>
                                    <p:anim calcmode="lin" valueType="num">
                                      <p:cBhvr>
                                        <p:cTn id="79"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5" grpId="0" animBg="1"/>
      <p:bldP spid="46" grpId="0" animBg="1"/>
      <p:bldP spid="47" grpId="0" animBg="1"/>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1273</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2016-11-03T22:31:19Z</dcterms:modified>
</cp:coreProperties>
</file>