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2060989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FF2B2A"/>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chemeClr val="bg1">
              <a:lumMod val="85000"/>
            </a:schemeClr>
          </a:solidFill>
          <a:ln w="25400">
            <a:solidFill>
              <a:srgbClr val="85C401"/>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3EB8CD"/>
            </a:solidFill>
          </a:ln>
          <a:effectLst>
            <a:outerShdw blurRad="50800" dist="38100" dir="2700000" algn="tl" rotWithShape="0">
              <a:prstClr val="black">
                <a:alpha val="40000"/>
              </a:prstClr>
            </a:outerShdw>
            <a:reflection blurRad="6350" stA="50000" endA="300" endPos="90000" dist="50800" dir="5400000" sy="-100000" algn="bl" rotWithShape="0"/>
          </a:effectLst>
        </p:spPr>
      </p:pic>
      <p:sp>
        <p:nvSpPr>
          <p:cNvPr id="19" name="Скругленный прямоугольник 18"/>
          <p:cNvSpPr/>
          <p:nvPr/>
        </p:nvSpPr>
        <p:spPr>
          <a:xfrm>
            <a:off x="519235" y="4509131"/>
            <a:ext cx="3200399" cy="249746"/>
          </a:xfrm>
          <a:prstGeom prst="roundRect">
            <a:avLst>
              <a:gd name="adj" fmla="val 50000"/>
            </a:avLst>
          </a:prstGeom>
          <a:noFill/>
          <a:ln>
            <a:solidFill>
              <a:srgbClr val="FF2B2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FF2B2A"/>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2B2A"/>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$23</a:t>
              </a:r>
            </a:p>
          </p:txBody>
        </p:sp>
      </p:grpSp>
      <p:sp>
        <p:nvSpPr>
          <p:cNvPr id="44" name="TextBox 43"/>
          <p:cNvSpPr txBox="1"/>
          <p:nvPr/>
        </p:nvSpPr>
        <p:spPr>
          <a:xfrm rot="16200000">
            <a:off x="-212282" y="4452701"/>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noFill/>
          <a:ln>
            <a:solidFill>
              <a:srgbClr val="FF2B2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FF2B2A"/>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2B2A"/>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noFill/>
          <a:ln>
            <a:solidFill>
              <a:srgbClr val="FF2B2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FF2B2A"/>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2B2A"/>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solidFill>
                  <a:srgbClr val="57595E"/>
                </a:solidFill>
                <a:latin typeface="+mj-lt"/>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noFill/>
          <a:ln>
            <a:solidFill>
              <a:srgbClr val="3EB8C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3EB8CD"/>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rgbClr val="3EB8CD"/>
              </a:solidFill>
            </a:endParaRPr>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EB8CD"/>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EB8CD"/>
                </a:solidFill>
              </a:endParaRPr>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$306</a:t>
              </a:r>
            </a:p>
          </p:txBody>
        </p:sp>
      </p:grpSp>
      <p:sp>
        <p:nvSpPr>
          <p:cNvPr id="78" name="TextBox 77"/>
          <p:cNvSpPr txBox="1"/>
          <p:nvPr/>
        </p:nvSpPr>
        <p:spPr>
          <a:xfrm rot="16200000">
            <a:off x="7929688" y="4456428"/>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noFill/>
          <a:ln>
            <a:solidFill>
              <a:srgbClr val="3EB8C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3EB8CD"/>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rgbClr val="3EB8CD"/>
              </a:solidFill>
            </a:endParaRPr>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EB8CD"/>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$406</a:t>
              </a:r>
            </a:p>
          </p:txBody>
        </p:sp>
      </p:grpSp>
      <p:sp>
        <p:nvSpPr>
          <p:cNvPr id="85" name="TextBox 84"/>
          <p:cNvSpPr txBox="1"/>
          <p:nvPr/>
        </p:nvSpPr>
        <p:spPr>
          <a:xfrm rot="16200000">
            <a:off x="8158984" y="5266590"/>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noFill/>
          <a:ln>
            <a:solidFill>
              <a:srgbClr val="3EB8C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3EB8CD"/>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rgbClr val="3EB8CD"/>
              </a:solidFill>
            </a:endParaRPr>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EB8CD"/>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noFill/>
          <a:ln>
            <a:solidFill>
              <a:srgbClr val="85C40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85C40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5C40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$479</a:t>
              </a:r>
            </a:p>
          </p:txBody>
        </p:sp>
      </p:grpSp>
      <p:sp>
        <p:nvSpPr>
          <p:cNvPr id="99" name="TextBox 98"/>
          <p:cNvSpPr txBox="1"/>
          <p:nvPr/>
        </p:nvSpPr>
        <p:spPr>
          <a:xfrm rot="16200000">
            <a:off x="3751297" y="4459604"/>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noFill/>
          <a:ln>
            <a:solidFill>
              <a:srgbClr val="85C40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85C40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5C40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noFill/>
          <a:ln>
            <a:solidFill>
              <a:srgbClr val="85C40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85C40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5C40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solidFill>
                  <a:srgbClr val="56595E"/>
                </a:solidFill>
                <a:latin typeface="+mj-lt"/>
              </a:rPr>
              <a:t>LOREM 03</a:t>
            </a:r>
          </a:p>
        </p:txBody>
      </p:sp>
      <p:sp>
        <p:nvSpPr>
          <p:cNvPr id="63" name="TextBox 62"/>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60" name="Picture 5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1241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500"/>
                                        <p:tgtEl>
                                          <p:spTgt spid="5"/>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par>
                                <p:cTn id="26" presetID="2" presetClass="entr" presetSubtype="8"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0-#ppt_w/2"/>
                                          </p:val>
                                        </p:tav>
                                        <p:tav tm="100000">
                                          <p:val>
                                            <p:strVal val="#ppt_x"/>
                                          </p:val>
                                        </p:tav>
                                      </p:tavLst>
                                    </p:anim>
                                    <p:anim calcmode="lin" valueType="num">
                                      <p:cBhvr additive="base">
                                        <p:cTn id="29" dur="500" fill="hold"/>
                                        <p:tgtEl>
                                          <p:spTgt spid="41"/>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500"/>
                                        <p:tgtEl>
                                          <p:spTgt spid="24"/>
                                        </p:tgtEl>
                                      </p:cBhvr>
                                    </p:animEffect>
                                  </p:childTnLst>
                                </p:cTn>
                              </p:par>
                              <p:par>
                                <p:cTn id="44" presetID="2" presetClass="entr" presetSubtype="8" fill="hold"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0-#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ppt_w</p:attrName>
                                        </p:attrNameLst>
                                      </p:cBhvr>
                                      <p:tavLst>
                                        <p:tav tm="0">
                                          <p:val>
                                            <p:fltVal val="0"/>
                                          </p:val>
                                        </p:tav>
                                        <p:tav tm="100000">
                                          <p:val>
                                            <p:strVal val="#ppt_w"/>
                                          </p:val>
                                        </p:tav>
                                      </p:tavLst>
                                    </p:anim>
                                    <p:anim calcmode="lin" valueType="num">
                                      <p:cBhvr>
                                        <p:cTn id="52" dur="500" fill="hold"/>
                                        <p:tgtEl>
                                          <p:spTgt spid="54"/>
                                        </p:tgtEl>
                                        <p:attrNameLst>
                                          <p:attrName>ppt_h</p:attrName>
                                        </p:attrNameLst>
                                      </p:cBhvr>
                                      <p:tavLst>
                                        <p:tav tm="0">
                                          <p:val>
                                            <p:fltVal val="0"/>
                                          </p:val>
                                        </p:tav>
                                        <p:tav tm="100000">
                                          <p:val>
                                            <p:strVal val="#ppt_h"/>
                                          </p:val>
                                        </p:tav>
                                      </p:tavLst>
                                    </p:anim>
                                    <p:animEffect transition="in" filter="fade">
                                      <p:cBhvr>
                                        <p:cTn id="53" dur="500"/>
                                        <p:tgtEl>
                                          <p:spTgt spid="54"/>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left)">
                                      <p:cBhvr>
                                        <p:cTn id="61" dur="500"/>
                                        <p:tgtEl>
                                          <p:spTgt spid="26"/>
                                        </p:tgtEl>
                                      </p:cBhvr>
                                    </p:animEffect>
                                  </p:childTnLst>
                                </p:cTn>
                              </p:par>
                              <p:par>
                                <p:cTn id="62" presetID="2" presetClass="entr" presetSubtype="8" fill="hold"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0-#ppt_w/2"/>
                                          </p:val>
                                        </p:tav>
                                        <p:tav tm="100000">
                                          <p:val>
                                            <p:strVal val="#ppt_x"/>
                                          </p:val>
                                        </p:tav>
                                      </p:tavLst>
                                    </p:anim>
                                    <p:anim calcmode="lin" valueType="num">
                                      <p:cBhvr additive="base">
                                        <p:cTn id="65" dur="500" fill="hold"/>
                                        <p:tgtEl>
                                          <p:spTgt spid="48"/>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1" fill="hold"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1500"/>
                                        <p:tgtEl>
                                          <p:spTgt spid="9"/>
                                        </p:tgtEl>
                                      </p:cBhvr>
                                    </p:animEffect>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par>
                                <p:cTn id="84" presetID="2" presetClass="entr" presetSubtype="8" fill="hold" nodeType="withEffect">
                                  <p:stCondLst>
                                    <p:cond delay="0"/>
                                  </p:stCondLst>
                                  <p:childTnLst>
                                    <p:set>
                                      <p:cBhvr>
                                        <p:cTn id="85" dur="1" fill="hold">
                                          <p:stCondLst>
                                            <p:cond delay="0"/>
                                          </p:stCondLst>
                                        </p:cTn>
                                        <p:tgtEl>
                                          <p:spTgt spid="98"/>
                                        </p:tgtEl>
                                        <p:attrNameLst>
                                          <p:attrName>style.visibility</p:attrName>
                                        </p:attrNameLst>
                                      </p:cBhvr>
                                      <p:to>
                                        <p:strVal val="visible"/>
                                      </p:to>
                                    </p:set>
                                    <p:anim calcmode="lin" valueType="num">
                                      <p:cBhvr additive="base">
                                        <p:cTn id="86" dur="500" fill="hold"/>
                                        <p:tgtEl>
                                          <p:spTgt spid="98"/>
                                        </p:tgtEl>
                                        <p:attrNameLst>
                                          <p:attrName>ppt_x</p:attrName>
                                        </p:attrNameLst>
                                      </p:cBhvr>
                                      <p:tavLst>
                                        <p:tav tm="0">
                                          <p:val>
                                            <p:strVal val="0-#ppt_w/2"/>
                                          </p:val>
                                        </p:tav>
                                        <p:tav tm="100000">
                                          <p:val>
                                            <p:strVal val="#ppt_x"/>
                                          </p:val>
                                        </p:tav>
                                      </p:tavLst>
                                    </p:anim>
                                    <p:anim calcmode="lin" valueType="num">
                                      <p:cBhvr additive="base">
                                        <p:cTn id="87" dur="500" fill="hold"/>
                                        <p:tgtEl>
                                          <p:spTgt spid="98"/>
                                        </p:tgtEl>
                                        <p:attrNameLst>
                                          <p:attrName>ppt_y</p:attrName>
                                        </p:attrNameLst>
                                      </p:cBhvr>
                                      <p:tavLst>
                                        <p:tav tm="0">
                                          <p:val>
                                            <p:strVal val="#ppt_y"/>
                                          </p:val>
                                        </p:tav>
                                        <p:tav tm="100000">
                                          <p:val>
                                            <p:strVal val="#ppt_y"/>
                                          </p:val>
                                        </p:tav>
                                      </p:tavLst>
                                    </p:anim>
                                  </p:childTnLst>
                                </p:cTn>
                              </p:par>
                            </p:childTnLst>
                          </p:cTn>
                        </p:par>
                        <p:par>
                          <p:cTn id="88" fill="hold">
                            <p:stCondLst>
                              <p:cond delay="9500"/>
                            </p:stCondLst>
                            <p:childTnLst>
                              <p:par>
                                <p:cTn id="89" presetID="53" presetClass="entr" presetSubtype="16" fill="hold" grpId="0" nodeType="afterEffect">
                                  <p:stCondLst>
                                    <p:cond delay="0"/>
                                  </p:stCondLst>
                                  <p:childTnLst>
                                    <p:set>
                                      <p:cBhvr>
                                        <p:cTn id="90" dur="1" fill="hold">
                                          <p:stCondLst>
                                            <p:cond delay="0"/>
                                          </p:stCondLst>
                                        </p:cTn>
                                        <p:tgtEl>
                                          <p:spTgt spid="106"/>
                                        </p:tgtEl>
                                        <p:attrNameLst>
                                          <p:attrName>style.visibility</p:attrName>
                                        </p:attrNameLst>
                                      </p:cBhvr>
                                      <p:to>
                                        <p:strVal val="visible"/>
                                      </p:to>
                                    </p:set>
                                    <p:anim calcmode="lin" valueType="num">
                                      <p:cBhvr>
                                        <p:cTn id="91" dur="500" fill="hold"/>
                                        <p:tgtEl>
                                          <p:spTgt spid="106"/>
                                        </p:tgtEl>
                                        <p:attrNameLst>
                                          <p:attrName>ppt_w</p:attrName>
                                        </p:attrNameLst>
                                      </p:cBhvr>
                                      <p:tavLst>
                                        <p:tav tm="0">
                                          <p:val>
                                            <p:fltVal val="0"/>
                                          </p:val>
                                        </p:tav>
                                        <p:tav tm="100000">
                                          <p:val>
                                            <p:strVal val="#ppt_w"/>
                                          </p:val>
                                        </p:tav>
                                      </p:tavLst>
                                    </p:anim>
                                    <p:anim calcmode="lin" valueType="num">
                                      <p:cBhvr>
                                        <p:cTn id="92" dur="500" fill="hold"/>
                                        <p:tgtEl>
                                          <p:spTgt spid="106"/>
                                        </p:tgtEl>
                                        <p:attrNameLst>
                                          <p:attrName>ppt_h</p:attrName>
                                        </p:attrNameLst>
                                      </p:cBhvr>
                                      <p:tavLst>
                                        <p:tav tm="0">
                                          <p:val>
                                            <p:fltVal val="0"/>
                                          </p:val>
                                        </p:tav>
                                        <p:tav tm="100000">
                                          <p:val>
                                            <p:strVal val="#ppt_h"/>
                                          </p:val>
                                        </p:tav>
                                      </p:tavLst>
                                    </p:anim>
                                    <p:animEffect transition="in" filter="fade">
                                      <p:cBhvr>
                                        <p:cTn id="93" dur="500"/>
                                        <p:tgtEl>
                                          <p:spTgt spid="106"/>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103"/>
                                        </p:tgtEl>
                                        <p:attrNameLst>
                                          <p:attrName>style.visibility</p:attrName>
                                        </p:attrNameLst>
                                      </p:cBhvr>
                                      <p:to>
                                        <p:strVal val="visible"/>
                                      </p:to>
                                    </p:set>
                                    <p:animEffect transition="in" filter="wipe(left)">
                                      <p:cBhvr>
                                        <p:cTn id="97" dur="500"/>
                                        <p:tgtEl>
                                          <p:spTgt spid="103"/>
                                        </p:tgtEl>
                                      </p:cBhvr>
                                    </p:animEffect>
                                  </p:childTnLst>
                                </p:cTn>
                              </p:par>
                            </p:childTnLst>
                          </p:cTn>
                        </p:par>
                        <p:par>
                          <p:cTn id="98" fill="hold">
                            <p:stCondLst>
                              <p:cond delay="10500"/>
                            </p:stCondLst>
                            <p:childTnLst>
                              <p:par>
                                <p:cTn id="99" presetID="22" presetClass="entr" presetSubtype="8" fill="hold" grpId="0" nodeType="afterEffect">
                                  <p:stCondLst>
                                    <p:cond delay="0"/>
                                  </p:stCondLst>
                                  <p:childTnLst>
                                    <p:set>
                                      <p:cBhvr>
                                        <p:cTn id="100" dur="1" fill="hold">
                                          <p:stCondLst>
                                            <p:cond delay="0"/>
                                          </p:stCondLst>
                                        </p:cTn>
                                        <p:tgtEl>
                                          <p:spTgt spid="104"/>
                                        </p:tgtEl>
                                        <p:attrNameLst>
                                          <p:attrName>style.visibility</p:attrName>
                                        </p:attrNameLst>
                                      </p:cBhvr>
                                      <p:to>
                                        <p:strVal val="visible"/>
                                      </p:to>
                                    </p:set>
                                    <p:animEffect transition="in" filter="wipe(left)">
                                      <p:cBhvr>
                                        <p:cTn id="101" dur="500"/>
                                        <p:tgtEl>
                                          <p:spTgt spid="104"/>
                                        </p:tgtEl>
                                      </p:cBhvr>
                                    </p:animEffect>
                                  </p:childTnLst>
                                </p:cTn>
                              </p:par>
                              <p:par>
                                <p:cTn id="102" presetID="2" presetClass="entr" presetSubtype="8" fill="hold" nodeType="withEffect">
                                  <p:stCondLst>
                                    <p:cond delay="0"/>
                                  </p:stCondLst>
                                  <p:childTnLst>
                                    <p:set>
                                      <p:cBhvr>
                                        <p:cTn id="103" dur="1" fill="hold">
                                          <p:stCondLst>
                                            <p:cond delay="0"/>
                                          </p:stCondLst>
                                        </p:cTn>
                                        <p:tgtEl>
                                          <p:spTgt spid="105"/>
                                        </p:tgtEl>
                                        <p:attrNameLst>
                                          <p:attrName>style.visibility</p:attrName>
                                        </p:attrNameLst>
                                      </p:cBhvr>
                                      <p:to>
                                        <p:strVal val="visible"/>
                                      </p:to>
                                    </p:set>
                                    <p:anim calcmode="lin" valueType="num">
                                      <p:cBhvr additive="base">
                                        <p:cTn id="104" dur="500" fill="hold"/>
                                        <p:tgtEl>
                                          <p:spTgt spid="105"/>
                                        </p:tgtEl>
                                        <p:attrNameLst>
                                          <p:attrName>ppt_x</p:attrName>
                                        </p:attrNameLst>
                                      </p:cBhvr>
                                      <p:tavLst>
                                        <p:tav tm="0">
                                          <p:val>
                                            <p:strVal val="0-#ppt_w/2"/>
                                          </p:val>
                                        </p:tav>
                                        <p:tav tm="100000">
                                          <p:val>
                                            <p:strVal val="#ppt_x"/>
                                          </p:val>
                                        </p:tav>
                                      </p:tavLst>
                                    </p:anim>
                                    <p:anim calcmode="lin" valueType="num">
                                      <p:cBhvr additive="base">
                                        <p:cTn id="105" dur="500" fill="hold"/>
                                        <p:tgtEl>
                                          <p:spTgt spid="105"/>
                                        </p:tgtEl>
                                        <p:attrNameLst>
                                          <p:attrName>ppt_y</p:attrName>
                                        </p:attrNameLst>
                                      </p:cBhvr>
                                      <p:tavLst>
                                        <p:tav tm="0">
                                          <p:val>
                                            <p:strVal val="#ppt_y"/>
                                          </p:val>
                                        </p:tav>
                                        <p:tav tm="100000">
                                          <p:val>
                                            <p:strVal val="#ppt_y"/>
                                          </p:val>
                                        </p:tav>
                                      </p:tavLst>
                                    </p:anim>
                                  </p:childTnLst>
                                </p:cTn>
                              </p:par>
                            </p:childTnLst>
                          </p:cTn>
                        </p:par>
                        <p:par>
                          <p:cTn id="106" fill="hold">
                            <p:stCondLst>
                              <p:cond delay="11000"/>
                            </p:stCondLst>
                            <p:childTnLst>
                              <p:par>
                                <p:cTn id="107" presetID="53" presetClass="entr" presetSubtype="16" fill="hold" grpId="0" nodeType="afterEffect">
                                  <p:stCondLst>
                                    <p:cond delay="0"/>
                                  </p:stCondLst>
                                  <p:childTnLst>
                                    <p:set>
                                      <p:cBhvr>
                                        <p:cTn id="108" dur="1" fill="hold">
                                          <p:stCondLst>
                                            <p:cond delay="0"/>
                                          </p:stCondLst>
                                        </p:cTn>
                                        <p:tgtEl>
                                          <p:spTgt spid="113"/>
                                        </p:tgtEl>
                                        <p:attrNameLst>
                                          <p:attrName>style.visibility</p:attrName>
                                        </p:attrNameLst>
                                      </p:cBhvr>
                                      <p:to>
                                        <p:strVal val="visible"/>
                                      </p:to>
                                    </p:set>
                                    <p:anim calcmode="lin" valueType="num">
                                      <p:cBhvr>
                                        <p:cTn id="109" dur="500" fill="hold"/>
                                        <p:tgtEl>
                                          <p:spTgt spid="113"/>
                                        </p:tgtEl>
                                        <p:attrNameLst>
                                          <p:attrName>ppt_w</p:attrName>
                                        </p:attrNameLst>
                                      </p:cBhvr>
                                      <p:tavLst>
                                        <p:tav tm="0">
                                          <p:val>
                                            <p:fltVal val="0"/>
                                          </p:val>
                                        </p:tav>
                                        <p:tav tm="100000">
                                          <p:val>
                                            <p:strVal val="#ppt_w"/>
                                          </p:val>
                                        </p:tav>
                                      </p:tavLst>
                                    </p:anim>
                                    <p:anim calcmode="lin" valueType="num">
                                      <p:cBhvr>
                                        <p:cTn id="110" dur="500" fill="hold"/>
                                        <p:tgtEl>
                                          <p:spTgt spid="113"/>
                                        </p:tgtEl>
                                        <p:attrNameLst>
                                          <p:attrName>ppt_h</p:attrName>
                                        </p:attrNameLst>
                                      </p:cBhvr>
                                      <p:tavLst>
                                        <p:tav tm="0">
                                          <p:val>
                                            <p:fltVal val="0"/>
                                          </p:val>
                                        </p:tav>
                                        <p:tav tm="100000">
                                          <p:val>
                                            <p:strVal val="#ppt_h"/>
                                          </p:val>
                                        </p:tav>
                                      </p:tavLst>
                                    </p:anim>
                                    <p:animEffect transition="in" filter="fade">
                                      <p:cBhvr>
                                        <p:cTn id="111" dur="500"/>
                                        <p:tgtEl>
                                          <p:spTgt spid="113"/>
                                        </p:tgtEl>
                                      </p:cBhvr>
                                    </p:animEffect>
                                  </p:childTnLst>
                                </p:cTn>
                              </p:par>
                            </p:childTnLst>
                          </p:cTn>
                        </p:par>
                        <p:par>
                          <p:cTn id="112" fill="hold">
                            <p:stCondLst>
                              <p:cond delay="11500"/>
                            </p:stCondLst>
                            <p:childTnLst>
                              <p:par>
                                <p:cTn id="113" presetID="22" presetClass="entr" presetSubtype="8" fill="hold" grpId="0"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500"/>
                                        <p:tgtEl>
                                          <p:spTgt spid="110"/>
                                        </p:tgtEl>
                                      </p:cBhvr>
                                    </p:animEffect>
                                  </p:childTnLst>
                                </p:cTn>
                              </p:par>
                            </p:childTnLst>
                          </p:cTn>
                        </p:par>
                        <p:par>
                          <p:cTn id="116" fill="hold">
                            <p:stCondLst>
                              <p:cond delay="12000"/>
                            </p:stCondLst>
                            <p:childTnLst>
                              <p:par>
                                <p:cTn id="117" presetID="22" presetClass="entr" presetSubtype="8" fill="hold" grpId="0" nodeType="afterEffect">
                                  <p:stCondLst>
                                    <p:cond delay="0"/>
                                  </p:stCondLst>
                                  <p:childTnLst>
                                    <p:set>
                                      <p:cBhvr>
                                        <p:cTn id="118" dur="1" fill="hold">
                                          <p:stCondLst>
                                            <p:cond delay="0"/>
                                          </p:stCondLst>
                                        </p:cTn>
                                        <p:tgtEl>
                                          <p:spTgt spid="111"/>
                                        </p:tgtEl>
                                        <p:attrNameLst>
                                          <p:attrName>style.visibility</p:attrName>
                                        </p:attrNameLst>
                                      </p:cBhvr>
                                      <p:to>
                                        <p:strVal val="visible"/>
                                      </p:to>
                                    </p:set>
                                    <p:animEffect transition="in" filter="wipe(left)">
                                      <p:cBhvr>
                                        <p:cTn id="119" dur="500"/>
                                        <p:tgtEl>
                                          <p:spTgt spid="111"/>
                                        </p:tgtEl>
                                      </p:cBhvr>
                                    </p:animEffect>
                                  </p:childTnLst>
                                </p:cTn>
                              </p:par>
                              <p:par>
                                <p:cTn id="120" presetID="2" presetClass="entr" presetSubtype="8" fill="hold" nodeType="withEffect">
                                  <p:stCondLst>
                                    <p:cond delay="0"/>
                                  </p:stCondLst>
                                  <p:childTnLst>
                                    <p:set>
                                      <p:cBhvr>
                                        <p:cTn id="121" dur="1" fill="hold">
                                          <p:stCondLst>
                                            <p:cond delay="0"/>
                                          </p:stCondLst>
                                        </p:cTn>
                                        <p:tgtEl>
                                          <p:spTgt spid="112"/>
                                        </p:tgtEl>
                                        <p:attrNameLst>
                                          <p:attrName>style.visibility</p:attrName>
                                        </p:attrNameLst>
                                      </p:cBhvr>
                                      <p:to>
                                        <p:strVal val="visible"/>
                                      </p:to>
                                    </p:set>
                                    <p:anim calcmode="lin" valueType="num">
                                      <p:cBhvr additive="base">
                                        <p:cTn id="122" dur="500" fill="hold"/>
                                        <p:tgtEl>
                                          <p:spTgt spid="112"/>
                                        </p:tgtEl>
                                        <p:attrNameLst>
                                          <p:attrName>ppt_x</p:attrName>
                                        </p:attrNameLst>
                                      </p:cBhvr>
                                      <p:tavLst>
                                        <p:tav tm="0">
                                          <p:val>
                                            <p:strVal val="0-#ppt_w/2"/>
                                          </p:val>
                                        </p:tav>
                                        <p:tav tm="100000">
                                          <p:val>
                                            <p:strVal val="#ppt_x"/>
                                          </p:val>
                                        </p:tav>
                                      </p:tavLst>
                                    </p:anim>
                                    <p:anim calcmode="lin" valueType="num">
                                      <p:cBhvr additive="base">
                                        <p:cTn id="123" dur="500" fill="hold"/>
                                        <p:tgtEl>
                                          <p:spTgt spid="112"/>
                                        </p:tgtEl>
                                        <p:attrNameLst>
                                          <p:attrName>ppt_y</p:attrName>
                                        </p:attrNameLst>
                                      </p:cBhvr>
                                      <p:tavLst>
                                        <p:tav tm="0">
                                          <p:val>
                                            <p:strVal val="#ppt_y"/>
                                          </p:val>
                                        </p:tav>
                                        <p:tav tm="100000">
                                          <p:val>
                                            <p:strVal val="#ppt_y"/>
                                          </p:val>
                                        </p:tav>
                                      </p:tavLst>
                                    </p:anim>
                                  </p:childTnLst>
                                </p:cTn>
                              </p:par>
                            </p:childTnLst>
                          </p:cTn>
                        </p:par>
                        <p:par>
                          <p:cTn id="124" fill="hold">
                            <p:stCondLst>
                              <p:cond delay="12500"/>
                            </p:stCondLst>
                            <p:childTnLst>
                              <p:par>
                                <p:cTn id="125" presetID="22" presetClass="entr" presetSubtype="1" fill="hold" nodeType="afterEffect">
                                  <p:stCondLst>
                                    <p:cond delay="0"/>
                                  </p:stCondLst>
                                  <p:childTnLst>
                                    <p:set>
                                      <p:cBhvr>
                                        <p:cTn id="126" dur="1" fill="hold">
                                          <p:stCondLst>
                                            <p:cond delay="0"/>
                                          </p:stCondLst>
                                        </p:cTn>
                                        <p:tgtEl>
                                          <p:spTgt spid="10"/>
                                        </p:tgtEl>
                                        <p:attrNameLst>
                                          <p:attrName>style.visibility</p:attrName>
                                        </p:attrNameLst>
                                      </p:cBhvr>
                                      <p:to>
                                        <p:strVal val="visible"/>
                                      </p:to>
                                    </p:set>
                                    <p:animEffect transition="in" filter="wipe(up)">
                                      <p:cBhvr>
                                        <p:cTn id="127" dur="1500"/>
                                        <p:tgtEl>
                                          <p:spTgt spid="10"/>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p:cTn id="131" dur="500" fill="hold"/>
                                        <p:tgtEl>
                                          <p:spTgt spid="78"/>
                                        </p:tgtEl>
                                        <p:attrNameLst>
                                          <p:attrName>ppt_w</p:attrName>
                                        </p:attrNameLst>
                                      </p:cBhvr>
                                      <p:tavLst>
                                        <p:tav tm="0">
                                          <p:val>
                                            <p:fltVal val="0"/>
                                          </p:val>
                                        </p:tav>
                                        <p:tav tm="100000">
                                          <p:val>
                                            <p:strVal val="#ppt_w"/>
                                          </p:val>
                                        </p:tav>
                                      </p:tavLst>
                                    </p:anim>
                                    <p:anim calcmode="lin" valueType="num">
                                      <p:cBhvr>
                                        <p:cTn id="132" dur="500" fill="hold"/>
                                        <p:tgtEl>
                                          <p:spTgt spid="78"/>
                                        </p:tgtEl>
                                        <p:attrNameLst>
                                          <p:attrName>ppt_h</p:attrName>
                                        </p:attrNameLst>
                                      </p:cBhvr>
                                      <p:tavLst>
                                        <p:tav tm="0">
                                          <p:val>
                                            <p:fltVal val="0"/>
                                          </p:val>
                                        </p:tav>
                                        <p:tav tm="100000">
                                          <p:val>
                                            <p:strVal val="#ppt_h"/>
                                          </p:val>
                                        </p:tav>
                                      </p:tavLst>
                                    </p:anim>
                                    <p:animEffect transition="in" filter="fade">
                                      <p:cBhvr>
                                        <p:cTn id="133" dur="500"/>
                                        <p:tgtEl>
                                          <p:spTgt spid="78"/>
                                        </p:tgtEl>
                                      </p:cBhvr>
                                    </p:animEffect>
                                  </p:childTnLst>
                                </p:cTn>
                              </p:par>
                            </p:childTnLst>
                          </p:cTn>
                        </p:par>
                        <p:par>
                          <p:cTn id="134" fill="hold">
                            <p:stCondLst>
                              <p:cond delay="14500"/>
                            </p:stCondLst>
                            <p:childTnLst>
                              <p:par>
                                <p:cTn id="135" presetID="22" presetClass="entr" presetSubtype="8" fill="hold" grpId="0" nodeType="afterEffect">
                                  <p:stCondLst>
                                    <p:cond delay="0"/>
                                  </p:stCondLst>
                                  <p:childTnLst>
                                    <p:set>
                                      <p:cBhvr>
                                        <p:cTn id="136" dur="1" fill="hold">
                                          <p:stCondLst>
                                            <p:cond delay="0"/>
                                          </p:stCondLst>
                                        </p:cTn>
                                        <p:tgtEl>
                                          <p:spTgt spid="75"/>
                                        </p:tgtEl>
                                        <p:attrNameLst>
                                          <p:attrName>style.visibility</p:attrName>
                                        </p:attrNameLst>
                                      </p:cBhvr>
                                      <p:to>
                                        <p:strVal val="visible"/>
                                      </p:to>
                                    </p:set>
                                    <p:animEffect transition="in" filter="wipe(left)">
                                      <p:cBhvr>
                                        <p:cTn id="137" dur="500"/>
                                        <p:tgtEl>
                                          <p:spTgt spid="75"/>
                                        </p:tgtEl>
                                      </p:cBhvr>
                                    </p:animEffect>
                                  </p:childTnLst>
                                </p:cTn>
                              </p:par>
                            </p:childTnLst>
                          </p:cTn>
                        </p:par>
                        <p:par>
                          <p:cTn id="138" fill="hold">
                            <p:stCondLst>
                              <p:cond delay="15000"/>
                            </p:stCondLst>
                            <p:childTnLst>
                              <p:par>
                                <p:cTn id="139" presetID="22" presetClass="entr" presetSubtype="8" fill="hold" grpId="0" nodeType="afterEffect">
                                  <p:stCondLst>
                                    <p:cond delay="0"/>
                                  </p:stCondLst>
                                  <p:childTnLst>
                                    <p:set>
                                      <p:cBhvr>
                                        <p:cTn id="140" dur="1" fill="hold">
                                          <p:stCondLst>
                                            <p:cond delay="0"/>
                                          </p:stCondLst>
                                        </p:cTn>
                                        <p:tgtEl>
                                          <p:spTgt spid="76"/>
                                        </p:tgtEl>
                                        <p:attrNameLst>
                                          <p:attrName>style.visibility</p:attrName>
                                        </p:attrNameLst>
                                      </p:cBhvr>
                                      <p:to>
                                        <p:strVal val="visible"/>
                                      </p:to>
                                    </p:set>
                                    <p:animEffect transition="in" filter="wipe(left)">
                                      <p:cBhvr>
                                        <p:cTn id="141" dur="500"/>
                                        <p:tgtEl>
                                          <p:spTgt spid="76"/>
                                        </p:tgtEl>
                                      </p:cBhvr>
                                    </p:animEffect>
                                  </p:childTnLst>
                                </p:cTn>
                              </p:par>
                              <p:par>
                                <p:cTn id="142" presetID="2" presetClass="entr" presetSubtype="8" fill="hold" nodeType="withEffect">
                                  <p:stCondLst>
                                    <p:cond delay="0"/>
                                  </p:stCondLst>
                                  <p:childTnLst>
                                    <p:set>
                                      <p:cBhvr>
                                        <p:cTn id="143" dur="1" fill="hold">
                                          <p:stCondLst>
                                            <p:cond delay="0"/>
                                          </p:stCondLst>
                                        </p:cTn>
                                        <p:tgtEl>
                                          <p:spTgt spid="77"/>
                                        </p:tgtEl>
                                        <p:attrNameLst>
                                          <p:attrName>style.visibility</p:attrName>
                                        </p:attrNameLst>
                                      </p:cBhvr>
                                      <p:to>
                                        <p:strVal val="visible"/>
                                      </p:to>
                                    </p:set>
                                    <p:anim calcmode="lin" valueType="num">
                                      <p:cBhvr additive="base">
                                        <p:cTn id="144" dur="500" fill="hold"/>
                                        <p:tgtEl>
                                          <p:spTgt spid="77"/>
                                        </p:tgtEl>
                                        <p:attrNameLst>
                                          <p:attrName>ppt_x</p:attrName>
                                        </p:attrNameLst>
                                      </p:cBhvr>
                                      <p:tavLst>
                                        <p:tav tm="0">
                                          <p:val>
                                            <p:strVal val="0-#ppt_w/2"/>
                                          </p:val>
                                        </p:tav>
                                        <p:tav tm="100000">
                                          <p:val>
                                            <p:strVal val="#ppt_x"/>
                                          </p:val>
                                        </p:tav>
                                      </p:tavLst>
                                    </p:anim>
                                    <p:anim calcmode="lin" valueType="num">
                                      <p:cBhvr additive="base">
                                        <p:cTn id="145" dur="500" fill="hold"/>
                                        <p:tgtEl>
                                          <p:spTgt spid="77"/>
                                        </p:tgtEl>
                                        <p:attrNameLst>
                                          <p:attrName>ppt_y</p:attrName>
                                        </p:attrNameLst>
                                      </p:cBhvr>
                                      <p:tavLst>
                                        <p:tav tm="0">
                                          <p:val>
                                            <p:strVal val="#ppt_y"/>
                                          </p:val>
                                        </p:tav>
                                        <p:tav tm="100000">
                                          <p:val>
                                            <p:strVal val="#ppt_y"/>
                                          </p:val>
                                        </p:tav>
                                      </p:tavLst>
                                    </p:anim>
                                  </p:childTnLst>
                                </p:cTn>
                              </p:par>
                            </p:childTnLst>
                          </p:cTn>
                        </p:par>
                        <p:par>
                          <p:cTn id="146" fill="hold">
                            <p:stCondLst>
                              <p:cond delay="15500"/>
                            </p:stCondLst>
                            <p:childTnLst>
                              <p:par>
                                <p:cTn id="147" presetID="53" presetClass="entr" presetSubtype="16" fill="hold" grpId="0" nodeType="afterEffect">
                                  <p:stCondLst>
                                    <p:cond delay="0"/>
                                  </p:stCondLst>
                                  <p:childTnLst>
                                    <p:set>
                                      <p:cBhvr>
                                        <p:cTn id="148" dur="1" fill="hold">
                                          <p:stCondLst>
                                            <p:cond delay="0"/>
                                          </p:stCondLst>
                                        </p:cTn>
                                        <p:tgtEl>
                                          <p:spTgt spid="85"/>
                                        </p:tgtEl>
                                        <p:attrNameLst>
                                          <p:attrName>style.visibility</p:attrName>
                                        </p:attrNameLst>
                                      </p:cBhvr>
                                      <p:to>
                                        <p:strVal val="visible"/>
                                      </p:to>
                                    </p:set>
                                    <p:anim calcmode="lin" valueType="num">
                                      <p:cBhvr>
                                        <p:cTn id="149" dur="500" fill="hold"/>
                                        <p:tgtEl>
                                          <p:spTgt spid="85"/>
                                        </p:tgtEl>
                                        <p:attrNameLst>
                                          <p:attrName>ppt_w</p:attrName>
                                        </p:attrNameLst>
                                      </p:cBhvr>
                                      <p:tavLst>
                                        <p:tav tm="0">
                                          <p:val>
                                            <p:fltVal val="0"/>
                                          </p:val>
                                        </p:tav>
                                        <p:tav tm="100000">
                                          <p:val>
                                            <p:strVal val="#ppt_w"/>
                                          </p:val>
                                        </p:tav>
                                      </p:tavLst>
                                    </p:anim>
                                    <p:anim calcmode="lin" valueType="num">
                                      <p:cBhvr>
                                        <p:cTn id="150" dur="500" fill="hold"/>
                                        <p:tgtEl>
                                          <p:spTgt spid="85"/>
                                        </p:tgtEl>
                                        <p:attrNameLst>
                                          <p:attrName>ppt_h</p:attrName>
                                        </p:attrNameLst>
                                      </p:cBhvr>
                                      <p:tavLst>
                                        <p:tav tm="0">
                                          <p:val>
                                            <p:fltVal val="0"/>
                                          </p:val>
                                        </p:tav>
                                        <p:tav tm="100000">
                                          <p:val>
                                            <p:strVal val="#ppt_h"/>
                                          </p:val>
                                        </p:tav>
                                      </p:tavLst>
                                    </p:anim>
                                    <p:animEffect transition="in" filter="fade">
                                      <p:cBhvr>
                                        <p:cTn id="151" dur="500"/>
                                        <p:tgtEl>
                                          <p:spTgt spid="85"/>
                                        </p:tgtEl>
                                      </p:cBhvr>
                                    </p:animEffect>
                                  </p:childTnLst>
                                </p:cTn>
                              </p:par>
                            </p:childTnLst>
                          </p:cTn>
                        </p:par>
                        <p:par>
                          <p:cTn id="152" fill="hold">
                            <p:stCondLst>
                              <p:cond delay="16000"/>
                            </p:stCondLst>
                            <p:childTnLst>
                              <p:par>
                                <p:cTn id="153" presetID="22" presetClass="entr" presetSubtype="8"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left)">
                                      <p:cBhvr>
                                        <p:cTn id="155" dur="500"/>
                                        <p:tgtEl>
                                          <p:spTgt spid="82"/>
                                        </p:tgtEl>
                                      </p:cBhvr>
                                    </p:animEffect>
                                  </p:childTnLst>
                                </p:cTn>
                              </p:par>
                            </p:childTnLst>
                          </p:cTn>
                        </p:par>
                        <p:par>
                          <p:cTn id="156" fill="hold">
                            <p:stCondLst>
                              <p:cond delay="16500"/>
                            </p:stCondLst>
                            <p:childTnLst>
                              <p:par>
                                <p:cTn id="157" presetID="22" presetClass="entr" presetSubtype="8" fill="hold" grpId="0" nodeType="after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wipe(left)">
                                      <p:cBhvr>
                                        <p:cTn id="159" dur="500"/>
                                        <p:tgtEl>
                                          <p:spTgt spid="83"/>
                                        </p:tgtEl>
                                      </p:cBhvr>
                                    </p:animEffect>
                                  </p:childTnLst>
                                </p:cTn>
                              </p:par>
                              <p:par>
                                <p:cTn id="160" presetID="2" presetClass="entr" presetSubtype="8" fill="hold"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additive="base">
                                        <p:cTn id="162" dur="500" fill="hold"/>
                                        <p:tgtEl>
                                          <p:spTgt spid="84"/>
                                        </p:tgtEl>
                                        <p:attrNameLst>
                                          <p:attrName>ppt_x</p:attrName>
                                        </p:attrNameLst>
                                      </p:cBhvr>
                                      <p:tavLst>
                                        <p:tav tm="0">
                                          <p:val>
                                            <p:strVal val="0-#ppt_w/2"/>
                                          </p:val>
                                        </p:tav>
                                        <p:tav tm="100000">
                                          <p:val>
                                            <p:strVal val="#ppt_x"/>
                                          </p:val>
                                        </p:tav>
                                      </p:tavLst>
                                    </p:anim>
                                    <p:anim calcmode="lin" valueType="num">
                                      <p:cBhvr additive="base">
                                        <p:cTn id="163" dur="500" fill="hold"/>
                                        <p:tgtEl>
                                          <p:spTgt spid="84"/>
                                        </p:tgtEl>
                                        <p:attrNameLst>
                                          <p:attrName>ppt_y</p:attrName>
                                        </p:attrNameLst>
                                      </p:cBhvr>
                                      <p:tavLst>
                                        <p:tav tm="0">
                                          <p:val>
                                            <p:strVal val="#ppt_y"/>
                                          </p:val>
                                        </p:tav>
                                        <p:tav tm="100000">
                                          <p:val>
                                            <p:strVal val="#ppt_y"/>
                                          </p:val>
                                        </p:tav>
                                      </p:tavLst>
                                    </p:anim>
                                  </p:childTnLst>
                                </p:cTn>
                              </p:par>
                            </p:childTnLst>
                          </p:cTn>
                        </p:par>
                        <p:par>
                          <p:cTn id="164" fill="hold">
                            <p:stCondLst>
                              <p:cond delay="17000"/>
                            </p:stCondLst>
                            <p:childTnLst>
                              <p:par>
                                <p:cTn id="165" presetID="53" presetClass="entr" presetSubtype="16" fill="hold" grpId="0" nodeType="afterEffect">
                                  <p:stCondLst>
                                    <p:cond delay="0"/>
                                  </p:stCondLst>
                                  <p:childTnLst>
                                    <p:set>
                                      <p:cBhvr>
                                        <p:cTn id="166" dur="1" fill="hold">
                                          <p:stCondLst>
                                            <p:cond delay="0"/>
                                          </p:stCondLst>
                                        </p:cTn>
                                        <p:tgtEl>
                                          <p:spTgt spid="92"/>
                                        </p:tgtEl>
                                        <p:attrNameLst>
                                          <p:attrName>style.visibility</p:attrName>
                                        </p:attrNameLst>
                                      </p:cBhvr>
                                      <p:to>
                                        <p:strVal val="visible"/>
                                      </p:to>
                                    </p:set>
                                    <p:anim calcmode="lin" valueType="num">
                                      <p:cBhvr>
                                        <p:cTn id="167" dur="500" fill="hold"/>
                                        <p:tgtEl>
                                          <p:spTgt spid="92"/>
                                        </p:tgtEl>
                                        <p:attrNameLst>
                                          <p:attrName>ppt_w</p:attrName>
                                        </p:attrNameLst>
                                      </p:cBhvr>
                                      <p:tavLst>
                                        <p:tav tm="0">
                                          <p:val>
                                            <p:fltVal val="0"/>
                                          </p:val>
                                        </p:tav>
                                        <p:tav tm="100000">
                                          <p:val>
                                            <p:strVal val="#ppt_w"/>
                                          </p:val>
                                        </p:tav>
                                      </p:tavLst>
                                    </p:anim>
                                    <p:anim calcmode="lin" valueType="num">
                                      <p:cBhvr>
                                        <p:cTn id="168" dur="500" fill="hold"/>
                                        <p:tgtEl>
                                          <p:spTgt spid="92"/>
                                        </p:tgtEl>
                                        <p:attrNameLst>
                                          <p:attrName>ppt_h</p:attrName>
                                        </p:attrNameLst>
                                      </p:cBhvr>
                                      <p:tavLst>
                                        <p:tav tm="0">
                                          <p:val>
                                            <p:fltVal val="0"/>
                                          </p:val>
                                        </p:tav>
                                        <p:tav tm="100000">
                                          <p:val>
                                            <p:strVal val="#ppt_h"/>
                                          </p:val>
                                        </p:tav>
                                      </p:tavLst>
                                    </p:anim>
                                    <p:animEffect transition="in" filter="fade">
                                      <p:cBhvr>
                                        <p:cTn id="169" dur="500"/>
                                        <p:tgtEl>
                                          <p:spTgt spid="92"/>
                                        </p:tgtEl>
                                      </p:cBhvr>
                                    </p:animEffect>
                                  </p:childTnLst>
                                </p:cTn>
                              </p:par>
                            </p:childTnLst>
                          </p:cTn>
                        </p:par>
                        <p:par>
                          <p:cTn id="170" fill="hold">
                            <p:stCondLst>
                              <p:cond delay="17500"/>
                            </p:stCondLst>
                            <p:childTnLst>
                              <p:par>
                                <p:cTn id="171" presetID="22" presetClass="entr" presetSubtype="8" fill="hold" grpId="0" nodeType="afterEffect">
                                  <p:stCondLst>
                                    <p:cond delay="0"/>
                                  </p:stCondLst>
                                  <p:childTnLst>
                                    <p:set>
                                      <p:cBhvr>
                                        <p:cTn id="172" dur="1" fill="hold">
                                          <p:stCondLst>
                                            <p:cond delay="0"/>
                                          </p:stCondLst>
                                        </p:cTn>
                                        <p:tgtEl>
                                          <p:spTgt spid="89"/>
                                        </p:tgtEl>
                                        <p:attrNameLst>
                                          <p:attrName>style.visibility</p:attrName>
                                        </p:attrNameLst>
                                      </p:cBhvr>
                                      <p:to>
                                        <p:strVal val="visible"/>
                                      </p:to>
                                    </p:set>
                                    <p:animEffect transition="in" filter="wipe(left)">
                                      <p:cBhvr>
                                        <p:cTn id="173" dur="500"/>
                                        <p:tgtEl>
                                          <p:spTgt spid="89"/>
                                        </p:tgtEl>
                                      </p:cBhvr>
                                    </p:animEffect>
                                  </p:childTnLst>
                                </p:cTn>
                              </p:par>
                            </p:childTnLst>
                          </p:cTn>
                        </p:par>
                        <p:par>
                          <p:cTn id="174" fill="hold">
                            <p:stCondLst>
                              <p:cond delay="18000"/>
                            </p:stCondLst>
                            <p:childTnLst>
                              <p:par>
                                <p:cTn id="175" presetID="22" presetClass="entr" presetSubtype="8" fill="hold" grpId="0" nodeType="afterEffect">
                                  <p:stCondLst>
                                    <p:cond delay="0"/>
                                  </p:stCondLst>
                                  <p:childTnLst>
                                    <p:set>
                                      <p:cBhvr>
                                        <p:cTn id="176" dur="1" fill="hold">
                                          <p:stCondLst>
                                            <p:cond delay="0"/>
                                          </p:stCondLst>
                                        </p:cTn>
                                        <p:tgtEl>
                                          <p:spTgt spid="90"/>
                                        </p:tgtEl>
                                        <p:attrNameLst>
                                          <p:attrName>style.visibility</p:attrName>
                                        </p:attrNameLst>
                                      </p:cBhvr>
                                      <p:to>
                                        <p:strVal val="visible"/>
                                      </p:to>
                                    </p:set>
                                    <p:animEffect transition="in" filter="wipe(left)">
                                      <p:cBhvr>
                                        <p:cTn id="177" dur="500"/>
                                        <p:tgtEl>
                                          <p:spTgt spid="90"/>
                                        </p:tgtEl>
                                      </p:cBhvr>
                                    </p:animEffect>
                                  </p:childTnLst>
                                </p:cTn>
                              </p:par>
                              <p:par>
                                <p:cTn id="178" presetID="2" presetClass="entr" presetSubtype="8" fill="hold" nodeType="withEffect">
                                  <p:stCondLst>
                                    <p:cond delay="0"/>
                                  </p:stCondLst>
                                  <p:childTnLst>
                                    <p:set>
                                      <p:cBhvr>
                                        <p:cTn id="179" dur="1" fill="hold">
                                          <p:stCondLst>
                                            <p:cond delay="0"/>
                                          </p:stCondLst>
                                        </p:cTn>
                                        <p:tgtEl>
                                          <p:spTgt spid="91"/>
                                        </p:tgtEl>
                                        <p:attrNameLst>
                                          <p:attrName>style.visibility</p:attrName>
                                        </p:attrNameLst>
                                      </p:cBhvr>
                                      <p:to>
                                        <p:strVal val="visible"/>
                                      </p:to>
                                    </p:set>
                                    <p:anim calcmode="lin" valueType="num">
                                      <p:cBhvr additive="base">
                                        <p:cTn id="180" dur="500" fill="hold"/>
                                        <p:tgtEl>
                                          <p:spTgt spid="91"/>
                                        </p:tgtEl>
                                        <p:attrNameLst>
                                          <p:attrName>ppt_x</p:attrName>
                                        </p:attrNameLst>
                                      </p:cBhvr>
                                      <p:tavLst>
                                        <p:tav tm="0">
                                          <p:val>
                                            <p:strVal val="0-#ppt_w/2"/>
                                          </p:val>
                                        </p:tav>
                                        <p:tav tm="100000">
                                          <p:val>
                                            <p:strVal val="#ppt_x"/>
                                          </p:val>
                                        </p:tav>
                                      </p:tavLst>
                                    </p:anim>
                                    <p:anim calcmode="lin" valueType="num">
                                      <p:cBhvr additive="base">
                                        <p:cTn id="18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p:bldP spid="23" grpId="0" animBg="1"/>
      <p:bldP spid="24" grpId="0" animBg="1"/>
      <p:bldP spid="53" grpId="0"/>
      <p:bldP spid="25" grpId="0" animBg="1"/>
      <p:bldP spid="26" grpId="0" animBg="1"/>
      <p:bldP spid="54" grpId="0"/>
      <p:bldP spid="75" grpId="0" animBg="1"/>
      <p:bldP spid="76" grpId="0" animBg="1"/>
      <p:bldP spid="78" grpId="0"/>
      <p:bldP spid="82" grpId="0" animBg="1"/>
      <p:bldP spid="83" grpId="0" animBg="1"/>
      <p:bldP spid="85" grpId="0"/>
      <p:bldP spid="89" grpId="0" animBg="1"/>
      <p:bldP spid="90" grpId="0" animBg="1"/>
      <p:bldP spid="92" grpId="0"/>
      <p:bldP spid="96" grpId="0" animBg="1"/>
      <p:bldP spid="97" grpId="0" animBg="1"/>
      <p:bldP spid="99" grpId="0"/>
      <p:bldP spid="103" grpId="0" animBg="1"/>
      <p:bldP spid="104" grpId="0" animBg="1"/>
      <p:bldP spid="106" grpId="0"/>
      <p:bldP spid="110" grpId="0" animBg="1"/>
      <p:bldP spid="111" grpId="0" animBg="1"/>
      <p:bldP spid="113"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1210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2016-11-02T23:14:29Z</dcterms:modified>
</cp:coreProperties>
</file>