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 Images">
    <p:spTree>
      <p:nvGrpSpPr>
        <p:cNvPr id="1" name=""/>
        <p:cNvGrpSpPr/>
        <p:nvPr/>
      </p:nvGrpSpPr>
      <p:grpSpPr>
        <a:xfrm>
          <a:off x="0" y="0"/>
          <a:ext cx="0" cy="0"/>
          <a:chOff x="0" y="0"/>
          <a:chExt cx="0" cy="0"/>
        </a:xfrm>
      </p:grpSpPr>
      <p:sp>
        <p:nvSpPr>
          <p:cNvPr id="12" name="Picture Placeholder 6"/>
          <p:cNvSpPr>
            <a:spLocks noGrp="1"/>
          </p:cNvSpPr>
          <p:nvPr>
            <p:ph type="pic" sz="quarter" idx="10" hasCustomPrompt="1"/>
          </p:nvPr>
        </p:nvSpPr>
        <p:spPr>
          <a:xfrm>
            <a:off x="296334" y="215900"/>
            <a:ext cx="5880100" cy="6426200"/>
          </a:xfrm>
          <a:prstGeom prst="round1Rect">
            <a:avLst>
              <a:gd name="adj" fmla="val 5318"/>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Picture Placeholder 6"/>
          <p:cNvSpPr>
            <a:spLocks noGrp="1"/>
          </p:cNvSpPr>
          <p:nvPr>
            <p:ph type="pic" sz="quarter" idx="11" hasCustomPrompt="1"/>
          </p:nvPr>
        </p:nvSpPr>
        <p:spPr>
          <a:xfrm>
            <a:off x="6406867" y="216720"/>
            <a:ext cx="5488240" cy="4518040"/>
          </a:xfrm>
          <a:prstGeom prst="round1Rect">
            <a:avLst>
              <a:gd name="adj" fmla="val 6441"/>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4" name="Picture Placeholder 6"/>
          <p:cNvSpPr>
            <a:spLocks noGrp="1"/>
          </p:cNvSpPr>
          <p:nvPr>
            <p:ph type="pic" sz="quarter" idx="12" hasCustomPrompt="1"/>
          </p:nvPr>
        </p:nvSpPr>
        <p:spPr>
          <a:xfrm>
            <a:off x="6406865" y="4978885"/>
            <a:ext cx="5488240" cy="1662384"/>
          </a:xfrm>
          <a:prstGeom prst="rect">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56121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430430" y="1270896"/>
            <a:ext cx="4572000" cy="5286250"/>
          </a:xfrm>
          <a:ln w="6350">
            <a:solidFill>
              <a:schemeClr val="bg1"/>
            </a:solidFill>
          </a:ln>
          <a:effectLst>
            <a:outerShdw blurRad="50800" dist="38100" dir="2700000" algn="tl" rotWithShape="0">
              <a:prstClr val="black">
                <a:alpha val="40000"/>
              </a:prstClr>
            </a:outerShdw>
          </a:effectLst>
        </p:spPr>
      </p:pic>
      <p:pic>
        <p:nvPicPr>
          <p:cNvPr id="3" name="Picture Placeholder 2"/>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5312422" y="1270896"/>
            <a:ext cx="6456953" cy="3228476"/>
          </a:xfrm>
          <a:ln w="6350">
            <a:solidFill>
              <a:schemeClr val="bg1"/>
            </a:solidFill>
          </a:ln>
          <a:effectLst>
            <a:outerShdw blurRad="50800" dist="38100" dir="2700000" algn="tl" rotWithShape="0">
              <a:prstClr val="black">
                <a:alpha val="40000"/>
              </a:prstClr>
            </a:outerShdw>
          </a:effectLst>
        </p:spPr>
      </p:pic>
      <p:pic>
        <p:nvPicPr>
          <p:cNvPr id="2" name="Picture Placeholder 1"/>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l="8727" r="8727"/>
          <a:stretch>
            <a:fillRect/>
          </a:stretch>
        </p:blipFill>
        <p:spPr>
          <a:xfrm>
            <a:off x="5312422" y="4898875"/>
            <a:ext cx="6456953" cy="1662384"/>
          </a:xfrm>
          <a:ln w="6350">
            <a:solidFill>
              <a:schemeClr val="bg1"/>
            </a:solidFill>
          </a:ln>
          <a:effectLst>
            <a:outerShdw blurRad="50800" dist="38100" dir="2700000" algn="tl" rotWithShape="0">
              <a:prstClr val="black">
                <a:alpha val="40000"/>
              </a:prstClr>
            </a:outerShdw>
          </a:effectLst>
        </p:spPr>
      </p:pic>
      <p:sp>
        <p:nvSpPr>
          <p:cNvPr id="67" name="Round Single Corner Rectangle 66"/>
          <p:cNvSpPr/>
          <p:nvPr/>
        </p:nvSpPr>
        <p:spPr>
          <a:xfrm>
            <a:off x="430430" y="5775354"/>
            <a:ext cx="4298734" cy="781792"/>
          </a:xfrm>
          <a:prstGeom prst="round1Rect">
            <a:avLst>
              <a:gd name="adj" fmla="val 27181"/>
            </a:avLst>
          </a:prstGeom>
          <a:solidFill>
            <a:srgbClr val="FF2B2A">
              <a:alpha val="75000"/>
            </a:srgb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Text Placeholder 3"/>
          <p:cNvSpPr txBox="1">
            <a:spLocks/>
          </p:cNvSpPr>
          <p:nvPr/>
        </p:nvSpPr>
        <p:spPr>
          <a:xfrm>
            <a:off x="1048158" y="6039555"/>
            <a:ext cx="2206536"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74" name="Round Single Corner Rectangle 73"/>
          <p:cNvSpPr/>
          <p:nvPr/>
        </p:nvSpPr>
        <p:spPr>
          <a:xfrm>
            <a:off x="5312422" y="3717580"/>
            <a:ext cx="4309433" cy="781792"/>
          </a:xfrm>
          <a:prstGeom prst="round1Rect">
            <a:avLst>
              <a:gd name="adj" fmla="val 27181"/>
            </a:avLst>
          </a:prstGeom>
          <a:solidFill>
            <a:srgbClr val="85C401">
              <a:alpha val="75000"/>
            </a:srgb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5" name="Text Placeholder 3"/>
          <p:cNvSpPr txBox="1">
            <a:spLocks/>
          </p:cNvSpPr>
          <p:nvPr/>
        </p:nvSpPr>
        <p:spPr>
          <a:xfrm>
            <a:off x="5930150" y="3973314"/>
            <a:ext cx="2276590"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11" name="Freeform 45"/>
          <p:cNvSpPr>
            <a:spLocks noEditPoints="1"/>
          </p:cNvSpPr>
          <p:nvPr/>
        </p:nvSpPr>
        <p:spPr bwMode="auto">
          <a:xfrm>
            <a:off x="555150" y="5954888"/>
            <a:ext cx="411480"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6595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45"/>
          <p:cNvSpPr>
            <a:spLocks noEditPoints="1"/>
          </p:cNvSpPr>
          <p:nvPr/>
        </p:nvSpPr>
        <p:spPr bwMode="auto">
          <a:xfrm>
            <a:off x="5413926" y="3913681"/>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6595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Round Single Corner Rectangle 17"/>
          <p:cNvSpPr/>
          <p:nvPr/>
        </p:nvSpPr>
        <p:spPr>
          <a:xfrm>
            <a:off x="5312422" y="5775354"/>
            <a:ext cx="4647528" cy="781792"/>
          </a:xfrm>
          <a:prstGeom prst="round1Rect">
            <a:avLst>
              <a:gd name="adj" fmla="val 27181"/>
            </a:avLst>
          </a:prstGeom>
          <a:solidFill>
            <a:srgbClr val="3EB8CD">
              <a:alpha val="75000"/>
            </a:srgb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Text Placeholder 3"/>
          <p:cNvSpPr txBox="1">
            <a:spLocks/>
          </p:cNvSpPr>
          <p:nvPr/>
        </p:nvSpPr>
        <p:spPr>
          <a:xfrm>
            <a:off x="5995590" y="6034084"/>
            <a:ext cx="2348309"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20" name="Freeform 45"/>
          <p:cNvSpPr>
            <a:spLocks noEditPoints="1"/>
          </p:cNvSpPr>
          <p:nvPr/>
        </p:nvSpPr>
        <p:spPr bwMode="auto">
          <a:xfrm>
            <a:off x="5502583" y="594941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6595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 name="TextBox 23"/>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8947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 presetClass="entr" presetSubtype="8" accel="50000" decel="50000" fill="hold"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additive="base">
                                        <p:cTn id="11" dur="500" fill="hold"/>
                                        <p:tgtEl>
                                          <p:spTgt spid="67"/>
                                        </p:tgtEl>
                                        <p:attrNameLst>
                                          <p:attrName>ppt_x</p:attrName>
                                        </p:attrNameLst>
                                      </p:cBhvr>
                                      <p:tavLst>
                                        <p:tav tm="0">
                                          <p:val>
                                            <p:strVal val="0-#ppt_w/2"/>
                                          </p:val>
                                        </p:tav>
                                        <p:tav tm="100000">
                                          <p:val>
                                            <p:strVal val="#ppt_x"/>
                                          </p:val>
                                        </p:tav>
                                      </p:tavLst>
                                    </p:anim>
                                    <p:anim calcmode="lin" valueType="num">
                                      <p:cBhvr additive="base">
                                        <p:cTn id="12" dur="500" fill="hold"/>
                                        <p:tgtEl>
                                          <p:spTgt spid="6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2" presetClass="entr" presetSubtype="2" accel="50000" decel="50000" fill="hold" grpId="0" nodeType="withEffect">
                                  <p:stCondLst>
                                    <p:cond delay="0"/>
                                  </p:stCondLst>
                                  <p:childTnLst>
                                    <p:set>
                                      <p:cBhvr>
                                        <p:cTn id="20" dur="1" fill="hold">
                                          <p:stCondLst>
                                            <p:cond delay="0"/>
                                          </p:stCondLst>
                                        </p:cTn>
                                        <p:tgtEl>
                                          <p:spTgt spid="69"/>
                                        </p:tgtEl>
                                        <p:attrNameLst>
                                          <p:attrName>style.visibility</p:attrName>
                                        </p:attrNameLst>
                                      </p:cBhvr>
                                      <p:to>
                                        <p:strVal val="visible"/>
                                      </p:to>
                                    </p:set>
                                    <p:anim calcmode="lin" valueType="num">
                                      <p:cBhvr additive="base">
                                        <p:cTn id="21" dur="500" fill="hold"/>
                                        <p:tgtEl>
                                          <p:spTgt spid="69"/>
                                        </p:tgtEl>
                                        <p:attrNameLst>
                                          <p:attrName>ppt_x</p:attrName>
                                        </p:attrNameLst>
                                      </p:cBhvr>
                                      <p:tavLst>
                                        <p:tav tm="0">
                                          <p:val>
                                            <p:strVal val="1+#ppt_w/2"/>
                                          </p:val>
                                        </p:tav>
                                        <p:tav tm="100000">
                                          <p:val>
                                            <p:strVal val="#ppt_x"/>
                                          </p:val>
                                        </p:tav>
                                      </p:tavLst>
                                    </p:anim>
                                    <p:anim calcmode="lin" valueType="num">
                                      <p:cBhvr additive="base">
                                        <p:cTn id="22" dur="500" fill="hold"/>
                                        <p:tgtEl>
                                          <p:spTgt spid="69"/>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2" accel="50000" decel="50000" fill="hold" nodeType="afterEffect">
                                  <p:stCondLst>
                                    <p:cond delay="0"/>
                                  </p:stCondLst>
                                  <p:childTnLst>
                                    <p:set>
                                      <p:cBhvr>
                                        <p:cTn id="25" dur="1" fill="hold">
                                          <p:stCondLst>
                                            <p:cond delay="0"/>
                                          </p:stCondLst>
                                        </p:cTn>
                                        <p:tgtEl>
                                          <p:spTgt spid="74"/>
                                        </p:tgtEl>
                                        <p:attrNameLst>
                                          <p:attrName>style.visibility</p:attrName>
                                        </p:attrNameLst>
                                      </p:cBhvr>
                                      <p:to>
                                        <p:strVal val="visible"/>
                                      </p:to>
                                    </p:set>
                                    <p:anim calcmode="lin" valueType="num">
                                      <p:cBhvr additive="base">
                                        <p:cTn id="26" dur="500" fill="hold"/>
                                        <p:tgtEl>
                                          <p:spTgt spid="74"/>
                                        </p:tgtEl>
                                        <p:attrNameLst>
                                          <p:attrName>ppt_x</p:attrName>
                                        </p:attrNameLst>
                                      </p:cBhvr>
                                      <p:tavLst>
                                        <p:tav tm="0">
                                          <p:val>
                                            <p:strVal val="1+#ppt_w/2"/>
                                          </p:val>
                                        </p:tav>
                                        <p:tav tm="100000">
                                          <p:val>
                                            <p:strVal val="#ppt_x"/>
                                          </p:val>
                                        </p:tav>
                                      </p:tavLst>
                                    </p:anim>
                                    <p:anim calcmode="lin" valueType="num">
                                      <p:cBhvr additive="base">
                                        <p:cTn id="27" dur="500" fill="hold"/>
                                        <p:tgtEl>
                                          <p:spTgt spid="74"/>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par>
                                <p:cTn id="34" presetID="2" presetClass="entr" presetSubtype="2" accel="50000" decel="50000" fill="hold" grpId="0" nodeType="withEffect">
                                  <p:stCondLst>
                                    <p:cond delay="0"/>
                                  </p:stCondLst>
                                  <p:childTnLst>
                                    <p:set>
                                      <p:cBhvr>
                                        <p:cTn id="35" dur="1" fill="hold">
                                          <p:stCondLst>
                                            <p:cond delay="0"/>
                                          </p:stCondLst>
                                        </p:cTn>
                                        <p:tgtEl>
                                          <p:spTgt spid="75"/>
                                        </p:tgtEl>
                                        <p:attrNameLst>
                                          <p:attrName>style.visibility</p:attrName>
                                        </p:attrNameLst>
                                      </p:cBhvr>
                                      <p:to>
                                        <p:strVal val="visible"/>
                                      </p:to>
                                    </p:set>
                                    <p:anim calcmode="lin" valueType="num">
                                      <p:cBhvr additive="base">
                                        <p:cTn id="36" dur="500" fill="hold"/>
                                        <p:tgtEl>
                                          <p:spTgt spid="75"/>
                                        </p:tgtEl>
                                        <p:attrNameLst>
                                          <p:attrName>ppt_x</p:attrName>
                                        </p:attrNameLst>
                                      </p:cBhvr>
                                      <p:tavLst>
                                        <p:tav tm="0">
                                          <p:val>
                                            <p:strVal val="1+#ppt_w/2"/>
                                          </p:val>
                                        </p:tav>
                                        <p:tav tm="100000">
                                          <p:val>
                                            <p:strVal val="#ppt_x"/>
                                          </p:val>
                                        </p:tav>
                                      </p:tavLst>
                                    </p:anim>
                                    <p:anim calcmode="lin" valueType="num">
                                      <p:cBhvr additive="base">
                                        <p:cTn id="37" dur="500" fill="hold"/>
                                        <p:tgtEl>
                                          <p:spTgt spid="75"/>
                                        </p:tgtEl>
                                        <p:attrNameLst>
                                          <p:attrName>ppt_y</p:attrName>
                                        </p:attrNameLst>
                                      </p:cBhvr>
                                      <p:tavLst>
                                        <p:tav tm="0">
                                          <p:val>
                                            <p:strVal val="#ppt_y"/>
                                          </p:val>
                                        </p:tav>
                                        <p:tav tm="100000">
                                          <p:val>
                                            <p:strVal val="#ppt_y"/>
                                          </p:val>
                                        </p:tav>
                                      </p:tavLst>
                                    </p:anim>
                                  </p:childTnLst>
                                </p:cTn>
                              </p:par>
                            </p:childTnLst>
                          </p:cTn>
                        </p:par>
                        <p:par>
                          <p:cTn id="38" fill="hold">
                            <p:stCondLst>
                              <p:cond delay="2500"/>
                            </p:stCondLst>
                            <p:childTnLst>
                              <p:par>
                                <p:cTn id="39" presetID="2" presetClass="entr" presetSubtype="8" accel="50000" decel="50000"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0-#ppt_w/2"/>
                                          </p:val>
                                        </p:tav>
                                        <p:tav tm="100000">
                                          <p:val>
                                            <p:strVal val="#ppt_x"/>
                                          </p:val>
                                        </p:tav>
                                      </p:tavLst>
                                    </p:anim>
                                    <p:anim calcmode="lin" valueType="num">
                                      <p:cBhvr additive="base">
                                        <p:cTn id="42" dur="5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53"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2" presetClass="entr" presetSubtype="2" accel="50000" decel="5000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1+#ppt_w/2"/>
                                          </p:val>
                                        </p:tav>
                                        <p:tav tm="100000">
                                          <p:val>
                                            <p:strVal val="#ppt_x"/>
                                          </p:val>
                                        </p:tav>
                                      </p:tavLst>
                                    </p:anim>
                                    <p:anim calcmode="lin" valueType="num">
                                      <p:cBhvr additive="base">
                                        <p:cTn id="5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5" grpId="0"/>
      <p:bldP spid="11" grpId="0" animBg="1"/>
      <p:bldP spid="12" grpId="0" animBg="1"/>
      <p:bldP spid="19" grpId="0"/>
      <p:bldP spid="20" grpId="0" animBg="1"/>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1183</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2016-11-02T23:13:29Z</dcterms:modified>
</cp:coreProperties>
</file>