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27" name="TextBox 26"/>
          <p:cNvSpPr txBox="1"/>
          <p:nvPr/>
        </p:nvSpPr>
        <p:spPr>
          <a:xfrm>
            <a:off x="8638610" y="167014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85C401"/>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1" name="Freeform 20"/>
          <p:cNvSpPr>
            <a:spLocks noChangeAspect="1"/>
          </p:cNvSpPr>
          <p:nvPr/>
        </p:nvSpPr>
        <p:spPr>
          <a:xfrm rot="1897731">
            <a:off x="6190541" y="1531805"/>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85C401"/>
          </a:solidFill>
          <a:ln w="381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a:spLocks noChangeAspect="1"/>
          </p:cNvSpPr>
          <p:nvPr/>
        </p:nvSpPr>
        <p:spPr>
          <a:xfrm rot="5640000">
            <a:off x="7019241" y="3071052"/>
            <a:ext cx="1396430" cy="1876733"/>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3EB8CD"/>
          </a:solidFill>
          <a:ln w="3810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9060000">
            <a:off x="6148357" y="4538055"/>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FFA803"/>
          </a:solidFill>
          <a:ln w="38100">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2713387">
            <a:off x="4404980" y="4540891"/>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01AA8D"/>
          </a:solidFill>
          <a:ln w="3810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6260000">
            <a:off x="3536563" y="3032606"/>
            <a:ext cx="1396430" cy="1876733"/>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4781CB"/>
          </a:solidFill>
          <a:ln w="3810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rot="19917163">
            <a:off x="4422052" y="1513261"/>
            <a:ext cx="1396431" cy="1876732"/>
          </a:xfrm>
          <a:custGeom>
            <a:avLst/>
            <a:gdLst>
              <a:gd name="connsiteX0" fmla="*/ 475314 w 1523241"/>
              <a:gd name="connsiteY0" fmla="*/ 149025 h 2047160"/>
              <a:gd name="connsiteX1" fmla="*/ 273739 w 1523241"/>
              <a:gd name="connsiteY1" fmla="*/ 528143 h 2047160"/>
              <a:gd name="connsiteX2" fmla="*/ 730939 w 1523241"/>
              <a:gd name="connsiteY2" fmla="*/ 985343 h 2047160"/>
              <a:gd name="connsiteX3" fmla="*/ 1188139 w 1523241"/>
              <a:gd name="connsiteY3" fmla="*/ 528143 h 2047160"/>
              <a:gd name="connsiteX4" fmla="*/ 730939 w 1523241"/>
              <a:gd name="connsiteY4" fmla="*/ 70943 h 2047160"/>
              <a:gd name="connsiteX5" fmla="*/ 475314 w 1523241"/>
              <a:gd name="connsiteY5" fmla="*/ 149025 h 2047160"/>
              <a:gd name="connsiteX6" fmla="*/ 435516 w 1523241"/>
              <a:gd name="connsiteY6" fmla="*/ 89795 h 2047160"/>
              <a:gd name="connsiteX7" fmla="*/ 729484 w 1523241"/>
              <a:gd name="connsiteY7" fmla="*/ 0 h 2047160"/>
              <a:gd name="connsiteX8" fmla="*/ 1255264 w 1523241"/>
              <a:gd name="connsiteY8" fmla="*/ 525780 h 2047160"/>
              <a:gd name="connsiteX9" fmla="*/ 1165469 w 1523241"/>
              <a:gd name="connsiteY9" fmla="*/ 819749 h 2047160"/>
              <a:gd name="connsiteX10" fmla="*/ 1110070 w 1523241"/>
              <a:gd name="connsiteY10" fmla="*/ 886892 h 2047160"/>
              <a:gd name="connsiteX11" fmla="*/ 1269608 w 1523241"/>
              <a:gd name="connsiteY11" fmla="*/ 1037607 h 2047160"/>
              <a:gd name="connsiteX12" fmla="*/ 1487735 w 1523241"/>
              <a:gd name="connsiteY12" fmla="*/ 1420907 h 2047160"/>
              <a:gd name="connsiteX13" fmla="*/ 1491388 w 1523241"/>
              <a:gd name="connsiteY13" fmla="*/ 1450226 h 2047160"/>
              <a:gd name="connsiteX14" fmla="*/ 1505036 w 1523241"/>
              <a:gd name="connsiteY14" fmla="*/ 1491888 h 2047160"/>
              <a:gd name="connsiteX15" fmla="*/ 1429438 w 1523241"/>
              <a:gd name="connsiteY15" fmla="*/ 2021655 h 2047160"/>
              <a:gd name="connsiteX16" fmla="*/ 1413166 w 1523241"/>
              <a:gd name="connsiteY16" fmla="*/ 2047160 h 2047160"/>
              <a:gd name="connsiteX17" fmla="*/ 1367024 w 1523241"/>
              <a:gd name="connsiteY17" fmla="*/ 2011227 h 2047160"/>
              <a:gd name="connsiteX18" fmla="*/ 774258 w 1523241"/>
              <a:gd name="connsiteY18" fmla="*/ 1848281 h 2047160"/>
              <a:gd name="connsiteX19" fmla="*/ 463013 w 1523241"/>
              <a:gd name="connsiteY19" fmla="*/ 1904353 h 2047160"/>
              <a:gd name="connsiteX20" fmla="*/ 419567 w 1523241"/>
              <a:gd name="connsiteY20" fmla="*/ 1922902 h 2047160"/>
              <a:gd name="connsiteX21" fmla="*/ 416599 w 1523241"/>
              <a:gd name="connsiteY21" fmla="*/ 1916665 h 2047160"/>
              <a:gd name="connsiteX22" fmla="*/ 7391 w 1523241"/>
              <a:gd name="connsiteY22" fmla="*/ 1571822 h 2047160"/>
              <a:gd name="connsiteX23" fmla="*/ 0 w 1523241"/>
              <a:gd name="connsiteY23" fmla="*/ 1569998 h 2047160"/>
              <a:gd name="connsiteX24" fmla="*/ 7193 w 1523241"/>
              <a:gd name="connsiteY24" fmla="*/ 1463009 h 2047160"/>
              <a:gd name="connsiteX25" fmla="*/ 203184 w 1523241"/>
              <a:gd name="connsiteY25" fmla="*/ 1067933 h 2047160"/>
              <a:gd name="connsiteX26" fmla="*/ 361316 w 1523241"/>
              <a:gd name="connsiteY26" fmla="*/ 900545 h 2047160"/>
              <a:gd name="connsiteX27" fmla="*/ 357701 w 1523241"/>
              <a:gd name="connsiteY27" fmla="*/ 897563 h 2047160"/>
              <a:gd name="connsiteX28" fmla="*/ 203704 w 1523241"/>
              <a:gd name="connsiteY28" fmla="*/ 525780 h 2047160"/>
              <a:gd name="connsiteX29" fmla="*/ 435516 w 1523241"/>
              <a:gd name="connsiteY29" fmla="*/ 89795 h 204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523241" h="2047160">
                <a:moveTo>
                  <a:pt x="475314" y="149025"/>
                </a:moveTo>
                <a:cubicBezTo>
                  <a:pt x="353698" y="231187"/>
                  <a:pt x="273739" y="370327"/>
                  <a:pt x="273739" y="528143"/>
                </a:cubicBezTo>
                <a:cubicBezTo>
                  <a:pt x="273739" y="780648"/>
                  <a:pt x="478434" y="985343"/>
                  <a:pt x="730939" y="985343"/>
                </a:cubicBezTo>
                <a:cubicBezTo>
                  <a:pt x="983444" y="985343"/>
                  <a:pt x="1188139" y="780648"/>
                  <a:pt x="1188139" y="528143"/>
                </a:cubicBezTo>
                <a:cubicBezTo>
                  <a:pt x="1188139" y="275638"/>
                  <a:pt x="983444" y="70943"/>
                  <a:pt x="730939" y="70943"/>
                </a:cubicBezTo>
                <a:cubicBezTo>
                  <a:pt x="636250" y="70943"/>
                  <a:pt x="548284" y="99728"/>
                  <a:pt x="475314" y="149025"/>
                </a:cubicBezTo>
                <a:close/>
                <a:moveTo>
                  <a:pt x="435516" y="89795"/>
                </a:moveTo>
                <a:cubicBezTo>
                  <a:pt x="519431" y="33103"/>
                  <a:pt x="620592" y="0"/>
                  <a:pt x="729484" y="0"/>
                </a:cubicBezTo>
                <a:cubicBezTo>
                  <a:pt x="1019864" y="0"/>
                  <a:pt x="1255264" y="235400"/>
                  <a:pt x="1255264" y="525780"/>
                </a:cubicBezTo>
                <a:cubicBezTo>
                  <a:pt x="1255264" y="634673"/>
                  <a:pt x="1222161" y="735833"/>
                  <a:pt x="1165469" y="819749"/>
                </a:cubicBezTo>
                <a:lnTo>
                  <a:pt x="1110070" y="886892"/>
                </a:lnTo>
                <a:lnTo>
                  <a:pt x="1269608" y="1037607"/>
                </a:lnTo>
                <a:cubicBezTo>
                  <a:pt x="1383179" y="1144899"/>
                  <a:pt x="1456072" y="1279097"/>
                  <a:pt x="1487735" y="1420907"/>
                </a:cubicBezTo>
                <a:lnTo>
                  <a:pt x="1491388" y="1450226"/>
                </a:lnTo>
                <a:lnTo>
                  <a:pt x="1505036" y="1491888"/>
                </a:lnTo>
                <a:cubicBezTo>
                  <a:pt x="1544614" y="1669151"/>
                  <a:pt x="1519772" y="1858303"/>
                  <a:pt x="1429438" y="2021655"/>
                </a:cubicBezTo>
                <a:lnTo>
                  <a:pt x="1413166" y="2047160"/>
                </a:lnTo>
                <a:lnTo>
                  <a:pt x="1367024" y="2011227"/>
                </a:lnTo>
                <a:cubicBezTo>
                  <a:pt x="1196065" y="1902619"/>
                  <a:pt x="991957" y="1842142"/>
                  <a:pt x="774258" y="1848281"/>
                </a:cubicBezTo>
                <a:cubicBezTo>
                  <a:pt x="665408" y="1851350"/>
                  <a:pt x="560890" y="1870855"/>
                  <a:pt x="463013" y="1904353"/>
                </a:cubicBezTo>
                <a:lnTo>
                  <a:pt x="419567" y="1922902"/>
                </a:lnTo>
                <a:lnTo>
                  <a:pt x="416599" y="1916665"/>
                </a:lnTo>
                <a:cubicBezTo>
                  <a:pt x="325937" y="1753495"/>
                  <a:pt x="178691" y="1632192"/>
                  <a:pt x="7391" y="1571822"/>
                </a:cubicBezTo>
                <a:lnTo>
                  <a:pt x="0" y="1569998"/>
                </a:lnTo>
                <a:lnTo>
                  <a:pt x="7193" y="1463009"/>
                </a:lnTo>
                <a:cubicBezTo>
                  <a:pt x="30745" y="1319629"/>
                  <a:pt x="95893" y="1181505"/>
                  <a:pt x="203184" y="1067933"/>
                </a:cubicBezTo>
                <a:lnTo>
                  <a:pt x="361316" y="900545"/>
                </a:lnTo>
                <a:lnTo>
                  <a:pt x="357701" y="897563"/>
                </a:lnTo>
                <a:cubicBezTo>
                  <a:pt x="262554" y="802415"/>
                  <a:pt x="203704" y="670970"/>
                  <a:pt x="203704" y="525780"/>
                </a:cubicBezTo>
                <a:cubicBezTo>
                  <a:pt x="203704" y="344293"/>
                  <a:pt x="295657" y="184281"/>
                  <a:pt x="435516" y="89795"/>
                </a:cubicBezTo>
                <a:close/>
              </a:path>
            </a:pathLst>
          </a:custGeom>
          <a:solidFill>
            <a:srgbClr val="FF2B2A"/>
          </a:solid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p:cNvGrpSpPr/>
          <p:nvPr/>
        </p:nvGrpSpPr>
        <p:grpSpPr>
          <a:xfrm>
            <a:off x="7556929" y="2037073"/>
            <a:ext cx="3815902" cy="51094"/>
            <a:chOff x="7800975" y="1964325"/>
            <a:chExt cx="4162425" cy="55734"/>
          </a:xfrm>
          <a:solidFill>
            <a:srgbClr val="ED7D31"/>
          </a:solidFill>
        </p:grpSpPr>
        <p:cxnSp>
          <p:nvCxnSpPr>
            <p:cNvPr id="28" name="Straight Connector 27"/>
            <p:cNvCxnSpPr/>
            <p:nvPr/>
          </p:nvCxnSpPr>
          <p:spPr>
            <a:xfrm>
              <a:off x="7800975" y="1996044"/>
              <a:ext cx="3786188" cy="0"/>
            </a:xfrm>
            <a:prstGeom prst="line">
              <a:avLst/>
            </a:prstGeom>
            <a:grpFill/>
            <a:ln>
              <a:solidFill>
                <a:srgbClr val="85C401"/>
              </a:solidFill>
              <a:prstDash val="dash"/>
            </a:ln>
          </p:spPr>
          <p:style>
            <a:lnRef idx="1">
              <a:schemeClr val="accent1"/>
            </a:lnRef>
            <a:fillRef idx="0">
              <a:schemeClr val="accent1"/>
            </a:fillRef>
            <a:effectRef idx="0">
              <a:schemeClr val="accent1"/>
            </a:effectRef>
            <a:fontRef idx="minor">
              <a:schemeClr val="tx1"/>
            </a:fontRef>
          </p:style>
        </p:cxnSp>
        <p:sp>
          <p:nvSpPr>
            <p:cNvPr id="32" name="Freeform 31"/>
            <p:cNvSpPr>
              <a:spLocks noChangeAspect="1"/>
            </p:cNvSpPr>
            <p:nvPr/>
          </p:nvSpPr>
          <p:spPr>
            <a:xfrm>
              <a:off x="11597640" y="1964325"/>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8670255" y="3987649"/>
            <a:ext cx="3254690" cy="51094"/>
            <a:chOff x="9015411" y="4092036"/>
            <a:chExt cx="3550253" cy="55734"/>
          </a:xfrm>
        </p:grpSpPr>
        <p:cxnSp>
          <p:nvCxnSpPr>
            <p:cNvPr id="33" name="Straight Connector 32"/>
            <p:cNvCxnSpPr/>
            <p:nvPr/>
          </p:nvCxnSpPr>
          <p:spPr>
            <a:xfrm>
              <a:off x="9015411" y="4115782"/>
              <a:ext cx="3191801" cy="0"/>
            </a:xfrm>
            <a:prstGeom prst="line">
              <a:avLst/>
            </a:prstGeom>
            <a:ln>
              <a:solidFill>
                <a:srgbClr val="3EB8CD"/>
              </a:solidFill>
              <a:prstDash val="dash"/>
            </a:ln>
          </p:spPr>
          <p:style>
            <a:lnRef idx="1">
              <a:schemeClr val="accent1"/>
            </a:lnRef>
            <a:fillRef idx="0">
              <a:schemeClr val="accent1"/>
            </a:fillRef>
            <a:effectRef idx="0">
              <a:schemeClr val="accent1"/>
            </a:effectRef>
            <a:fontRef idx="minor">
              <a:schemeClr val="tx1"/>
            </a:fontRef>
          </p:style>
        </p:cxnSp>
        <p:sp>
          <p:nvSpPr>
            <p:cNvPr id="34" name="Freeform 33"/>
            <p:cNvSpPr>
              <a:spLocks noChangeAspect="1"/>
            </p:cNvSpPr>
            <p:nvPr/>
          </p:nvSpPr>
          <p:spPr>
            <a:xfrm>
              <a:off x="12199904" y="4092036"/>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rot="10800000">
            <a:off x="609601" y="2037073"/>
            <a:ext cx="3773988" cy="51094"/>
            <a:chOff x="7800975" y="1968177"/>
            <a:chExt cx="4116705" cy="55734"/>
          </a:xfrm>
          <a:solidFill>
            <a:srgbClr val="00B0F0"/>
          </a:solidFill>
        </p:grpSpPr>
        <p:cxnSp>
          <p:nvCxnSpPr>
            <p:cNvPr id="37" name="Straight Connector 36"/>
            <p:cNvCxnSpPr/>
            <p:nvPr/>
          </p:nvCxnSpPr>
          <p:spPr>
            <a:xfrm>
              <a:off x="7800975" y="1996044"/>
              <a:ext cx="3786188" cy="0"/>
            </a:xfrm>
            <a:prstGeom prst="line">
              <a:avLst/>
            </a:prstGeom>
            <a:grpFill/>
            <a:ln>
              <a:solidFill>
                <a:srgbClr val="FF2B2A"/>
              </a:solidFill>
              <a:prstDash val="dash"/>
            </a:ln>
          </p:spPr>
          <p:style>
            <a:lnRef idx="1">
              <a:schemeClr val="accent1"/>
            </a:lnRef>
            <a:fillRef idx="0">
              <a:schemeClr val="accent1"/>
            </a:fillRef>
            <a:effectRef idx="0">
              <a:schemeClr val="accent1"/>
            </a:effectRef>
            <a:fontRef idx="minor">
              <a:schemeClr val="tx1"/>
            </a:fontRef>
          </p:style>
        </p:cxnSp>
        <p:sp>
          <p:nvSpPr>
            <p:cNvPr id="38" name="Freeform 37"/>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p:cNvGrpSpPr/>
          <p:nvPr/>
        </p:nvGrpSpPr>
        <p:grpSpPr>
          <a:xfrm rot="10800000">
            <a:off x="609601" y="5875795"/>
            <a:ext cx="3773988" cy="51094"/>
            <a:chOff x="7800975" y="1968177"/>
            <a:chExt cx="4116705" cy="55734"/>
          </a:xfrm>
        </p:grpSpPr>
        <p:cxnSp>
          <p:nvCxnSpPr>
            <p:cNvPr id="40" name="Straight Connector 39"/>
            <p:cNvCxnSpPr/>
            <p:nvPr/>
          </p:nvCxnSpPr>
          <p:spPr>
            <a:xfrm>
              <a:off x="7800975" y="1996044"/>
              <a:ext cx="3786188" cy="0"/>
            </a:xfrm>
            <a:prstGeom prst="line">
              <a:avLst/>
            </a:prstGeom>
            <a:ln>
              <a:solidFill>
                <a:srgbClr val="01AA8D"/>
              </a:solidFill>
              <a:prstDash val="dash"/>
            </a:ln>
          </p:spPr>
          <p:style>
            <a:lnRef idx="1">
              <a:schemeClr val="accent1"/>
            </a:lnRef>
            <a:fillRef idx="0">
              <a:schemeClr val="accent1"/>
            </a:fillRef>
            <a:effectRef idx="0">
              <a:schemeClr val="accent1"/>
            </a:effectRef>
            <a:fontRef idx="minor">
              <a:schemeClr val="tx1"/>
            </a:fontRef>
          </p:style>
        </p:cxnSp>
        <p:sp>
          <p:nvSpPr>
            <p:cNvPr id="41" name="Freeform 40"/>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p:cNvGrpSpPr/>
          <p:nvPr/>
        </p:nvGrpSpPr>
        <p:grpSpPr>
          <a:xfrm>
            <a:off x="7589134" y="5842861"/>
            <a:ext cx="3773988" cy="51094"/>
            <a:chOff x="7800975" y="1968177"/>
            <a:chExt cx="4116705" cy="55734"/>
          </a:xfrm>
        </p:grpSpPr>
        <p:cxnSp>
          <p:nvCxnSpPr>
            <p:cNvPr id="43" name="Straight Connector 42"/>
            <p:cNvCxnSpPr/>
            <p:nvPr/>
          </p:nvCxnSpPr>
          <p:spPr>
            <a:xfrm>
              <a:off x="7800975" y="1996044"/>
              <a:ext cx="3786188" cy="0"/>
            </a:xfrm>
            <a:prstGeom prst="line">
              <a:avLst/>
            </a:prstGeom>
            <a:ln>
              <a:solidFill>
                <a:srgbClr val="FFA803"/>
              </a:solidFill>
              <a:prstDash val="dash"/>
            </a:ln>
          </p:spPr>
          <p:style>
            <a:lnRef idx="1">
              <a:schemeClr val="accent1"/>
            </a:lnRef>
            <a:fillRef idx="0">
              <a:schemeClr val="accent1"/>
            </a:fillRef>
            <a:effectRef idx="0">
              <a:schemeClr val="accent1"/>
            </a:effectRef>
            <a:fontRef idx="minor">
              <a:schemeClr val="tx1"/>
            </a:fontRef>
          </p:style>
        </p:cxnSp>
        <p:sp>
          <p:nvSpPr>
            <p:cNvPr id="44" name="Freeform 43"/>
            <p:cNvSpPr>
              <a:spLocks noChangeAspect="1"/>
            </p:cNvSpPr>
            <p:nvPr/>
          </p:nvSpPr>
          <p:spPr>
            <a:xfrm>
              <a:off x="11551920" y="1968177"/>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rot="10800000">
            <a:off x="224954" y="3945425"/>
            <a:ext cx="3077504" cy="51094"/>
            <a:chOff x="9015412" y="4089460"/>
            <a:chExt cx="3356973" cy="55734"/>
          </a:xfrm>
        </p:grpSpPr>
        <p:cxnSp>
          <p:nvCxnSpPr>
            <p:cNvPr id="47" name="Straight Connector 46"/>
            <p:cNvCxnSpPr/>
            <p:nvPr/>
          </p:nvCxnSpPr>
          <p:spPr>
            <a:xfrm>
              <a:off x="9015412" y="4115782"/>
              <a:ext cx="2992311" cy="0"/>
            </a:xfrm>
            <a:prstGeom prst="line">
              <a:avLst/>
            </a:prstGeom>
            <a:ln>
              <a:solidFill>
                <a:srgbClr val="4781CB"/>
              </a:solidFill>
              <a:prstDash val="dash"/>
            </a:ln>
          </p:spPr>
          <p:style>
            <a:lnRef idx="1">
              <a:schemeClr val="accent1"/>
            </a:lnRef>
            <a:fillRef idx="0">
              <a:schemeClr val="accent1"/>
            </a:fillRef>
            <a:effectRef idx="0">
              <a:schemeClr val="accent1"/>
            </a:effectRef>
            <a:fontRef idx="minor">
              <a:schemeClr val="tx1"/>
            </a:fontRef>
          </p:style>
        </p:cxnSp>
        <p:sp>
          <p:nvSpPr>
            <p:cNvPr id="48" name="Freeform 47"/>
            <p:cNvSpPr>
              <a:spLocks noChangeAspect="1"/>
            </p:cNvSpPr>
            <p:nvPr/>
          </p:nvSpPr>
          <p:spPr>
            <a:xfrm>
              <a:off x="12006625" y="4089460"/>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1" name="TextBox 50"/>
          <p:cNvSpPr txBox="1"/>
          <p:nvPr/>
        </p:nvSpPr>
        <p:spPr>
          <a:xfrm>
            <a:off x="8638610" y="550499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FFA803"/>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234458" y="3630056"/>
            <a:ext cx="2468880" cy="1261884"/>
          </a:xfrm>
          <a:prstGeom prst="rect">
            <a:avLst/>
          </a:prstGeom>
          <a:noFill/>
        </p:spPr>
        <p:txBody>
          <a:bodyPr wrap="square" rtlCol="0">
            <a:spAutoFit/>
          </a:bodyPr>
          <a:lstStyle/>
          <a:p>
            <a:pPr algn="r" defTabSz="1219170">
              <a:spcBef>
                <a:spcPct val="20000"/>
              </a:spcBef>
              <a:defRPr/>
            </a:pPr>
            <a:r>
              <a:rPr lang="en-US" sz="1600" b="1" dirty="0">
                <a:solidFill>
                  <a:srgbClr val="3EB8CD"/>
                </a:solidFill>
                <a:latin typeface="Candara" panose="020E0502030303020204" pitchFamily="34" charset="0"/>
              </a:rPr>
              <a:t>LOREM IPSUM</a:t>
            </a:r>
          </a:p>
          <a:p>
            <a:pPr algn="r" defTabSz="1219170">
              <a:spcBef>
                <a:spcPct val="20000"/>
              </a:spcBef>
              <a:defRPr/>
            </a:pPr>
            <a:endParaRPr lang="en-US" sz="800" b="1" dirty="0">
              <a:solidFill>
                <a:srgbClr val="00B0F0"/>
              </a:solidFill>
              <a:latin typeface="Candara" panose="020E0502030303020204" pitchFamily="34" charset="0"/>
            </a:endParaRP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856358" y="1686912"/>
            <a:ext cx="2468880" cy="1261884"/>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529742" y="3582375"/>
            <a:ext cx="2468880" cy="1261884"/>
          </a:xfrm>
          <a:prstGeom prst="rect">
            <a:avLst/>
          </a:prstGeom>
          <a:noFill/>
        </p:spPr>
        <p:txBody>
          <a:bodyPr wrap="square" rtlCol="0">
            <a:spAutoFit/>
          </a:bodyPr>
          <a:lstStyle/>
          <a:p>
            <a:pPr defTabSz="1219170">
              <a:spcBef>
                <a:spcPct val="20000"/>
              </a:spcBef>
              <a:defRPr/>
            </a:pPr>
            <a:r>
              <a:rPr lang="en-US" sz="1600" b="1" dirty="0">
                <a:solidFill>
                  <a:srgbClr val="4781CB"/>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856358" y="5505391"/>
            <a:ext cx="2468880" cy="1261884"/>
          </a:xfrm>
          <a:prstGeom prst="rect">
            <a:avLst/>
          </a:prstGeom>
          <a:noFill/>
        </p:spPr>
        <p:txBody>
          <a:bodyPr wrap="square" rtlCol="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5312181" y="3461046"/>
            <a:ext cx="1260557" cy="1015663"/>
          </a:xfrm>
          <a:prstGeom prst="rect">
            <a:avLst/>
          </a:prstGeom>
          <a:noFill/>
        </p:spPr>
        <p:txBody>
          <a:bodyPr wrap="square" rtlCol="0">
            <a:spAutoFit/>
          </a:bodyPr>
          <a:lstStyle/>
          <a:p>
            <a:pPr algn="ctr"/>
            <a:r>
              <a:rPr lang="en-US" sz="2000" b="1" dirty="0">
                <a:solidFill>
                  <a:srgbClr val="56595E"/>
                </a:solidFill>
                <a:latin typeface="Candara" panose="020E0502030303020204" pitchFamily="34" charset="0"/>
              </a:rPr>
              <a:t>LOREM</a:t>
            </a:r>
          </a:p>
          <a:p>
            <a:pPr algn="ctr"/>
            <a:r>
              <a:rPr lang="en-US" sz="2000" b="1" dirty="0">
                <a:solidFill>
                  <a:srgbClr val="56595E"/>
                </a:solidFill>
                <a:latin typeface="Candara" panose="020E0502030303020204" pitchFamily="34" charset="0"/>
              </a:rPr>
              <a:t>IPSUM</a:t>
            </a:r>
          </a:p>
          <a:p>
            <a:pPr algn="ctr"/>
            <a:r>
              <a:rPr lang="en-US" sz="2000" b="1" dirty="0">
                <a:solidFill>
                  <a:srgbClr val="56595E"/>
                </a:solidFill>
                <a:latin typeface="Candara" panose="020E0502030303020204" pitchFamily="34" charset="0"/>
              </a:rPr>
              <a:t>DOLOR</a:t>
            </a:r>
          </a:p>
        </p:txBody>
      </p:sp>
      <p:sp>
        <p:nvSpPr>
          <p:cNvPr id="58" name="Freeform 517"/>
          <p:cNvSpPr>
            <a:spLocks noEditPoints="1"/>
          </p:cNvSpPr>
          <p:nvPr/>
        </p:nvSpPr>
        <p:spPr bwMode="auto">
          <a:xfrm>
            <a:off x="7885536" y="3915479"/>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2">
              <a:lumMod val="2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25"/>
          <p:cNvSpPr>
            <a:spLocks noChangeAspect="1" noEditPoints="1"/>
          </p:cNvSpPr>
          <p:nvPr/>
        </p:nvSpPr>
        <p:spPr bwMode="auto">
          <a:xfrm>
            <a:off x="6791648" y="5732538"/>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2">
              <a:lumMod val="2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43"/>
          <p:cNvSpPr>
            <a:spLocks noEditPoints="1"/>
          </p:cNvSpPr>
          <p:nvPr/>
        </p:nvSpPr>
        <p:spPr bwMode="auto">
          <a:xfrm>
            <a:off x="4647428" y="1898586"/>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2">
              <a:lumMod val="2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78"/>
          <p:cNvSpPr>
            <a:spLocks noEditPoints="1"/>
          </p:cNvSpPr>
          <p:nvPr/>
        </p:nvSpPr>
        <p:spPr bwMode="auto">
          <a:xfrm>
            <a:off x="6840960" y="194424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2">
              <a:lumMod val="2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59"/>
          <p:cNvSpPr>
            <a:spLocks noChangeAspect="1" noEditPoints="1"/>
          </p:cNvSpPr>
          <p:nvPr/>
        </p:nvSpPr>
        <p:spPr bwMode="auto">
          <a:xfrm>
            <a:off x="3481780" y="383171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2">
              <a:lumMod val="2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96"/>
          <p:cNvSpPr>
            <a:spLocks noChangeAspect="1" noEditPoints="1"/>
          </p:cNvSpPr>
          <p:nvPr/>
        </p:nvSpPr>
        <p:spPr bwMode="auto">
          <a:xfrm>
            <a:off x="4712008" y="5642769"/>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2">
              <a:lumMod val="25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50" name="Picture 4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25156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7"/>
                                        </p:tgtEl>
                                        <p:attrNameLst>
                                          <p:attrName>style.visibility</p:attrName>
                                        </p:attrNameLst>
                                      </p:cBhvr>
                                      <p:to>
                                        <p:strVal val="visible"/>
                                      </p:to>
                                    </p:set>
                                    <p:anim calcmode="lin" valueType="num">
                                      <p:cBhvr>
                                        <p:cTn id="11" dur="500" fill="hold"/>
                                        <p:tgtEl>
                                          <p:spTgt spid="57"/>
                                        </p:tgtEl>
                                        <p:attrNameLst>
                                          <p:attrName>ppt_w</p:attrName>
                                        </p:attrNameLst>
                                      </p:cBhvr>
                                      <p:tavLst>
                                        <p:tav tm="0">
                                          <p:val>
                                            <p:fltVal val="0"/>
                                          </p:val>
                                        </p:tav>
                                        <p:tav tm="100000">
                                          <p:val>
                                            <p:strVal val="#ppt_w"/>
                                          </p:val>
                                        </p:tav>
                                      </p:tavLst>
                                    </p:anim>
                                    <p:anim calcmode="lin" valueType="num">
                                      <p:cBhvr>
                                        <p:cTn id="12" dur="500" fill="hold"/>
                                        <p:tgtEl>
                                          <p:spTgt spid="57"/>
                                        </p:tgtEl>
                                        <p:attrNameLst>
                                          <p:attrName>ppt_h</p:attrName>
                                        </p:attrNameLst>
                                      </p:cBhvr>
                                      <p:tavLst>
                                        <p:tav tm="0">
                                          <p:val>
                                            <p:fltVal val="0"/>
                                          </p:val>
                                        </p:tav>
                                        <p:tav tm="100000">
                                          <p:val>
                                            <p:strVal val="#ppt_h"/>
                                          </p:val>
                                        </p:tav>
                                      </p:tavLst>
                                    </p:anim>
                                    <p:animEffect transition="in" filter="fade">
                                      <p:cBhvr>
                                        <p:cTn id="13" dur="500"/>
                                        <p:tgtEl>
                                          <p:spTgt spid="57"/>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anim calcmode="lin" valueType="num">
                                      <p:cBhvr>
                                        <p:cTn id="20" dur="500" fill="hold"/>
                                        <p:tgtEl>
                                          <p:spTgt spid="26"/>
                                        </p:tgtEl>
                                        <p:attrNameLst>
                                          <p:attrName>ppt_x</p:attrName>
                                        </p:attrNameLst>
                                      </p:cBhvr>
                                      <p:tavLst>
                                        <p:tav tm="0">
                                          <p:val>
                                            <p:fltVal val="0.5"/>
                                          </p:val>
                                        </p:tav>
                                        <p:tav tm="100000">
                                          <p:val>
                                            <p:strVal val="#ppt_x"/>
                                          </p:val>
                                        </p:tav>
                                      </p:tavLst>
                                    </p:anim>
                                    <p:anim calcmode="lin" valueType="num">
                                      <p:cBhvr>
                                        <p:cTn id="21" dur="500" fill="hold"/>
                                        <p:tgtEl>
                                          <p:spTgt spid="26"/>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45" presetClass="entr" presetSubtype="0" fill="hold" grpId="0" nodeType="afterEffect">
                                  <p:stCondLst>
                                    <p:cond delay="0"/>
                                  </p:stCondLst>
                                  <p:childTnLst>
                                    <p:set>
                                      <p:cBhvr>
                                        <p:cTn id="24" dur="1" fill="hold">
                                          <p:stCondLst>
                                            <p:cond delay="0"/>
                                          </p:stCondLst>
                                        </p:cTn>
                                        <p:tgtEl>
                                          <p:spTgt spid="60"/>
                                        </p:tgtEl>
                                        <p:attrNameLst>
                                          <p:attrName>style.visibility</p:attrName>
                                        </p:attrNameLst>
                                      </p:cBhvr>
                                      <p:to>
                                        <p:strVal val="visible"/>
                                      </p:to>
                                    </p:set>
                                    <p:animEffect transition="in" filter="fade">
                                      <p:cBhvr>
                                        <p:cTn id="25" dur="2000"/>
                                        <p:tgtEl>
                                          <p:spTgt spid="60"/>
                                        </p:tgtEl>
                                      </p:cBhvr>
                                    </p:animEffect>
                                    <p:anim calcmode="lin" valueType="num">
                                      <p:cBhvr>
                                        <p:cTn id="26" dur="2000" fill="hold"/>
                                        <p:tgtEl>
                                          <p:spTgt spid="60"/>
                                        </p:tgtEl>
                                        <p:attrNameLst>
                                          <p:attrName>ppt_w</p:attrName>
                                        </p:attrNameLst>
                                      </p:cBhvr>
                                      <p:tavLst>
                                        <p:tav tm="0" fmla="#ppt_w*sin(2.5*pi*$)">
                                          <p:val>
                                            <p:fltVal val="0"/>
                                          </p:val>
                                        </p:tav>
                                        <p:tav tm="100000">
                                          <p:val>
                                            <p:fltVal val="1"/>
                                          </p:val>
                                        </p:tav>
                                      </p:tavLst>
                                    </p:anim>
                                    <p:anim calcmode="lin" valueType="num">
                                      <p:cBhvr>
                                        <p:cTn id="27" dur="2000" fill="hold"/>
                                        <p:tgtEl>
                                          <p:spTgt spid="60"/>
                                        </p:tgtEl>
                                        <p:attrNameLst>
                                          <p:attrName>ppt_h</p:attrName>
                                        </p:attrNameLst>
                                      </p:cBhvr>
                                      <p:tavLst>
                                        <p:tav tm="0">
                                          <p:val>
                                            <p:strVal val="#ppt_h"/>
                                          </p:val>
                                        </p:tav>
                                        <p:tav tm="100000">
                                          <p:val>
                                            <p:strVal val="#ppt_h"/>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right)">
                                      <p:cBhvr>
                                        <p:cTn id="31" dur="500"/>
                                        <p:tgtEl>
                                          <p:spTgt spid="36"/>
                                        </p:tgtEl>
                                      </p:cBhvr>
                                    </p:animEffect>
                                  </p:childTnLst>
                                </p:cTn>
                              </p:par>
                            </p:childTnLst>
                          </p:cTn>
                        </p:par>
                        <p:par>
                          <p:cTn id="32" fill="hold">
                            <p:stCondLst>
                              <p:cond delay="4250"/>
                            </p:stCondLst>
                            <p:childTnLst>
                              <p:par>
                                <p:cTn id="33" presetID="22" presetClass="entr" presetSubtype="8" fill="hold" grpId="0" nodeType="afterEffect">
                                  <p:stCondLst>
                                    <p:cond delay="0"/>
                                  </p:stCondLst>
                                  <p:childTnLst>
                                    <p:set>
                                      <p:cBhvr>
                                        <p:cTn id="34" dur="1" fill="hold">
                                          <p:stCondLst>
                                            <p:cond delay="0"/>
                                          </p:stCondLst>
                                        </p:cTn>
                                        <p:tgtEl>
                                          <p:spTgt spid="54"/>
                                        </p:tgtEl>
                                        <p:attrNameLst>
                                          <p:attrName>style.visibility</p:attrName>
                                        </p:attrNameLst>
                                      </p:cBhvr>
                                      <p:to>
                                        <p:strVal val="visible"/>
                                      </p:to>
                                    </p:set>
                                    <p:animEffect transition="in" filter="wipe(left)">
                                      <p:cBhvr>
                                        <p:cTn id="35" dur="500"/>
                                        <p:tgtEl>
                                          <p:spTgt spid="54"/>
                                        </p:tgtEl>
                                      </p:cBhvr>
                                    </p:animEffect>
                                  </p:childTnLst>
                                </p:cTn>
                              </p:par>
                            </p:childTnLst>
                          </p:cTn>
                        </p:par>
                        <p:par>
                          <p:cTn id="36" fill="hold">
                            <p:stCondLst>
                              <p:cond delay="4750"/>
                            </p:stCondLst>
                            <p:childTnLst>
                              <p:par>
                                <p:cTn id="37" presetID="53" presetClass="entr" presetSubtype="528" fill="hold" grpId="0" nodeType="after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p:cTn id="39" dur="500" fill="hold"/>
                                        <p:tgtEl>
                                          <p:spTgt spid="21"/>
                                        </p:tgtEl>
                                        <p:attrNameLst>
                                          <p:attrName>ppt_w</p:attrName>
                                        </p:attrNameLst>
                                      </p:cBhvr>
                                      <p:tavLst>
                                        <p:tav tm="0">
                                          <p:val>
                                            <p:fltVal val="0"/>
                                          </p:val>
                                        </p:tav>
                                        <p:tav tm="100000">
                                          <p:val>
                                            <p:strVal val="#ppt_w"/>
                                          </p:val>
                                        </p:tav>
                                      </p:tavLst>
                                    </p:anim>
                                    <p:anim calcmode="lin" valueType="num">
                                      <p:cBhvr>
                                        <p:cTn id="40" dur="500" fill="hold"/>
                                        <p:tgtEl>
                                          <p:spTgt spid="21"/>
                                        </p:tgtEl>
                                        <p:attrNameLst>
                                          <p:attrName>ppt_h</p:attrName>
                                        </p:attrNameLst>
                                      </p:cBhvr>
                                      <p:tavLst>
                                        <p:tav tm="0">
                                          <p:val>
                                            <p:fltVal val="0"/>
                                          </p:val>
                                        </p:tav>
                                        <p:tav tm="100000">
                                          <p:val>
                                            <p:strVal val="#ppt_h"/>
                                          </p:val>
                                        </p:tav>
                                      </p:tavLst>
                                    </p:anim>
                                    <p:animEffect transition="in" filter="fade">
                                      <p:cBhvr>
                                        <p:cTn id="41" dur="500"/>
                                        <p:tgtEl>
                                          <p:spTgt spid="21"/>
                                        </p:tgtEl>
                                      </p:cBhvr>
                                    </p:animEffect>
                                    <p:anim calcmode="lin" valueType="num">
                                      <p:cBhvr>
                                        <p:cTn id="42" dur="500" fill="hold"/>
                                        <p:tgtEl>
                                          <p:spTgt spid="21"/>
                                        </p:tgtEl>
                                        <p:attrNameLst>
                                          <p:attrName>ppt_x</p:attrName>
                                        </p:attrNameLst>
                                      </p:cBhvr>
                                      <p:tavLst>
                                        <p:tav tm="0">
                                          <p:val>
                                            <p:fltVal val="0.5"/>
                                          </p:val>
                                        </p:tav>
                                        <p:tav tm="100000">
                                          <p:val>
                                            <p:strVal val="#ppt_x"/>
                                          </p:val>
                                        </p:tav>
                                      </p:tavLst>
                                    </p:anim>
                                    <p:anim calcmode="lin" valueType="num">
                                      <p:cBhvr>
                                        <p:cTn id="43" dur="500" fill="hold"/>
                                        <p:tgtEl>
                                          <p:spTgt spid="21"/>
                                        </p:tgtEl>
                                        <p:attrNameLst>
                                          <p:attrName>ppt_y</p:attrName>
                                        </p:attrNameLst>
                                      </p:cBhvr>
                                      <p:tavLst>
                                        <p:tav tm="0">
                                          <p:val>
                                            <p:fltVal val="0.5"/>
                                          </p:val>
                                        </p:tav>
                                        <p:tav tm="100000">
                                          <p:val>
                                            <p:strVal val="#ppt_y"/>
                                          </p:val>
                                        </p:tav>
                                      </p:tavLst>
                                    </p:anim>
                                  </p:childTnLst>
                                </p:cTn>
                              </p:par>
                            </p:childTnLst>
                          </p:cTn>
                        </p:par>
                        <p:par>
                          <p:cTn id="44" fill="hold">
                            <p:stCondLst>
                              <p:cond delay="5250"/>
                            </p:stCondLst>
                            <p:childTnLst>
                              <p:par>
                                <p:cTn id="45" presetID="45" presetClass="entr" presetSubtype="0"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Effect transition="in" filter="fade">
                                      <p:cBhvr>
                                        <p:cTn id="47" dur="2000"/>
                                        <p:tgtEl>
                                          <p:spTgt spid="61"/>
                                        </p:tgtEl>
                                      </p:cBhvr>
                                    </p:animEffect>
                                    <p:anim calcmode="lin" valueType="num">
                                      <p:cBhvr>
                                        <p:cTn id="48" dur="2000" fill="hold"/>
                                        <p:tgtEl>
                                          <p:spTgt spid="61"/>
                                        </p:tgtEl>
                                        <p:attrNameLst>
                                          <p:attrName>ppt_w</p:attrName>
                                        </p:attrNameLst>
                                      </p:cBhvr>
                                      <p:tavLst>
                                        <p:tav tm="0" fmla="#ppt_w*sin(2.5*pi*$)">
                                          <p:val>
                                            <p:fltVal val="0"/>
                                          </p:val>
                                        </p:tav>
                                        <p:tav tm="100000">
                                          <p:val>
                                            <p:fltVal val="1"/>
                                          </p:val>
                                        </p:tav>
                                      </p:tavLst>
                                    </p:anim>
                                    <p:anim calcmode="lin" valueType="num">
                                      <p:cBhvr>
                                        <p:cTn id="49" dur="2000" fill="hold"/>
                                        <p:tgtEl>
                                          <p:spTgt spid="61"/>
                                        </p:tgtEl>
                                        <p:attrNameLst>
                                          <p:attrName>ppt_h</p:attrName>
                                        </p:attrNameLst>
                                      </p:cBhvr>
                                      <p:tavLst>
                                        <p:tav tm="0">
                                          <p:val>
                                            <p:strVal val="#ppt_h"/>
                                          </p:val>
                                        </p:tav>
                                        <p:tav tm="100000">
                                          <p:val>
                                            <p:strVal val="#ppt_h"/>
                                          </p:val>
                                        </p:tav>
                                      </p:tavLst>
                                    </p:anim>
                                  </p:childTnLst>
                                </p:cTn>
                              </p:par>
                            </p:childTnLst>
                          </p:cTn>
                        </p:par>
                        <p:par>
                          <p:cTn id="50" fill="hold">
                            <p:stCondLst>
                              <p:cond delay="7250"/>
                            </p:stCondLst>
                            <p:childTnLst>
                              <p:par>
                                <p:cTn id="51" presetID="22" presetClass="entr" presetSubtype="8" fill="hold" nodeType="after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wipe(left)">
                                      <p:cBhvr>
                                        <p:cTn id="53" dur="500"/>
                                        <p:tgtEl>
                                          <p:spTgt spid="35"/>
                                        </p:tgtEl>
                                      </p:cBhvr>
                                    </p:animEffect>
                                  </p:childTnLst>
                                </p:cTn>
                              </p:par>
                            </p:childTnLst>
                          </p:cTn>
                        </p:par>
                        <p:par>
                          <p:cTn id="54" fill="hold">
                            <p:stCondLst>
                              <p:cond delay="7750"/>
                            </p:stCondLst>
                            <p:childTnLst>
                              <p:par>
                                <p:cTn id="55" presetID="22" presetClass="entr" presetSubtype="8"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wipe(left)">
                                      <p:cBhvr>
                                        <p:cTn id="57" dur="500"/>
                                        <p:tgtEl>
                                          <p:spTgt spid="27"/>
                                        </p:tgtEl>
                                      </p:cBhvr>
                                    </p:animEffect>
                                  </p:childTnLst>
                                </p:cTn>
                              </p:par>
                            </p:childTnLst>
                          </p:cTn>
                        </p:par>
                        <p:par>
                          <p:cTn id="58" fill="hold">
                            <p:stCondLst>
                              <p:cond delay="8250"/>
                            </p:stCondLst>
                            <p:childTnLst>
                              <p:par>
                                <p:cTn id="59" presetID="53" presetClass="entr" presetSubtype="528" fill="hold" grpId="0" nodeType="after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p:cTn id="61" dur="500" fill="hold"/>
                                        <p:tgtEl>
                                          <p:spTgt spid="22"/>
                                        </p:tgtEl>
                                        <p:attrNameLst>
                                          <p:attrName>ppt_w</p:attrName>
                                        </p:attrNameLst>
                                      </p:cBhvr>
                                      <p:tavLst>
                                        <p:tav tm="0">
                                          <p:val>
                                            <p:fltVal val="0"/>
                                          </p:val>
                                        </p:tav>
                                        <p:tav tm="100000">
                                          <p:val>
                                            <p:strVal val="#ppt_w"/>
                                          </p:val>
                                        </p:tav>
                                      </p:tavLst>
                                    </p:anim>
                                    <p:anim calcmode="lin" valueType="num">
                                      <p:cBhvr>
                                        <p:cTn id="62" dur="500" fill="hold"/>
                                        <p:tgtEl>
                                          <p:spTgt spid="22"/>
                                        </p:tgtEl>
                                        <p:attrNameLst>
                                          <p:attrName>ppt_h</p:attrName>
                                        </p:attrNameLst>
                                      </p:cBhvr>
                                      <p:tavLst>
                                        <p:tav tm="0">
                                          <p:val>
                                            <p:fltVal val="0"/>
                                          </p:val>
                                        </p:tav>
                                        <p:tav tm="100000">
                                          <p:val>
                                            <p:strVal val="#ppt_h"/>
                                          </p:val>
                                        </p:tav>
                                      </p:tavLst>
                                    </p:anim>
                                    <p:animEffect transition="in" filter="fade">
                                      <p:cBhvr>
                                        <p:cTn id="63" dur="500"/>
                                        <p:tgtEl>
                                          <p:spTgt spid="22"/>
                                        </p:tgtEl>
                                      </p:cBhvr>
                                    </p:animEffect>
                                    <p:anim calcmode="lin" valueType="num">
                                      <p:cBhvr>
                                        <p:cTn id="64" dur="500" fill="hold"/>
                                        <p:tgtEl>
                                          <p:spTgt spid="22"/>
                                        </p:tgtEl>
                                        <p:attrNameLst>
                                          <p:attrName>ppt_x</p:attrName>
                                        </p:attrNameLst>
                                      </p:cBhvr>
                                      <p:tavLst>
                                        <p:tav tm="0">
                                          <p:val>
                                            <p:fltVal val="0.5"/>
                                          </p:val>
                                        </p:tav>
                                        <p:tav tm="100000">
                                          <p:val>
                                            <p:strVal val="#ppt_x"/>
                                          </p:val>
                                        </p:tav>
                                      </p:tavLst>
                                    </p:anim>
                                    <p:anim calcmode="lin" valueType="num">
                                      <p:cBhvr>
                                        <p:cTn id="65" dur="500" fill="hold"/>
                                        <p:tgtEl>
                                          <p:spTgt spid="22"/>
                                        </p:tgtEl>
                                        <p:attrNameLst>
                                          <p:attrName>ppt_y</p:attrName>
                                        </p:attrNameLst>
                                      </p:cBhvr>
                                      <p:tavLst>
                                        <p:tav tm="0">
                                          <p:val>
                                            <p:fltVal val="0.5"/>
                                          </p:val>
                                        </p:tav>
                                        <p:tav tm="100000">
                                          <p:val>
                                            <p:strVal val="#ppt_y"/>
                                          </p:val>
                                        </p:tav>
                                      </p:tavLst>
                                    </p:anim>
                                  </p:childTnLst>
                                </p:cTn>
                              </p:par>
                            </p:childTnLst>
                          </p:cTn>
                        </p:par>
                        <p:par>
                          <p:cTn id="66" fill="hold">
                            <p:stCondLst>
                              <p:cond delay="8750"/>
                            </p:stCondLst>
                            <p:childTnLst>
                              <p:par>
                                <p:cTn id="67" presetID="45" presetClass="entr" presetSubtype="0" fill="hold" grpId="0" nodeType="afterEffect">
                                  <p:stCondLst>
                                    <p:cond delay="0"/>
                                  </p:stCondLst>
                                  <p:childTnLst>
                                    <p:set>
                                      <p:cBhvr>
                                        <p:cTn id="68" dur="1" fill="hold">
                                          <p:stCondLst>
                                            <p:cond delay="0"/>
                                          </p:stCondLst>
                                        </p:cTn>
                                        <p:tgtEl>
                                          <p:spTgt spid="58"/>
                                        </p:tgtEl>
                                        <p:attrNameLst>
                                          <p:attrName>style.visibility</p:attrName>
                                        </p:attrNameLst>
                                      </p:cBhvr>
                                      <p:to>
                                        <p:strVal val="visible"/>
                                      </p:to>
                                    </p:set>
                                    <p:animEffect transition="in" filter="fade">
                                      <p:cBhvr>
                                        <p:cTn id="69" dur="2000"/>
                                        <p:tgtEl>
                                          <p:spTgt spid="58"/>
                                        </p:tgtEl>
                                      </p:cBhvr>
                                    </p:animEffect>
                                    <p:anim calcmode="lin" valueType="num">
                                      <p:cBhvr>
                                        <p:cTn id="70" dur="2000" fill="hold"/>
                                        <p:tgtEl>
                                          <p:spTgt spid="58"/>
                                        </p:tgtEl>
                                        <p:attrNameLst>
                                          <p:attrName>ppt_w</p:attrName>
                                        </p:attrNameLst>
                                      </p:cBhvr>
                                      <p:tavLst>
                                        <p:tav tm="0" fmla="#ppt_w*sin(2.5*pi*$)">
                                          <p:val>
                                            <p:fltVal val="0"/>
                                          </p:val>
                                        </p:tav>
                                        <p:tav tm="100000">
                                          <p:val>
                                            <p:fltVal val="1"/>
                                          </p:val>
                                        </p:tav>
                                      </p:tavLst>
                                    </p:anim>
                                    <p:anim calcmode="lin" valueType="num">
                                      <p:cBhvr>
                                        <p:cTn id="71" dur="2000" fill="hold"/>
                                        <p:tgtEl>
                                          <p:spTgt spid="58"/>
                                        </p:tgtEl>
                                        <p:attrNameLst>
                                          <p:attrName>ppt_h</p:attrName>
                                        </p:attrNameLst>
                                      </p:cBhvr>
                                      <p:tavLst>
                                        <p:tav tm="0">
                                          <p:val>
                                            <p:strVal val="#ppt_h"/>
                                          </p:val>
                                        </p:tav>
                                        <p:tav tm="100000">
                                          <p:val>
                                            <p:strVal val="#ppt_h"/>
                                          </p:val>
                                        </p:tav>
                                      </p:tavLst>
                                    </p:anim>
                                  </p:childTnLst>
                                </p:cTn>
                              </p:par>
                            </p:childTnLst>
                          </p:cTn>
                        </p:par>
                        <p:par>
                          <p:cTn id="72" fill="hold">
                            <p:stCondLst>
                              <p:cond delay="10750"/>
                            </p:stCondLst>
                            <p:childTnLst>
                              <p:par>
                                <p:cTn id="73" presetID="22" presetClass="entr" presetSubtype="8" fill="hold" nodeType="afterEffect">
                                  <p:stCondLst>
                                    <p:cond delay="0"/>
                                  </p:stCondLst>
                                  <p:childTnLst>
                                    <p:set>
                                      <p:cBhvr>
                                        <p:cTn id="74" dur="1" fill="hold">
                                          <p:stCondLst>
                                            <p:cond delay="0"/>
                                          </p:stCondLst>
                                        </p:cTn>
                                        <p:tgtEl>
                                          <p:spTgt spid="45"/>
                                        </p:tgtEl>
                                        <p:attrNameLst>
                                          <p:attrName>style.visibility</p:attrName>
                                        </p:attrNameLst>
                                      </p:cBhvr>
                                      <p:to>
                                        <p:strVal val="visible"/>
                                      </p:to>
                                    </p:set>
                                    <p:animEffect transition="in" filter="wipe(left)">
                                      <p:cBhvr>
                                        <p:cTn id="75" dur="500"/>
                                        <p:tgtEl>
                                          <p:spTgt spid="45"/>
                                        </p:tgtEl>
                                      </p:cBhvr>
                                    </p:animEffect>
                                  </p:childTnLst>
                                </p:cTn>
                              </p:par>
                            </p:childTnLst>
                          </p:cTn>
                        </p:par>
                        <p:par>
                          <p:cTn id="76" fill="hold">
                            <p:stCondLst>
                              <p:cond delay="11250"/>
                            </p:stCondLst>
                            <p:childTnLst>
                              <p:par>
                                <p:cTn id="77" presetID="22" presetClass="entr" presetSubtype="8" fill="hold" grpId="0" nodeType="afterEffect">
                                  <p:stCondLst>
                                    <p:cond delay="0"/>
                                  </p:stCondLst>
                                  <p:childTnLst>
                                    <p:set>
                                      <p:cBhvr>
                                        <p:cTn id="78" dur="1" fill="hold">
                                          <p:stCondLst>
                                            <p:cond delay="0"/>
                                          </p:stCondLst>
                                        </p:cTn>
                                        <p:tgtEl>
                                          <p:spTgt spid="53"/>
                                        </p:tgtEl>
                                        <p:attrNameLst>
                                          <p:attrName>style.visibility</p:attrName>
                                        </p:attrNameLst>
                                      </p:cBhvr>
                                      <p:to>
                                        <p:strVal val="visible"/>
                                      </p:to>
                                    </p:set>
                                    <p:animEffect transition="in" filter="wipe(left)">
                                      <p:cBhvr>
                                        <p:cTn id="79" dur="500"/>
                                        <p:tgtEl>
                                          <p:spTgt spid="53"/>
                                        </p:tgtEl>
                                      </p:cBhvr>
                                    </p:animEffect>
                                  </p:childTnLst>
                                </p:cTn>
                              </p:par>
                            </p:childTnLst>
                          </p:cTn>
                        </p:par>
                        <p:par>
                          <p:cTn id="80" fill="hold">
                            <p:stCondLst>
                              <p:cond delay="11750"/>
                            </p:stCondLst>
                            <p:childTnLst>
                              <p:par>
                                <p:cTn id="81" presetID="53" presetClass="entr" presetSubtype="528"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p:cTn id="83" dur="500" fill="hold"/>
                                        <p:tgtEl>
                                          <p:spTgt spid="23"/>
                                        </p:tgtEl>
                                        <p:attrNameLst>
                                          <p:attrName>ppt_w</p:attrName>
                                        </p:attrNameLst>
                                      </p:cBhvr>
                                      <p:tavLst>
                                        <p:tav tm="0">
                                          <p:val>
                                            <p:fltVal val="0"/>
                                          </p:val>
                                        </p:tav>
                                        <p:tav tm="100000">
                                          <p:val>
                                            <p:strVal val="#ppt_w"/>
                                          </p:val>
                                        </p:tav>
                                      </p:tavLst>
                                    </p:anim>
                                    <p:anim calcmode="lin" valueType="num">
                                      <p:cBhvr>
                                        <p:cTn id="84" dur="500" fill="hold"/>
                                        <p:tgtEl>
                                          <p:spTgt spid="23"/>
                                        </p:tgtEl>
                                        <p:attrNameLst>
                                          <p:attrName>ppt_h</p:attrName>
                                        </p:attrNameLst>
                                      </p:cBhvr>
                                      <p:tavLst>
                                        <p:tav tm="0">
                                          <p:val>
                                            <p:fltVal val="0"/>
                                          </p:val>
                                        </p:tav>
                                        <p:tav tm="100000">
                                          <p:val>
                                            <p:strVal val="#ppt_h"/>
                                          </p:val>
                                        </p:tav>
                                      </p:tavLst>
                                    </p:anim>
                                    <p:animEffect transition="in" filter="fade">
                                      <p:cBhvr>
                                        <p:cTn id="85" dur="500"/>
                                        <p:tgtEl>
                                          <p:spTgt spid="23"/>
                                        </p:tgtEl>
                                      </p:cBhvr>
                                    </p:animEffect>
                                    <p:anim calcmode="lin" valueType="num">
                                      <p:cBhvr>
                                        <p:cTn id="86" dur="500" fill="hold"/>
                                        <p:tgtEl>
                                          <p:spTgt spid="23"/>
                                        </p:tgtEl>
                                        <p:attrNameLst>
                                          <p:attrName>ppt_x</p:attrName>
                                        </p:attrNameLst>
                                      </p:cBhvr>
                                      <p:tavLst>
                                        <p:tav tm="0">
                                          <p:val>
                                            <p:fltVal val="0.5"/>
                                          </p:val>
                                        </p:tav>
                                        <p:tav tm="100000">
                                          <p:val>
                                            <p:strVal val="#ppt_x"/>
                                          </p:val>
                                        </p:tav>
                                      </p:tavLst>
                                    </p:anim>
                                    <p:anim calcmode="lin" valueType="num">
                                      <p:cBhvr>
                                        <p:cTn id="87" dur="500" fill="hold"/>
                                        <p:tgtEl>
                                          <p:spTgt spid="23"/>
                                        </p:tgtEl>
                                        <p:attrNameLst>
                                          <p:attrName>ppt_y</p:attrName>
                                        </p:attrNameLst>
                                      </p:cBhvr>
                                      <p:tavLst>
                                        <p:tav tm="0">
                                          <p:val>
                                            <p:fltVal val="0.5"/>
                                          </p:val>
                                        </p:tav>
                                        <p:tav tm="100000">
                                          <p:val>
                                            <p:strVal val="#ppt_y"/>
                                          </p:val>
                                        </p:tav>
                                      </p:tavLst>
                                    </p:anim>
                                  </p:childTnLst>
                                </p:cTn>
                              </p:par>
                            </p:childTnLst>
                          </p:cTn>
                        </p:par>
                        <p:par>
                          <p:cTn id="88" fill="hold">
                            <p:stCondLst>
                              <p:cond delay="12250"/>
                            </p:stCondLst>
                            <p:childTnLst>
                              <p:par>
                                <p:cTn id="89" presetID="45" presetClass="entr" presetSubtype="0"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fade">
                                      <p:cBhvr>
                                        <p:cTn id="91" dur="2000"/>
                                        <p:tgtEl>
                                          <p:spTgt spid="59"/>
                                        </p:tgtEl>
                                      </p:cBhvr>
                                    </p:animEffect>
                                    <p:anim calcmode="lin" valueType="num">
                                      <p:cBhvr>
                                        <p:cTn id="92" dur="2000" fill="hold"/>
                                        <p:tgtEl>
                                          <p:spTgt spid="59"/>
                                        </p:tgtEl>
                                        <p:attrNameLst>
                                          <p:attrName>ppt_w</p:attrName>
                                        </p:attrNameLst>
                                      </p:cBhvr>
                                      <p:tavLst>
                                        <p:tav tm="0" fmla="#ppt_w*sin(2.5*pi*$)">
                                          <p:val>
                                            <p:fltVal val="0"/>
                                          </p:val>
                                        </p:tav>
                                        <p:tav tm="100000">
                                          <p:val>
                                            <p:fltVal val="1"/>
                                          </p:val>
                                        </p:tav>
                                      </p:tavLst>
                                    </p:anim>
                                    <p:anim calcmode="lin" valueType="num">
                                      <p:cBhvr>
                                        <p:cTn id="93" dur="2000" fill="hold"/>
                                        <p:tgtEl>
                                          <p:spTgt spid="59"/>
                                        </p:tgtEl>
                                        <p:attrNameLst>
                                          <p:attrName>ppt_h</p:attrName>
                                        </p:attrNameLst>
                                      </p:cBhvr>
                                      <p:tavLst>
                                        <p:tav tm="0">
                                          <p:val>
                                            <p:strVal val="#ppt_h"/>
                                          </p:val>
                                        </p:tav>
                                        <p:tav tm="100000">
                                          <p:val>
                                            <p:strVal val="#ppt_h"/>
                                          </p:val>
                                        </p:tav>
                                      </p:tavLst>
                                    </p:anim>
                                  </p:childTnLst>
                                </p:cTn>
                              </p:par>
                            </p:childTnLst>
                          </p:cTn>
                        </p:par>
                        <p:par>
                          <p:cTn id="94" fill="hold">
                            <p:stCondLst>
                              <p:cond delay="14250"/>
                            </p:stCondLst>
                            <p:childTnLst>
                              <p:par>
                                <p:cTn id="95" presetID="22" presetClass="entr" presetSubtype="8" fill="hold"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wipe(left)">
                                      <p:cBhvr>
                                        <p:cTn id="97" dur="500"/>
                                        <p:tgtEl>
                                          <p:spTgt spid="42"/>
                                        </p:tgtEl>
                                      </p:cBhvr>
                                    </p:animEffect>
                                  </p:childTnLst>
                                </p:cTn>
                              </p:par>
                            </p:childTnLst>
                          </p:cTn>
                        </p:par>
                        <p:par>
                          <p:cTn id="98" fill="hold">
                            <p:stCondLst>
                              <p:cond delay="14750"/>
                            </p:stCondLst>
                            <p:childTnLst>
                              <p:par>
                                <p:cTn id="99" presetID="22" presetClass="entr" presetSubtype="8"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Effect transition="in" filter="wipe(left)">
                                      <p:cBhvr>
                                        <p:cTn id="101" dur="500"/>
                                        <p:tgtEl>
                                          <p:spTgt spid="51"/>
                                        </p:tgtEl>
                                      </p:cBhvr>
                                    </p:animEffect>
                                  </p:childTnLst>
                                </p:cTn>
                              </p:par>
                            </p:childTnLst>
                          </p:cTn>
                        </p:par>
                        <p:par>
                          <p:cTn id="102" fill="hold">
                            <p:stCondLst>
                              <p:cond delay="15250"/>
                            </p:stCondLst>
                            <p:childTnLst>
                              <p:par>
                                <p:cTn id="103" presetID="53" presetClass="entr" presetSubtype="528" fill="hold" grpId="0" nodeType="afterEffect">
                                  <p:stCondLst>
                                    <p:cond delay="0"/>
                                  </p:stCondLst>
                                  <p:childTnLst>
                                    <p:set>
                                      <p:cBhvr>
                                        <p:cTn id="104" dur="1" fill="hold">
                                          <p:stCondLst>
                                            <p:cond delay="0"/>
                                          </p:stCondLst>
                                        </p:cTn>
                                        <p:tgtEl>
                                          <p:spTgt spid="24"/>
                                        </p:tgtEl>
                                        <p:attrNameLst>
                                          <p:attrName>style.visibility</p:attrName>
                                        </p:attrNameLst>
                                      </p:cBhvr>
                                      <p:to>
                                        <p:strVal val="visible"/>
                                      </p:to>
                                    </p:set>
                                    <p:anim calcmode="lin" valueType="num">
                                      <p:cBhvr>
                                        <p:cTn id="105" dur="500" fill="hold"/>
                                        <p:tgtEl>
                                          <p:spTgt spid="24"/>
                                        </p:tgtEl>
                                        <p:attrNameLst>
                                          <p:attrName>ppt_w</p:attrName>
                                        </p:attrNameLst>
                                      </p:cBhvr>
                                      <p:tavLst>
                                        <p:tav tm="0">
                                          <p:val>
                                            <p:fltVal val="0"/>
                                          </p:val>
                                        </p:tav>
                                        <p:tav tm="100000">
                                          <p:val>
                                            <p:strVal val="#ppt_w"/>
                                          </p:val>
                                        </p:tav>
                                      </p:tavLst>
                                    </p:anim>
                                    <p:anim calcmode="lin" valueType="num">
                                      <p:cBhvr>
                                        <p:cTn id="106" dur="500" fill="hold"/>
                                        <p:tgtEl>
                                          <p:spTgt spid="24"/>
                                        </p:tgtEl>
                                        <p:attrNameLst>
                                          <p:attrName>ppt_h</p:attrName>
                                        </p:attrNameLst>
                                      </p:cBhvr>
                                      <p:tavLst>
                                        <p:tav tm="0">
                                          <p:val>
                                            <p:fltVal val="0"/>
                                          </p:val>
                                        </p:tav>
                                        <p:tav tm="100000">
                                          <p:val>
                                            <p:strVal val="#ppt_h"/>
                                          </p:val>
                                        </p:tav>
                                      </p:tavLst>
                                    </p:anim>
                                    <p:animEffect transition="in" filter="fade">
                                      <p:cBhvr>
                                        <p:cTn id="107" dur="500"/>
                                        <p:tgtEl>
                                          <p:spTgt spid="24"/>
                                        </p:tgtEl>
                                      </p:cBhvr>
                                    </p:animEffect>
                                    <p:anim calcmode="lin" valueType="num">
                                      <p:cBhvr>
                                        <p:cTn id="108" dur="500" fill="hold"/>
                                        <p:tgtEl>
                                          <p:spTgt spid="24"/>
                                        </p:tgtEl>
                                        <p:attrNameLst>
                                          <p:attrName>ppt_x</p:attrName>
                                        </p:attrNameLst>
                                      </p:cBhvr>
                                      <p:tavLst>
                                        <p:tav tm="0">
                                          <p:val>
                                            <p:fltVal val="0.5"/>
                                          </p:val>
                                        </p:tav>
                                        <p:tav tm="100000">
                                          <p:val>
                                            <p:strVal val="#ppt_x"/>
                                          </p:val>
                                        </p:tav>
                                      </p:tavLst>
                                    </p:anim>
                                    <p:anim calcmode="lin" valueType="num">
                                      <p:cBhvr>
                                        <p:cTn id="109" dur="500" fill="hold"/>
                                        <p:tgtEl>
                                          <p:spTgt spid="24"/>
                                        </p:tgtEl>
                                        <p:attrNameLst>
                                          <p:attrName>ppt_y</p:attrName>
                                        </p:attrNameLst>
                                      </p:cBhvr>
                                      <p:tavLst>
                                        <p:tav tm="0">
                                          <p:val>
                                            <p:fltVal val="0.5"/>
                                          </p:val>
                                        </p:tav>
                                        <p:tav tm="100000">
                                          <p:val>
                                            <p:strVal val="#ppt_y"/>
                                          </p:val>
                                        </p:tav>
                                      </p:tavLst>
                                    </p:anim>
                                  </p:childTnLst>
                                </p:cTn>
                              </p:par>
                            </p:childTnLst>
                          </p:cTn>
                        </p:par>
                        <p:par>
                          <p:cTn id="110" fill="hold">
                            <p:stCondLst>
                              <p:cond delay="15750"/>
                            </p:stCondLst>
                            <p:childTnLst>
                              <p:par>
                                <p:cTn id="111" presetID="45" presetClass="entr" presetSubtype="0" fill="hold" grpId="0" nodeType="afterEffect">
                                  <p:stCondLst>
                                    <p:cond delay="0"/>
                                  </p:stCondLst>
                                  <p:childTnLst>
                                    <p:set>
                                      <p:cBhvr>
                                        <p:cTn id="112" dur="1" fill="hold">
                                          <p:stCondLst>
                                            <p:cond delay="0"/>
                                          </p:stCondLst>
                                        </p:cTn>
                                        <p:tgtEl>
                                          <p:spTgt spid="63"/>
                                        </p:tgtEl>
                                        <p:attrNameLst>
                                          <p:attrName>style.visibility</p:attrName>
                                        </p:attrNameLst>
                                      </p:cBhvr>
                                      <p:to>
                                        <p:strVal val="visible"/>
                                      </p:to>
                                    </p:set>
                                    <p:animEffect transition="in" filter="fade">
                                      <p:cBhvr>
                                        <p:cTn id="113" dur="2000"/>
                                        <p:tgtEl>
                                          <p:spTgt spid="63"/>
                                        </p:tgtEl>
                                      </p:cBhvr>
                                    </p:animEffect>
                                    <p:anim calcmode="lin" valueType="num">
                                      <p:cBhvr>
                                        <p:cTn id="114" dur="2000" fill="hold"/>
                                        <p:tgtEl>
                                          <p:spTgt spid="63"/>
                                        </p:tgtEl>
                                        <p:attrNameLst>
                                          <p:attrName>ppt_w</p:attrName>
                                        </p:attrNameLst>
                                      </p:cBhvr>
                                      <p:tavLst>
                                        <p:tav tm="0" fmla="#ppt_w*sin(2.5*pi*$)">
                                          <p:val>
                                            <p:fltVal val="0"/>
                                          </p:val>
                                        </p:tav>
                                        <p:tav tm="100000">
                                          <p:val>
                                            <p:fltVal val="1"/>
                                          </p:val>
                                        </p:tav>
                                      </p:tavLst>
                                    </p:anim>
                                    <p:anim calcmode="lin" valueType="num">
                                      <p:cBhvr>
                                        <p:cTn id="115" dur="2000" fill="hold"/>
                                        <p:tgtEl>
                                          <p:spTgt spid="63"/>
                                        </p:tgtEl>
                                        <p:attrNameLst>
                                          <p:attrName>ppt_h</p:attrName>
                                        </p:attrNameLst>
                                      </p:cBhvr>
                                      <p:tavLst>
                                        <p:tav tm="0">
                                          <p:val>
                                            <p:strVal val="#ppt_h"/>
                                          </p:val>
                                        </p:tav>
                                        <p:tav tm="100000">
                                          <p:val>
                                            <p:strVal val="#ppt_h"/>
                                          </p:val>
                                        </p:tav>
                                      </p:tavLst>
                                    </p:anim>
                                  </p:childTnLst>
                                </p:cTn>
                              </p:par>
                            </p:childTnLst>
                          </p:cTn>
                        </p:par>
                        <p:par>
                          <p:cTn id="116" fill="hold">
                            <p:stCondLst>
                              <p:cond delay="17750"/>
                            </p:stCondLst>
                            <p:childTnLst>
                              <p:par>
                                <p:cTn id="117" presetID="22" presetClass="entr" presetSubtype="2" fill="hold" nodeType="afterEffect">
                                  <p:stCondLst>
                                    <p:cond delay="0"/>
                                  </p:stCondLst>
                                  <p:childTnLst>
                                    <p:set>
                                      <p:cBhvr>
                                        <p:cTn id="118" dur="1" fill="hold">
                                          <p:stCondLst>
                                            <p:cond delay="0"/>
                                          </p:stCondLst>
                                        </p:cTn>
                                        <p:tgtEl>
                                          <p:spTgt spid="39"/>
                                        </p:tgtEl>
                                        <p:attrNameLst>
                                          <p:attrName>style.visibility</p:attrName>
                                        </p:attrNameLst>
                                      </p:cBhvr>
                                      <p:to>
                                        <p:strVal val="visible"/>
                                      </p:to>
                                    </p:set>
                                    <p:animEffect transition="in" filter="wipe(right)">
                                      <p:cBhvr>
                                        <p:cTn id="119" dur="500"/>
                                        <p:tgtEl>
                                          <p:spTgt spid="39"/>
                                        </p:tgtEl>
                                      </p:cBhvr>
                                    </p:animEffect>
                                  </p:childTnLst>
                                </p:cTn>
                              </p:par>
                            </p:childTnLst>
                          </p:cTn>
                        </p:par>
                        <p:par>
                          <p:cTn id="120" fill="hold">
                            <p:stCondLst>
                              <p:cond delay="18250"/>
                            </p:stCondLst>
                            <p:childTnLst>
                              <p:par>
                                <p:cTn id="121" presetID="22" presetClass="entr" presetSubtype="8" fill="hold" grpId="0" nodeType="afterEffect">
                                  <p:stCondLst>
                                    <p:cond delay="0"/>
                                  </p:stCondLst>
                                  <p:childTnLst>
                                    <p:set>
                                      <p:cBhvr>
                                        <p:cTn id="122" dur="1" fill="hold">
                                          <p:stCondLst>
                                            <p:cond delay="0"/>
                                          </p:stCondLst>
                                        </p:cTn>
                                        <p:tgtEl>
                                          <p:spTgt spid="56"/>
                                        </p:tgtEl>
                                        <p:attrNameLst>
                                          <p:attrName>style.visibility</p:attrName>
                                        </p:attrNameLst>
                                      </p:cBhvr>
                                      <p:to>
                                        <p:strVal val="visible"/>
                                      </p:to>
                                    </p:set>
                                    <p:animEffect transition="in" filter="wipe(left)">
                                      <p:cBhvr>
                                        <p:cTn id="123" dur="500"/>
                                        <p:tgtEl>
                                          <p:spTgt spid="56"/>
                                        </p:tgtEl>
                                      </p:cBhvr>
                                    </p:animEffect>
                                  </p:childTnLst>
                                </p:cTn>
                              </p:par>
                            </p:childTnLst>
                          </p:cTn>
                        </p:par>
                        <p:par>
                          <p:cTn id="124" fill="hold">
                            <p:stCondLst>
                              <p:cond delay="18750"/>
                            </p:stCondLst>
                            <p:childTnLst>
                              <p:par>
                                <p:cTn id="125" presetID="53" presetClass="entr" presetSubtype="528" fill="hold" grpId="0" nodeType="afterEffect">
                                  <p:stCondLst>
                                    <p:cond delay="0"/>
                                  </p:stCondLst>
                                  <p:childTnLst>
                                    <p:set>
                                      <p:cBhvr>
                                        <p:cTn id="126" dur="1" fill="hold">
                                          <p:stCondLst>
                                            <p:cond delay="0"/>
                                          </p:stCondLst>
                                        </p:cTn>
                                        <p:tgtEl>
                                          <p:spTgt spid="25"/>
                                        </p:tgtEl>
                                        <p:attrNameLst>
                                          <p:attrName>style.visibility</p:attrName>
                                        </p:attrNameLst>
                                      </p:cBhvr>
                                      <p:to>
                                        <p:strVal val="visible"/>
                                      </p:to>
                                    </p:set>
                                    <p:anim calcmode="lin" valueType="num">
                                      <p:cBhvr>
                                        <p:cTn id="127" dur="500" fill="hold"/>
                                        <p:tgtEl>
                                          <p:spTgt spid="25"/>
                                        </p:tgtEl>
                                        <p:attrNameLst>
                                          <p:attrName>ppt_w</p:attrName>
                                        </p:attrNameLst>
                                      </p:cBhvr>
                                      <p:tavLst>
                                        <p:tav tm="0">
                                          <p:val>
                                            <p:fltVal val="0"/>
                                          </p:val>
                                        </p:tav>
                                        <p:tav tm="100000">
                                          <p:val>
                                            <p:strVal val="#ppt_w"/>
                                          </p:val>
                                        </p:tav>
                                      </p:tavLst>
                                    </p:anim>
                                    <p:anim calcmode="lin" valueType="num">
                                      <p:cBhvr>
                                        <p:cTn id="128" dur="500" fill="hold"/>
                                        <p:tgtEl>
                                          <p:spTgt spid="25"/>
                                        </p:tgtEl>
                                        <p:attrNameLst>
                                          <p:attrName>ppt_h</p:attrName>
                                        </p:attrNameLst>
                                      </p:cBhvr>
                                      <p:tavLst>
                                        <p:tav tm="0">
                                          <p:val>
                                            <p:fltVal val="0"/>
                                          </p:val>
                                        </p:tav>
                                        <p:tav tm="100000">
                                          <p:val>
                                            <p:strVal val="#ppt_h"/>
                                          </p:val>
                                        </p:tav>
                                      </p:tavLst>
                                    </p:anim>
                                    <p:animEffect transition="in" filter="fade">
                                      <p:cBhvr>
                                        <p:cTn id="129" dur="500"/>
                                        <p:tgtEl>
                                          <p:spTgt spid="25"/>
                                        </p:tgtEl>
                                      </p:cBhvr>
                                    </p:animEffect>
                                    <p:anim calcmode="lin" valueType="num">
                                      <p:cBhvr>
                                        <p:cTn id="130" dur="500" fill="hold"/>
                                        <p:tgtEl>
                                          <p:spTgt spid="25"/>
                                        </p:tgtEl>
                                        <p:attrNameLst>
                                          <p:attrName>ppt_x</p:attrName>
                                        </p:attrNameLst>
                                      </p:cBhvr>
                                      <p:tavLst>
                                        <p:tav tm="0">
                                          <p:val>
                                            <p:fltVal val="0.5"/>
                                          </p:val>
                                        </p:tav>
                                        <p:tav tm="100000">
                                          <p:val>
                                            <p:strVal val="#ppt_x"/>
                                          </p:val>
                                        </p:tav>
                                      </p:tavLst>
                                    </p:anim>
                                    <p:anim calcmode="lin" valueType="num">
                                      <p:cBhvr>
                                        <p:cTn id="131" dur="500" fill="hold"/>
                                        <p:tgtEl>
                                          <p:spTgt spid="25"/>
                                        </p:tgtEl>
                                        <p:attrNameLst>
                                          <p:attrName>ppt_y</p:attrName>
                                        </p:attrNameLst>
                                      </p:cBhvr>
                                      <p:tavLst>
                                        <p:tav tm="0">
                                          <p:val>
                                            <p:fltVal val="0.5"/>
                                          </p:val>
                                        </p:tav>
                                        <p:tav tm="100000">
                                          <p:val>
                                            <p:strVal val="#ppt_y"/>
                                          </p:val>
                                        </p:tav>
                                      </p:tavLst>
                                    </p:anim>
                                  </p:childTnLst>
                                </p:cTn>
                              </p:par>
                            </p:childTnLst>
                          </p:cTn>
                        </p:par>
                        <p:par>
                          <p:cTn id="132" fill="hold">
                            <p:stCondLst>
                              <p:cond delay="19250"/>
                            </p:stCondLst>
                            <p:childTnLst>
                              <p:par>
                                <p:cTn id="133" presetID="45" presetClass="entr" presetSubtype="0" fill="hold" grpId="0" nodeType="afterEffect">
                                  <p:stCondLst>
                                    <p:cond delay="0"/>
                                  </p:stCondLst>
                                  <p:childTnLst>
                                    <p:set>
                                      <p:cBhvr>
                                        <p:cTn id="134" dur="1" fill="hold">
                                          <p:stCondLst>
                                            <p:cond delay="0"/>
                                          </p:stCondLst>
                                        </p:cTn>
                                        <p:tgtEl>
                                          <p:spTgt spid="62"/>
                                        </p:tgtEl>
                                        <p:attrNameLst>
                                          <p:attrName>style.visibility</p:attrName>
                                        </p:attrNameLst>
                                      </p:cBhvr>
                                      <p:to>
                                        <p:strVal val="visible"/>
                                      </p:to>
                                    </p:set>
                                    <p:animEffect transition="in" filter="fade">
                                      <p:cBhvr>
                                        <p:cTn id="135" dur="2000"/>
                                        <p:tgtEl>
                                          <p:spTgt spid="62"/>
                                        </p:tgtEl>
                                      </p:cBhvr>
                                    </p:animEffect>
                                    <p:anim calcmode="lin" valueType="num">
                                      <p:cBhvr>
                                        <p:cTn id="136" dur="2000" fill="hold"/>
                                        <p:tgtEl>
                                          <p:spTgt spid="62"/>
                                        </p:tgtEl>
                                        <p:attrNameLst>
                                          <p:attrName>ppt_w</p:attrName>
                                        </p:attrNameLst>
                                      </p:cBhvr>
                                      <p:tavLst>
                                        <p:tav tm="0" fmla="#ppt_w*sin(2.5*pi*$)">
                                          <p:val>
                                            <p:fltVal val="0"/>
                                          </p:val>
                                        </p:tav>
                                        <p:tav tm="100000">
                                          <p:val>
                                            <p:fltVal val="1"/>
                                          </p:val>
                                        </p:tav>
                                      </p:tavLst>
                                    </p:anim>
                                    <p:anim calcmode="lin" valueType="num">
                                      <p:cBhvr>
                                        <p:cTn id="137" dur="2000" fill="hold"/>
                                        <p:tgtEl>
                                          <p:spTgt spid="62"/>
                                        </p:tgtEl>
                                        <p:attrNameLst>
                                          <p:attrName>ppt_h</p:attrName>
                                        </p:attrNameLst>
                                      </p:cBhvr>
                                      <p:tavLst>
                                        <p:tav tm="0">
                                          <p:val>
                                            <p:strVal val="#ppt_h"/>
                                          </p:val>
                                        </p:tav>
                                        <p:tav tm="100000">
                                          <p:val>
                                            <p:strVal val="#ppt_h"/>
                                          </p:val>
                                        </p:tav>
                                      </p:tavLst>
                                    </p:anim>
                                  </p:childTnLst>
                                </p:cTn>
                              </p:par>
                            </p:childTnLst>
                          </p:cTn>
                        </p:par>
                        <p:par>
                          <p:cTn id="138" fill="hold">
                            <p:stCondLst>
                              <p:cond delay="21250"/>
                            </p:stCondLst>
                            <p:childTnLst>
                              <p:par>
                                <p:cTn id="139" presetID="22" presetClass="entr" presetSubtype="2" fill="hold" nodeType="afterEffect">
                                  <p:stCondLst>
                                    <p:cond delay="0"/>
                                  </p:stCondLst>
                                  <p:childTnLst>
                                    <p:set>
                                      <p:cBhvr>
                                        <p:cTn id="140" dur="1" fill="hold">
                                          <p:stCondLst>
                                            <p:cond delay="0"/>
                                          </p:stCondLst>
                                        </p:cTn>
                                        <p:tgtEl>
                                          <p:spTgt spid="46"/>
                                        </p:tgtEl>
                                        <p:attrNameLst>
                                          <p:attrName>style.visibility</p:attrName>
                                        </p:attrNameLst>
                                      </p:cBhvr>
                                      <p:to>
                                        <p:strVal val="visible"/>
                                      </p:to>
                                    </p:set>
                                    <p:animEffect transition="in" filter="wipe(right)">
                                      <p:cBhvr>
                                        <p:cTn id="141" dur="500"/>
                                        <p:tgtEl>
                                          <p:spTgt spid="46"/>
                                        </p:tgtEl>
                                      </p:cBhvr>
                                    </p:animEffect>
                                  </p:childTnLst>
                                </p:cTn>
                              </p:par>
                            </p:childTnLst>
                          </p:cTn>
                        </p:par>
                        <p:par>
                          <p:cTn id="142" fill="hold">
                            <p:stCondLst>
                              <p:cond delay="21750"/>
                            </p:stCondLst>
                            <p:childTnLst>
                              <p:par>
                                <p:cTn id="143" presetID="22" presetClass="entr" presetSubtype="8" fill="hold" grpId="0" nodeType="afterEffect">
                                  <p:stCondLst>
                                    <p:cond delay="0"/>
                                  </p:stCondLst>
                                  <p:childTnLst>
                                    <p:set>
                                      <p:cBhvr>
                                        <p:cTn id="144" dur="1" fill="hold">
                                          <p:stCondLst>
                                            <p:cond delay="0"/>
                                          </p:stCondLst>
                                        </p:cTn>
                                        <p:tgtEl>
                                          <p:spTgt spid="55"/>
                                        </p:tgtEl>
                                        <p:attrNameLst>
                                          <p:attrName>style.visibility</p:attrName>
                                        </p:attrNameLst>
                                      </p:cBhvr>
                                      <p:to>
                                        <p:strVal val="visible"/>
                                      </p:to>
                                    </p:set>
                                    <p:animEffect transition="in" filter="wipe(left)">
                                      <p:cBhvr>
                                        <p:cTn id="14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1" grpId="0" animBg="1"/>
      <p:bldP spid="22" grpId="0" animBg="1"/>
      <p:bldP spid="23" grpId="0" animBg="1"/>
      <p:bldP spid="24" grpId="0" animBg="1"/>
      <p:bldP spid="25" grpId="0" animBg="1"/>
      <p:bldP spid="26" grpId="0" animBg="1"/>
      <p:bldP spid="51" grpId="0"/>
      <p:bldP spid="53" grpId="0"/>
      <p:bldP spid="54" grpId="0"/>
      <p:bldP spid="55" grpId="0"/>
      <p:bldP spid="56" grpId="0"/>
      <p:bldP spid="57" grpId="0"/>
      <p:bldP spid="58" grpId="0" animBg="1"/>
      <p:bldP spid="59" grpId="0" animBg="1"/>
      <p:bldP spid="60" grpId="0" animBg="1"/>
      <p:bldP spid="61" grpId="0" animBg="1"/>
      <p:bldP spid="62" grpId="0" animBg="1"/>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1321</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2016-11-02T23:12:29Z</dcterms:modified>
</cp:coreProperties>
</file>