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18" name="TextBox 17"/>
          <p:cNvSpPr txBox="1"/>
          <p:nvPr/>
        </p:nvSpPr>
        <p:spPr>
          <a:xfrm>
            <a:off x="5034579"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3EB8CD"/>
                </a:solidFill>
                <a:latin typeface="Candara" panose="020E0502030303020204" pitchFamily="34" charset="0"/>
              </a:rPr>
              <a:t>LOREM IPSUM</a:t>
            </a:r>
            <a:endParaRPr lang="en-US" sz="300" b="1" dirty="0">
              <a:solidFill>
                <a:srgbClr val="3EB8CD"/>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2" name="Freeform 31"/>
          <p:cNvSpPr>
            <a:spLocks noChangeAspect="1"/>
          </p:cNvSpPr>
          <p:nvPr/>
        </p:nvSpPr>
        <p:spPr>
          <a:xfrm>
            <a:off x="5090160"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916193"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FF2B2A"/>
                </a:solidFill>
                <a:latin typeface="Candara" panose="020E0502030303020204" pitchFamily="34" charset="0"/>
              </a:rPr>
              <a:t>LOREM IPSUM</a:t>
            </a:r>
            <a:endParaRPr lang="en-US" sz="300" b="1" dirty="0">
              <a:solidFill>
                <a:srgbClr val="FF2B2A"/>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4" name="Freeform 33"/>
          <p:cNvSpPr>
            <a:spLocks noChangeAspect="1"/>
          </p:cNvSpPr>
          <p:nvPr/>
        </p:nvSpPr>
        <p:spPr>
          <a:xfrm>
            <a:off x="971774"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9264127"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56595E"/>
                </a:solidFill>
                <a:latin typeface="Candara" panose="020E0502030303020204" pitchFamily="34" charset="0"/>
              </a:rPr>
              <a:t>LOREM IPSUM</a:t>
            </a:r>
            <a:endParaRPr lang="en-US" sz="300" b="1" dirty="0">
              <a:solidFill>
                <a:srgbClr val="56595E"/>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6" name="Freeform 35"/>
          <p:cNvSpPr>
            <a:spLocks noChangeAspect="1"/>
          </p:cNvSpPr>
          <p:nvPr/>
        </p:nvSpPr>
        <p:spPr>
          <a:xfrm>
            <a:off x="9319708"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2990625" y="2177946"/>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85C401"/>
                </a:solidFill>
                <a:latin typeface="Candara" panose="020E0502030303020204" pitchFamily="34" charset="0"/>
              </a:rPr>
              <a:t>LOREM IPSUM</a:t>
            </a:r>
            <a:endParaRPr lang="en-US" sz="300" b="1" dirty="0">
              <a:solidFill>
                <a:srgbClr val="85C401"/>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8" name="Freeform 37"/>
          <p:cNvSpPr>
            <a:spLocks noChangeAspect="1"/>
          </p:cNvSpPr>
          <p:nvPr/>
        </p:nvSpPr>
        <p:spPr>
          <a:xfrm rot="10800000">
            <a:off x="3046207" y="3549723"/>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7123358" y="2177946"/>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FFA803"/>
                </a:solidFill>
                <a:latin typeface="Candara" panose="020E0502030303020204" pitchFamily="34" charset="0"/>
              </a:rPr>
              <a:t>LOREM IPSUM</a:t>
            </a:r>
            <a:endParaRPr lang="en-US" sz="300" b="1" dirty="0">
              <a:solidFill>
                <a:srgbClr val="FFA803"/>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0" name="Freeform 39"/>
          <p:cNvSpPr>
            <a:spLocks noChangeAspect="1"/>
          </p:cNvSpPr>
          <p:nvPr/>
        </p:nvSpPr>
        <p:spPr>
          <a:xfrm rot="10800000">
            <a:off x="7178940" y="3549723"/>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1444213"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01</a:t>
            </a:r>
          </a:p>
        </p:txBody>
      </p:sp>
      <p:sp>
        <p:nvSpPr>
          <p:cNvPr id="42" name="TextBox 41"/>
          <p:cNvSpPr txBox="1"/>
          <p:nvPr/>
        </p:nvSpPr>
        <p:spPr>
          <a:xfrm>
            <a:off x="3488167" y="4599748"/>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02</a:t>
            </a:r>
          </a:p>
        </p:txBody>
      </p:sp>
      <p:sp>
        <p:nvSpPr>
          <p:cNvPr id="43" name="TextBox 42"/>
          <p:cNvSpPr txBox="1"/>
          <p:nvPr/>
        </p:nvSpPr>
        <p:spPr>
          <a:xfrm>
            <a:off x="5559013"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03</a:t>
            </a:r>
          </a:p>
        </p:txBody>
      </p:sp>
      <p:sp>
        <p:nvSpPr>
          <p:cNvPr id="44" name="TextBox 43"/>
          <p:cNvSpPr txBox="1"/>
          <p:nvPr/>
        </p:nvSpPr>
        <p:spPr>
          <a:xfrm>
            <a:off x="7640621" y="4595525"/>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04</a:t>
            </a:r>
          </a:p>
        </p:txBody>
      </p:sp>
      <p:sp>
        <p:nvSpPr>
          <p:cNvPr id="45" name="TextBox 44"/>
          <p:cNvSpPr txBox="1"/>
          <p:nvPr/>
        </p:nvSpPr>
        <p:spPr>
          <a:xfrm>
            <a:off x="9776908"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05</a:t>
            </a:r>
          </a:p>
        </p:txBody>
      </p:sp>
      <p:pic>
        <p:nvPicPr>
          <p:cNvPr id="20" name="Picture 1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7773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500" fill="hold"/>
                                        <p:tgtEl>
                                          <p:spTgt spid="34"/>
                                        </p:tgtEl>
                                        <p:attrNameLst>
                                          <p:attrName>ppt_x</p:attrName>
                                        </p:attrNameLst>
                                      </p:cBhvr>
                                      <p:tavLst>
                                        <p:tav tm="0">
                                          <p:val>
                                            <p:strVal val="#ppt_x"/>
                                          </p:val>
                                        </p:tav>
                                        <p:tav tm="100000">
                                          <p:val>
                                            <p:strVal val="#ppt_x"/>
                                          </p:val>
                                        </p:tav>
                                      </p:tavLst>
                                    </p:anim>
                                    <p:anim calcmode="lin" valueType="num">
                                      <p:cBhvr additive="base">
                                        <p:cTn id="12" dur="500" fill="hold"/>
                                        <p:tgtEl>
                                          <p:spTgt spid="34"/>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p:cTn id="16" dur="500" fill="hold"/>
                                        <p:tgtEl>
                                          <p:spTgt spid="41"/>
                                        </p:tgtEl>
                                        <p:attrNameLst>
                                          <p:attrName>ppt_w</p:attrName>
                                        </p:attrNameLst>
                                      </p:cBhvr>
                                      <p:tavLst>
                                        <p:tav tm="0">
                                          <p:val>
                                            <p:fltVal val="0"/>
                                          </p:val>
                                        </p:tav>
                                        <p:tav tm="100000">
                                          <p:val>
                                            <p:strVal val="#ppt_w"/>
                                          </p:val>
                                        </p:tav>
                                      </p:tavLst>
                                    </p:anim>
                                    <p:anim calcmode="lin" valueType="num">
                                      <p:cBhvr>
                                        <p:cTn id="17" dur="500" fill="hold"/>
                                        <p:tgtEl>
                                          <p:spTgt spid="41"/>
                                        </p:tgtEl>
                                        <p:attrNameLst>
                                          <p:attrName>ppt_h</p:attrName>
                                        </p:attrNameLst>
                                      </p:cBhvr>
                                      <p:tavLst>
                                        <p:tav tm="0">
                                          <p:val>
                                            <p:fltVal val="0"/>
                                          </p:val>
                                        </p:tav>
                                        <p:tav tm="100000">
                                          <p:val>
                                            <p:strVal val="#ppt_h"/>
                                          </p:val>
                                        </p:tav>
                                      </p:tavLst>
                                    </p:anim>
                                    <p:animEffect transition="in" filter="fade">
                                      <p:cBhvr>
                                        <p:cTn id="18" dur="500"/>
                                        <p:tgtEl>
                                          <p:spTgt spid="41"/>
                                        </p:tgtEl>
                                      </p:cBhvr>
                                    </p:animEffect>
                                  </p:childTnLst>
                                </p:cTn>
                              </p:par>
                            </p:childTnLst>
                          </p:cTn>
                        </p:par>
                        <p:par>
                          <p:cTn id="19" fill="hold">
                            <p:stCondLst>
                              <p:cond delay="1750"/>
                            </p:stCondLst>
                            <p:childTnLst>
                              <p:par>
                                <p:cTn id="20" presetID="37" presetClass="entr" presetSubtype="0" fill="hold" grpId="0" nodeType="after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1000"/>
                                        <p:tgtEl>
                                          <p:spTgt spid="33"/>
                                        </p:tgtEl>
                                      </p:cBhvr>
                                    </p:animEffect>
                                    <p:anim calcmode="lin" valueType="num">
                                      <p:cBhvr>
                                        <p:cTn id="23" dur="1000" fill="hold"/>
                                        <p:tgtEl>
                                          <p:spTgt spid="33"/>
                                        </p:tgtEl>
                                        <p:attrNameLst>
                                          <p:attrName>ppt_x</p:attrName>
                                        </p:attrNameLst>
                                      </p:cBhvr>
                                      <p:tavLst>
                                        <p:tav tm="0">
                                          <p:val>
                                            <p:strVal val="#ppt_x"/>
                                          </p:val>
                                        </p:tav>
                                        <p:tav tm="100000">
                                          <p:val>
                                            <p:strVal val="#ppt_x"/>
                                          </p:val>
                                        </p:tav>
                                      </p:tavLst>
                                    </p:anim>
                                    <p:anim calcmode="lin" valueType="num">
                                      <p:cBhvr>
                                        <p:cTn id="24" dur="900" decel="100000" fill="hold"/>
                                        <p:tgtEl>
                                          <p:spTgt spid="33"/>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par>
                          <p:cTn id="26" fill="hold">
                            <p:stCondLst>
                              <p:cond delay="2750"/>
                            </p:stCondLst>
                            <p:childTnLst>
                              <p:par>
                                <p:cTn id="27" presetID="2" presetClass="entr" presetSubtype="1" fill="hold" grpId="0" nodeType="after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additive="base">
                                        <p:cTn id="29" dur="500" fill="hold"/>
                                        <p:tgtEl>
                                          <p:spTgt spid="38"/>
                                        </p:tgtEl>
                                        <p:attrNameLst>
                                          <p:attrName>ppt_x</p:attrName>
                                        </p:attrNameLst>
                                      </p:cBhvr>
                                      <p:tavLst>
                                        <p:tav tm="0">
                                          <p:val>
                                            <p:strVal val="#ppt_x"/>
                                          </p:val>
                                        </p:tav>
                                        <p:tav tm="100000">
                                          <p:val>
                                            <p:strVal val="#ppt_x"/>
                                          </p:val>
                                        </p:tav>
                                      </p:tavLst>
                                    </p:anim>
                                    <p:anim calcmode="lin" valueType="num">
                                      <p:cBhvr additive="base">
                                        <p:cTn id="30" dur="500" fill="hold"/>
                                        <p:tgtEl>
                                          <p:spTgt spid="38"/>
                                        </p:tgtEl>
                                        <p:attrNameLst>
                                          <p:attrName>ppt_y</p:attrName>
                                        </p:attrNameLst>
                                      </p:cBhvr>
                                      <p:tavLst>
                                        <p:tav tm="0">
                                          <p:val>
                                            <p:strVal val="0-#ppt_h/2"/>
                                          </p:val>
                                        </p:tav>
                                        <p:tav tm="100000">
                                          <p:val>
                                            <p:strVal val="#ppt_y"/>
                                          </p:val>
                                        </p:tav>
                                      </p:tavLst>
                                    </p:anim>
                                  </p:childTnLst>
                                </p:cTn>
                              </p:par>
                            </p:childTnLst>
                          </p:cTn>
                        </p:par>
                        <p:par>
                          <p:cTn id="31" fill="hold">
                            <p:stCondLst>
                              <p:cond delay="3250"/>
                            </p:stCondLst>
                            <p:childTnLst>
                              <p:par>
                                <p:cTn id="32" presetID="53" presetClass="entr" presetSubtype="16" fill="hold" grpId="0" nodeType="afterEffect">
                                  <p:stCondLst>
                                    <p:cond delay="0"/>
                                  </p:stCondLst>
                                  <p:childTnLst>
                                    <p:set>
                                      <p:cBhvr>
                                        <p:cTn id="33" dur="1" fill="hold">
                                          <p:stCondLst>
                                            <p:cond delay="0"/>
                                          </p:stCondLst>
                                        </p:cTn>
                                        <p:tgtEl>
                                          <p:spTgt spid="42"/>
                                        </p:tgtEl>
                                        <p:attrNameLst>
                                          <p:attrName>style.visibility</p:attrName>
                                        </p:attrNameLst>
                                      </p:cBhvr>
                                      <p:to>
                                        <p:strVal val="visible"/>
                                      </p:to>
                                    </p:set>
                                    <p:anim calcmode="lin" valueType="num">
                                      <p:cBhvr>
                                        <p:cTn id="34" dur="500" fill="hold"/>
                                        <p:tgtEl>
                                          <p:spTgt spid="42"/>
                                        </p:tgtEl>
                                        <p:attrNameLst>
                                          <p:attrName>ppt_w</p:attrName>
                                        </p:attrNameLst>
                                      </p:cBhvr>
                                      <p:tavLst>
                                        <p:tav tm="0">
                                          <p:val>
                                            <p:fltVal val="0"/>
                                          </p:val>
                                        </p:tav>
                                        <p:tav tm="100000">
                                          <p:val>
                                            <p:strVal val="#ppt_w"/>
                                          </p:val>
                                        </p:tav>
                                      </p:tavLst>
                                    </p:anim>
                                    <p:anim calcmode="lin" valueType="num">
                                      <p:cBhvr>
                                        <p:cTn id="35" dur="500" fill="hold"/>
                                        <p:tgtEl>
                                          <p:spTgt spid="42"/>
                                        </p:tgtEl>
                                        <p:attrNameLst>
                                          <p:attrName>ppt_h</p:attrName>
                                        </p:attrNameLst>
                                      </p:cBhvr>
                                      <p:tavLst>
                                        <p:tav tm="0">
                                          <p:val>
                                            <p:fltVal val="0"/>
                                          </p:val>
                                        </p:tav>
                                        <p:tav tm="100000">
                                          <p:val>
                                            <p:strVal val="#ppt_h"/>
                                          </p:val>
                                        </p:tav>
                                      </p:tavLst>
                                    </p:anim>
                                    <p:animEffect transition="in" filter="fade">
                                      <p:cBhvr>
                                        <p:cTn id="36" dur="500"/>
                                        <p:tgtEl>
                                          <p:spTgt spid="42"/>
                                        </p:tgtEl>
                                      </p:cBhvr>
                                    </p:animEffect>
                                  </p:childTnLst>
                                </p:cTn>
                              </p:par>
                            </p:childTnLst>
                          </p:cTn>
                        </p:par>
                        <p:par>
                          <p:cTn id="37" fill="hold">
                            <p:stCondLst>
                              <p:cond delay="3750"/>
                            </p:stCondLst>
                            <p:childTnLst>
                              <p:par>
                                <p:cTn id="38" presetID="37" presetClass="entr" presetSubtype="0" fill="hold" grpId="0" nodeType="after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fade">
                                      <p:cBhvr>
                                        <p:cTn id="40" dur="1000"/>
                                        <p:tgtEl>
                                          <p:spTgt spid="37"/>
                                        </p:tgtEl>
                                      </p:cBhvr>
                                    </p:animEffect>
                                    <p:anim calcmode="lin" valueType="num">
                                      <p:cBhvr>
                                        <p:cTn id="41" dur="1000" fill="hold"/>
                                        <p:tgtEl>
                                          <p:spTgt spid="37"/>
                                        </p:tgtEl>
                                        <p:attrNameLst>
                                          <p:attrName>ppt_x</p:attrName>
                                        </p:attrNameLst>
                                      </p:cBhvr>
                                      <p:tavLst>
                                        <p:tav tm="0">
                                          <p:val>
                                            <p:strVal val="#ppt_x"/>
                                          </p:val>
                                        </p:tav>
                                        <p:tav tm="100000">
                                          <p:val>
                                            <p:strVal val="#ppt_x"/>
                                          </p:val>
                                        </p:tav>
                                      </p:tavLst>
                                    </p:anim>
                                    <p:anim calcmode="lin" valueType="num">
                                      <p:cBhvr>
                                        <p:cTn id="42" dur="900" decel="100000" fill="hold"/>
                                        <p:tgtEl>
                                          <p:spTgt spid="3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44" fill="hold">
                            <p:stCondLst>
                              <p:cond delay="4750"/>
                            </p:stCondLst>
                            <p:childTnLst>
                              <p:par>
                                <p:cTn id="45" presetID="2" presetClass="entr" presetSubtype="4"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500" fill="hold"/>
                                        <p:tgtEl>
                                          <p:spTgt spid="32"/>
                                        </p:tgtEl>
                                        <p:attrNameLst>
                                          <p:attrName>ppt_x</p:attrName>
                                        </p:attrNameLst>
                                      </p:cBhvr>
                                      <p:tavLst>
                                        <p:tav tm="0">
                                          <p:val>
                                            <p:strVal val="#ppt_x"/>
                                          </p:val>
                                        </p:tav>
                                        <p:tav tm="100000">
                                          <p:val>
                                            <p:strVal val="#ppt_x"/>
                                          </p:val>
                                        </p:tav>
                                      </p:tavLst>
                                    </p:anim>
                                    <p:anim calcmode="lin" valueType="num">
                                      <p:cBhvr additive="base">
                                        <p:cTn id="48" dur="500" fill="hold"/>
                                        <p:tgtEl>
                                          <p:spTgt spid="32"/>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53" presetClass="entr" presetSubtype="16" fill="hold" grpId="0" nodeType="afterEffect">
                                  <p:stCondLst>
                                    <p:cond delay="0"/>
                                  </p:stCondLst>
                                  <p:childTnLst>
                                    <p:set>
                                      <p:cBhvr>
                                        <p:cTn id="51" dur="1" fill="hold">
                                          <p:stCondLst>
                                            <p:cond delay="0"/>
                                          </p:stCondLst>
                                        </p:cTn>
                                        <p:tgtEl>
                                          <p:spTgt spid="43"/>
                                        </p:tgtEl>
                                        <p:attrNameLst>
                                          <p:attrName>style.visibility</p:attrName>
                                        </p:attrNameLst>
                                      </p:cBhvr>
                                      <p:to>
                                        <p:strVal val="visible"/>
                                      </p:to>
                                    </p:set>
                                    <p:anim calcmode="lin" valueType="num">
                                      <p:cBhvr>
                                        <p:cTn id="52" dur="500" fill="hold"/>
                                        <p:tgtEl>
                                          <p:spTgt spid="43"/>
                                        </p:tgtEl>
                                        <p:attrNameLst>
                                          <p:attrName>ppt_w</p:attrName>
                                        </p:attrNameLst>
                                      </p:cBhvr>
                                      <p:tavLst>
                                        <p:tav tm="0">
                                          <p:val>
                                            <p:fltVal val="0"/>
                                          </p:val>
                                        </p:tav>
                                        <p:tav tm="100000">
                                          <p:val>
                                            <p:strVal val="#ppt_w"/>
                                          </p:val>
                                        </p:tav>
                                      </p:tavLst>
                                    </p:anim>
                                    <p:anim calcmode="lin" valueType="num">
                                      <p:cBhvr>
                                        <p:cTn id="53" dur="500" fill="hold"/>
                                        <p:tgtEl>
                                          <p:spTgt spid="43"/>
                                        </p:tgtEl>
                                        <p:attrNameLst>
                                          <p:attrName>ppt_h</p:attrName>
                                        </p:attrNameLst>
                                      </p:cBhvr>
                                      <p:tavLst>
                                        <p:tav tm="0">
                                          <p:val>
                                            <p:fltVal val="0"/>
                                          </p:val>
                                        </p:tav>
                                        <p:tav tm="100000">
                                          <p:val>
                                            <p:strVal val="#ppt_h"/>
                                          </p:val>
                                        </p:tav>
                                      </p:tavLst>
                                    </p:anim>
                                    <p:animEffect transition="in" filter="fade">
                                      <p:cBhvr>
                                        <p:cTn id="54" dur="500"/>
                                        <p:tgtEl>
                                          <p:spTgt spid="43"/>
                                        </p:tgtEl>
                                      </p:cBhvr>
                                    </p:animEffect>
                                  </p:childTnLst>
                                </p:cTn>
                              </p:par>
                            </p:childTnLst>
                          </p:cTn>
                        </p:par>
                        <p:par>
                          <p:cTn id="55" fill="hold">
                            <p:stCondLst>
                              <p:cond delay="5750"/>
                            </p:stCondLst>
                            <p:childTnLst>
                              <p:par>
                                <p:cTn id="56" presetID="37" presetClass="entr" presetSubtype="0" fill="hold" grpId="0" nodeType="after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1000"/>
                                        <p:tgtEl>
                                          <p:spTgt spid="18"/>
                                        </p:tgtEl>
                                      </p:cBhvr>
                                    </p:animEffect>
                                    <p:anim calcmode="lin" valueType="num">
                                      <p:cBhvr>
                                        <p:cTn id="59" dur="1000" fill="hold"/>
                                        <p:tgtEl>
                                          <p:spTgt spid="18"/>
                                        </p:tgtEl>
                                        <p:attrNameLst>
                                          <p:attrName>ppt_x</p:attrName>
                                        </p:attrNameLst>
                                      </p:cBhvr>
                                      <p:tavLst>
                                        <p:tav tm="0">
                                          <p:val>
                                            <p:strVal val="#ppt_x"/>
                                          </p:val>
                                        </p:tav>
                                        <p:tav tm="100000">
                                          <p:val>
                                            <p:strVal val="#ppt_x"/>
                                          </p:val>
                                        </p:tav>
                                      </p:tavLst>
                                    </p:anim>
                                    <p:anim calcmode="lin" valueType="num">
                                      <p:cBhvr>
                                        <p:cTn id="60" dur="900" decel="100000" fill="hold"/>
                                        <p:tgtEl>
                                          <p:spTgt spid="18"/>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62" fill="hold">
                            <p:stCondLst>
                              <p:cond delay="6750"/>
                            </p:stCondLst>
                            <p:childTnLst>
                              <p:par>
                                <p:cTn id="63" presetID="2" presetClass="entr" presetSubtype="1" fill="hold" grpId="0" nodeType="afterEffect">
                                  <p:stCondLst>
                                    <p:cond delay="0"/>
                                  </p:stCondLst>
                                  <p:childTnLst>
                                    <p:set>
                                      <p:cBhvr>
                                        <p:cTn id="64" dur="1" fill="hold">
                                          <p:stCondLst>
                                            <p:cond delay="0"/>
                                          </p:stCondLst>
                                        </p:cTn>
                                        <p:tgtEl>
                                          <p:spTgt spid="40"/>
                                        </p:tgtEl>
                                        <p:attrNameLst>
                                          <p:attrName>style.visibility</p:attrName>
                                        </p:attrNameLst>
                                      </p:cBhvr>
                                      <p:to>
                                        <p:strVal val="visible"/>
                                      </p:to>
                                    </p:set>
                                    <p:anim calcmode="lin" valueType="num">
                                      <p:cBhvr additive="base">
                                        <p:cTn id="65" dur="500" fill="hold"/>
                                        <p:tgtEl>
                                          <p:spTgt spid="40"/>
                                        </p:tgtEl>
                                        <p:attrNameLst>
                                          <p:attrName>ppt_x</p:attrName>
                                        </p:attrNameLst>
                                      </p:cBhvr>
                                      <p:tavLst>
                                        <p:tav tm="0">
                                          <p:val>
                                            <p:strVal val="#ppt_x"/>
                                          </p:val>
                                        </p:tav>
                                        <p:tav tm="100000">
                                          <p:val>
                                            <p:strVal val="#ppt_x"/>
                                          </p:val>
                                        </p:tav>
                                      </p:tavLst>
                                    </p:anim>
                                    <p:anim calcmode="lin" valueType="num">
                                      <p:cBhvr additive="base">
                                        <p:cTn id="66" dur="500" fill="hold"/>
                                        <p:tgtEl>
                                          <p:spTgt spid="40"/>
                                        </p:tgtEl>
                                        <p:attrNameLst>
                                          <p:attrName>ppt_y</p:attrName>
                                        </p:attrNameLst>
                                      </p:cBhvr>
                                      <p:tavLst>
                                        <p:tav tm="0">
                                          <p:val>
                                            <p:strVal val="0-#ppt_h/2"/>
                                          </p:val>
                                        </p:tav>
                                        <p:tav tm="100000">
                                          <p:val>
                                            <p:strVal val="#ppt_y"/>
                                          </p:val>
                                        </p:tav>
                                      </p:tavLst>
                                    </p:anim>
                                  </p:childTnLst>
                                </p:cTn>
                              </p:par>
                            </p:childTnLst>
                          </p:cTn>
                        </p:par>
                        <p:par>
                          <p:cTn id="67" fill="hold">
                            <p:stCondLst>
                              <p:cond delay="7250"/>
                            </p:stCondLst>
                            <p:childTnLst>
                              <p:par>
                                <p:cTn id="68" presetID="53" presetClass="entr" presetSubtype="16" fill="hold" grpId="0" nodeType="afterEffect">
                                  <p:stCondLst>
                                    <p:cond delay="0"/>
                                  </p:stCondLst>
                                  <p:childTnLst>
                                    <p:set>
                                      <p:cBhvr>
                                        <p:cTn id="69" dur="1" fill="hold">
                                          <p:stCondLst>
                                            <p:cond delay="0"/>
                                          </p:stCondLst>
                                        </p:cTn>
                                        <p:tgtEl>
                                          <p:spTgt spid="44"/>
                                        </p:tgtEl>
                                        <p:attrNameLst>
                                          <p:attrName>style.visibility</p:attrName>
                                        </p:attrNameLst>
                                      </p:cBhvr>
                                      <p:to>
                                        <p:strVal val="visible"/>
                                      </p:to>
                                    </p:set>
                                    <p:anim calcmode="lin" valueType="num">
                                      <p:cBhvr>
                                        <p:cTn id="70" dur="500" fill="hold"/>
                                        <p:tgtEl>
                                          <p:spTgt spid="44"/>
                                        </p:tgtEl>
                                        <p:attrNameLst>
                                          <p:attrName>ppt_w</p:attrName>
                                        </p:attrNameLst>
                                      </p:cBhvr>
                                      <p:tavLst>
                                        <p:tav tm="0">
                                          <p:val>
                                            <p:fltVal val="0"/>
                                          </p:val>
                                        </p:tav>
                                        <p:tav tm="100000">
                                          <p:val>
                                            <p:strVal val="#ppt_w"/>
                                          </p:val>
                                        </p:tav>
                                      </p:tavLst>
                                    </p:anim>
                                    <p:anim calcmode="lin" valueType="num">
                                      <p:cBhvr>
                                        <p:cTn id="71" dur="500" fill="hold"/>
                                        <p:tgtEl>
                                          <p:spTgt spid="44"/>
                                        </p:tgtEl>
                                        <p:attrNameLst>
                                          <p:attrName>ppt_h</p:attrName>
                                        </p:attrNameLst>
                                      </p:cBhvr>
                                      <p:tavLst>
                                        <p:tav tm="0">
                                          <p:val>
                                            <p:fltVal val="0"/>
                                          </p:val>
                                        </p:tav>
                                        <p:tav tm="100000">
                                          <p:val>
                                            <p:strVal val="#ppt_h"/>
                                          </p:val>
                                        </p:tav>
                                      </p:tavLst>
                                    </p:anim>
                                    <p:animEffect transition="in" filter="fade">
                                      <p:cBhvr>
                                        <p:cTn id="72" dur="500"/>
                                        <p:tgtEl>
                                          <p:spTgt spid="44"/>
                                        </p:tgtEl>
                                      </p:cBhvr>
                                    </p:animEffect>
                                  </p:childTnLst>
                                </p:cTn>
                              </p:par>
                            </p:childTnLst>
                          </p:cTn>
                        </p:par>
                        <p:par>
                          <p:cTn id="73" fill="hold">
                            <p:stCondLst>
                              <p:cond delay="7750"/>
                            </p:stCondLst>
                            <p:childTnLst>
                              <p:par>
                                <p:cTn id="74" presetID="37" presetClass="entr" presetSubtype="0" fill="hold" grpId="0" nodeType="afterEffect">
                                  <p:stCondLst>
                                    <p:cond delay="0"/>
                                  </p:stCondLst>
                                  <p:childTnLst>
                                    <p:set>
                                      <p:cBhvr>
                                        <p:cTn id="75" dur="1" fill="hold">
                                          <p:stCondLst>
                                            <p:cond delay="0"/>
                                          </p:stCondLst>
                                        </p:cTn>
                                        <p:tgtEl>
                                          <p:spTgt spid="39"/>
                                        </p:tgtEl>
                                        <p:attrNameLst>
                                          <p:attrName>style.visibility</p:attrName>
                                        </p:attrNameLst>
                                      </p:cBhvr>
                                      <p:to>
                                        <p:strVal val="visible"/>
                                      </p:to>
                                    </p:set>
                                    <p:animEffect transition="in" filter="fade">
                                      <p:cBhvr>
                                        <p:cTn id="76" dur="1000"/>
                                        <p:tgtEl>
                                          <p:spTgt spid="39"/>
                                        </p:tgtEl>
                                      </p:cBhvr>
                                    </p:animEffect>
                                    <p:anim calcmode="lin" valueType="num">
                                      <p:cBhvr>
                                        <p:cTn id="77" dur="1000" fill="hold"/>
                                        <p:tgtEl>
                                          <p:spTgt spid="39"/>
                                        </p:tgtEl>
                                        <p:attrNameLst>
                                          <p:attrName>ppt_x</p:attrName>
                                        </p:attrNameLst>
                                      </p:cBhvr>
                                      <p:tavLst>
                                        <p:tav tm="0">
                                          <p:val>
                                            <p:strVal val="#ppt_x"/>
                                          </p:val>
                                        </p:tav>
                                        <p:tav tm="100000">
                                          <p:val>
                                            <p:strVal val="#ppt_x"/>
                                          </p:val>
                                        </p:tav>
                                      </p:tavLst>
                                    </p:anim>
                                    <p:anim calcmode="lin" valueType="num">
                                      <p:cBhvr>
                                        <p:cTn id="78" dur="900" decel="100000" fill="hold"/>
                                        <p:tgtEl>
                                          <p:spTgt spid="39"/>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0" fill="hold">
                            <p:stCondLst>
                              <p:cond delay="8750"/>
                            </p:stCondLst>
                            <p:childTnLst>
                              <p:par>
                                <p:cTn id="81" presetID="2" presetClass="entr" presetSubtype="4"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 calcmode="lin" valueType="num">
                                      <p:cBhvr additive="base">
                                        <p:cTn id="83" dur="500" fill="hold"/>
                                        <p:tgtEl>
                                          <p:spTgt spid="36"/>
                                        </p:tgtEl>
                                        <p:attrNameLst>
                                          <p:attrName>ppt_x</p:attrName>
                                        </p:attrNameLst>
                                      </p:cBhvr>
                                      <p:tavLst>
                                        <p:tav tm="0">
                                          <p:val>
                                            <p:strVal val="#ppt_x"/>
                                          </p:val>
                                        </p:tav>
                                        <p:tav tm="100000">
                                          <p:val>
                                            <p:strVal val="#ppt_x"/>
                                          </p:val>
                                        </p:tav>
                                      </p:tavLst>
                                    </p:anim>
                                    <p:anim calcmode="lin" valueType="num">
                                      <p:cBhvr additive="base">
                                        <p:cTn id="84" dur="500" fill="hold"/>
                                        <p:tgtEl>
                                          <p:spTgt spid="36"/>
                                        </p:tgtEl>
                                        <p:attrNameLst>
                                          <p:attrName>ppt_y</p:attrName>
                                        </p:attrNameLst>
                                      </p:cBhvr>
                                      <p:tavLst>
                                        <p:tav tm="0">
                                          <p:val>
                                            <p:strVal val="1+#ppt_h/2"/>
                                          </p:val>
                                        </p:tav>
                                        <p:tav tm="100000">
                                          <p:val>
                                            <p:strVal val="#ppt_y"/>
                                          </p:val>
                                        </p:tav>
                                      </p:tavLst>
                                    </p:anim>
                                  </p:childTnLst>
                                </p:cTn>
                              </p:par>
                            </p:childTnLst>
                          </p:cTn>
                        </p:par>
                        <p:par>
                          <p:cTn id="85" fill="hold">
                            <p:stCondLst>
                              <p:cond delay="9250"/>
                            </p:stCondLst>
                            <p:childTnLst>
                              <p:par>
                                <p:cTn id="86" presetID="53" presetClass="entr" presetSubtype="16" fill="hold" grpId="0" nodeType="afterEffect">
                                  <p:stCondLst>
                                    <p:cond delay="0"/>
                                  </p:stCondLst>
                                  <p:childTnLst>
                                    <p:set>
                                      <p:cBhvr>
                                        <p:cTn id="87" dur="1" fill="hold">
                                          <p:stCondLst>
                                            <p:cond delay="0"/>
                                          </p:stCondLst>
                                        </p:cTn>
                                        <p:tgtEl>
                                          <p:spTgt spid="45"/>
                                        </p:tgtEl>
                                        <p:attrNameLst>
                                          <p:attrName>style.visibility</p:attrName>
                                        </p:attrNameLst>
                                      </p:cBhvr>
                                      <p:to>
                                        <p:strVal val="visible"/>
                                      </p:to>
                                    </p:set>
                                    <p:anim calcmode="lin" valueType="num">
                                      <p:cBhvr>
                                        <p:cTn id="88" dur="500" fill="hold"/>
                                        <p:tgtEl>
                                          <p:spTgt spid="45"/>
                                        </p:tgtEl>
                                        <p:attrNameLst>
                                          <p:attrName>ppt_w</p:attrName>
                                        </p:attrNameLst>
                                      </p:cBhvr>
                                      <p:tavLst>
                                        <p:tav tm="0">
                                          <p:val>
                                            <p:fltVal val="0"/>
                                          </p:val>
                                        </p:tav>
                                        <p:tav tm="100000">
                                          <p:val>
                                            <p:strVal val="#ppt_w"/>
                                          </p:val>
                                        </p:tav>
                                      </p:tavLst>
                                    </p:anim>
                                    <p:anim calcmode="lin" valueType="num">
                                      <p:cBhvr>
                                        <p:cTn id="89" dur="500" fill="hold"/>
                                        <p:tgtEl>
                                          <p:spTgt spid="45"/>
                                        </p:tgtEl>
                                        <p:attrNameLst>
                                          <p:attrName>ppt_h</p:attrName>
                                        </p:attrNameLst>
                                      </p:cBhvr>
                                      <p:tavLst>
                                        <p:tav tm="0">
                                          <p:val>
                                            <p:fltVal val="0"/>
                                          </p:val>
                                        </p:tav>
                                        <p:tav tm="100000">
                                          <p:val>
                                            <p:strVal val="#ppt_h"/>
                                          </p:val>
                                        </p:tav>
                                      </p:tavLst>
                                    </p:anim>
                                    <p:animEffect transition="in" filter="fade">
                                      <p:cBhvr>
                                        <p:cTn id="90" dur="500"/>
                                        <p:tgtEl>
                                          <p:spTgt spid="45"/>
                                        </p:tgtEl>
                                      </p:cBhvr>
                                    </p:animEffect>
                                  </p:childTnLst>
                                </p:cTn>
                              </p:par>
                            </p:childTnLst>
                          </p:cTn>
                        </p:par>
                        <p:par>
                          <p:cTn id="91" fill="hold">
                            <p:stCondLst>
                              <p:cond delay="9750"/>
                            </p:stCondLst>
                            <p:childTnLst>
                              <p:par>
                                <p:cTn id="92" presetID="37" presetClass="entr" presetSubtype="0" fill="hold" grpId="0" nodeType="after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fade">
                                      <p:cBhvr>
                                        <p:cTn id="94" dur="1000"/>
                                        <p:tgtEl>
                                          <p:spTgt spid="35"/>
                                        </p:tgtEl>
                                      </p:cBhvr>
                                    </p:animEffect>
                                    <p:anim calcmode="lin" valueType="num">
                                      <p:cBhvr>
                                        <p:cTn id="95" dur="1000" fill="hold"/>
                                        <p:tgtEl>
                                          <p:spTgt spid="35"/>
                                        </p:tgtEl>
                                        <p:attrNameLst>
                                          <p:attrName>ppt_x</p:attrName>
                                        </p:attrNameLst>
                                      </p:cBhvr>
                                      <p:tavLst>
                                        <p:tav tm="0">
                                          <p:val>
                                            <p:strVal val="#ppt_x"/>
                                          </p:val>
                                        </p:tav>
                                        <p:tav tm="100000">
                                          <p:val>
                                            <p:strVal val="#ppt_x"/>
                                          </p:val>
                                        </p:tav>
                                      </p:tavLst>
                                    </p:anim>
                                    <p:anim calcmode="lin" valueType="num">
                                      <p:cBhvr>
                                        <p:cTn id="96" dur="900" decel="100000" fill="hold"/>
                                        <p:tgtEl>
                                          <p:spTgt spid="35"/>
                                        </p:tgtEl>
                                        <p:attrNameLst>
                                          <p:attrName>ppt_y</p:attrName>
                                        </p:attrNameLst>
                                      </p:cBhvr>
                                      <p:tavLst>
                                        <p:tav tm="0">
                                          <p:val>
                                            <p:strVal val="#ppt_y+1"/>
                                          </p:val>
                                        </p:tav>
                                        <p:tav tm="100000">
                                          <p:val>
                                            <p:strVal val="#ppt_y-.03"/>
                                          </p:val>
                                        </p:tav>
                                      </p:tavLst>
                                    </p:anim>
                                    <p:anim calcmode="lin" valueType="num">
                                      <p:cBhvr>
                                        <p:cTn id="97"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32" grpId="0" animBg="1"/>
      <p:bldP spid="33" grpId="0"/>
      <p:bldP spid="34" grpId="0" animBg="1"/>
      <p:bldP spid="35" grpId="0"/>
      <p:bldP spid="36" grpId="0" animBg="1"/>
      <p:bldP spid="37" grpId="0"/>
      <p:bldP spid="38" grpId="0" animBg="1"/>
      <p:bldP spid="39" grpId="0"/>
      <p:bldP spid="40" grpId="0" animBg="1"/>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1304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2016-11-02T23:09:57Z</dcterms:modified>
</cp:coreProperties>
</file>