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7852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23000" y="4510547"/>
            <a:ext cx="663964" cy="379656"/>
          </a:xfrm>
          <a:prstGeom prst="rect">
            <a:avLst/>
          </a:prstGeom>
          <a:noFill/>
        </p:spPr>
        <p:txBody>
          <a:bodyPr wrap="none" rtlCol="0">
            <a:spAutoFit/>
          </a:bodyPr>
          <a:lstStyle/>
          <a:p>
            <a:pPr algn="ctr"/>
            <a:r>
              <a:rPr lang="en-US" sz="1867" b="1" dirty="0">
                <a:solidFill>
                  <a:srgbClr val="FF2B2A"/>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277561" y="4137484"/>
            <a:ext cx="663964" cy="379656"/>
          </a:xfrm>
          <a:prstGeom prst="rect">
            <a:avLst/>
          </a:prstGeom>
          <a:noFill/>
        </p:spPr>
        <p:txBody>
          <a:bodyPr wrap="none" rtlCol="0">
            <a:spAutoFit/>
          </a:bodyPr>
          <a:lstStyle/>
          <a:p>
            <a:pPr algn="ctr"/>
            <a:r>
              <a:rPr lang="en-US" sz="1867" b="1" dirty="0">
                <a:solidFill>
                  <a:srgbClr val="85C401"/>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31053" y="3567212"/>
            <a:ext cx="663964" cy="379656"/>
          </a:xfrm>
          <a:prstGeom prst="rect">
            <a:avLst/>
          </a:prstGeom>
          <a:noFill/>
        </p:spPr>
        <p:txBody>
          <a:bodyPr wrap="none" rtlCol="0">
            <a:spAutoFit/>
          </a:bodyPr>
          <a:lstStyle/>
          <a:p>
            <a:pPr algn="ctr"/>
            <a:r>
              <a:rPr lang="en-US" sz="1867" b="1" dirty="0">
                <a:solidFill>
                  <a:srgbClr val="3EB8CD"/>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FFA80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584545" y="3285356"/>
            <a:ext cx="663964" cy="379656"/>
          </a:xfrm>
          <a:prstGeom prst="rect">
            <a:avLst/>
          </a:prstGeom>
          <a:noFill/>
        </p:spPr>
        <p:txBody>
          <a:bodyPr wrap="none" rtlCol="0">
            <a:spAutoFit/>
          </a:bodyPr>
          <a:lstStyle/>
          <a:p>
            <a:pPr algn="ctr"/>
            <a:r>
              <a:rPr lang="en-US" sz="1867" b="1" dirty="0">
                <a:solidFill>
                  <a:srgbClr val="FFA803"/>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01AA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38037" y="2803575"/>
            <a:ext cx="663964" cy="379656"/>
          </a:xfrm>
          <a:prstGeom prst="rect">
            <a:avLst/>
          </a:prstGeom>
          <a:noFill/>
        </p:spPr>
        <p:txBody>
          <a:bodyPr wrap="none" rtlCol="0">
            <a:spAutoFit/>
          </a:bodyPr>
          <a:lstStyle/>
          <a:p>
            <a:pPr algn="ctr"/>
            <a:r>
              <a:rPr lang="en-US" sz="1867" b="1" dirty="0">
                <a:solidFill>
                  <a:srgbClr val="01AA8D"/>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4781C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891531" y="2256247"/>
            <a:ext cx="663964" cy="379656"/>
          </a:xfrm>
          <a:prstGeom prst="rect">
            <a:avLst/>
          </a:prstGeom>
          <a:noFill/>
        </p:spPr>
        <p:txBody>
          <a:bodyPr wrap="none" rtlCol="0">
            <a:spAutoFit/>
          </a:bodyPr>
          <a:lstStyle/>
          <a:p>
            <a:pPr algn="ctr"/>
            <a:r>
              <a:rPr lang="en-US" sz="1867" b="1" dirty="0">
                <a:solidFill>
                  <a:srgbClr val="4781CB"/>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4781CB"/>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859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2016-11-02T22:59:53Z</dcterms:modified>
</cp:coreProperties>
</file>