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chemeClr val="bg2">
              <a:lumMod val="2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chemeClr val="bg2">
              <a:lumMod val="2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chemeClr val="bg2">
              <a:lumMod val="2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chemeClr val="bg2">
              <a:lumMod val="2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chemeClr val="bg2">
              <a:lumMod val="2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FF2B2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85C40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3EB8CD"/>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FFA80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01AA8D"/>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chemeClr val="bg2">
                    <a:lumMod val="25000"/>
                  </a:schemeClr>
                </a:solidFill>
                <a:latin typeface="Candara" panose="020E0502030303020204" pitchFamily="34" charset="0"/>
              </a:rPr>
              <a:t>LOREM IPSUM</a:t>
            </a: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0112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2016-11-02T22:57:18Z</dcterms:modified>
</cp:coreProperties>
</file>