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182856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p:cNvGrpSpPr/>
          <p:nvPr/>
        </p:nvGrpSpPr>
        <p:grpSpPr>
          <a:xfrm>
            <a:off x="3979334" y="2203450"/>
            <a:ext cx="4138084" cy="3475567"/>
            <a:chOff x="2984500" y="1550987"/>
            <a:chExt cx="3103563" cy="2606675"/>
          </a:xfrm>
        </p:grpSpPr>
        <p:sp>
          <p:nvSpPr>
            <p:cNvPr id="5144" name="Freeform 24"/>
            <p:cNvSpPr>
              <a:spLocks/>
            </p:cNvSpPr>
            <p:nvPr/>
          </p:nvSpPr>
          <p:spPr bwMode="auto">
            <a:xfrm>
              <a:off x="2984500" y="1550987"/>
              <a:ext cx="3103563" cy="2606675"/>
            </a:xfrm>
            <a:custGeom>
              <a:avLst/>
              <a:gdLst/>
              <a:ahLst/>
              <a:cxnLst>
                <a:cxn ang="0">
                  <a:pos x="78" y="693"/>
                </a:cxn>
                <a:cxn ang="0">
                  <a:pos x="28" y="609"/>
                </a:cxn>
                <a:cxn ang="0">
                  <a:pos x="363" y="46"/>
                </a:cxn>
                <a:cxn ang="0">
                  <a:pos x="463" y="46"/>
                </a:cxn>
                <a:cxn ang="0">
                  <a:pos x="798" y="609"/>
                </a:cxn>
                <a:cxn ang="0">
                  <a:pos x="748" y="693"/>
                </a:cxn>
                <a:cxn ang="0">
                  <a:pos x="78" y="693"/>
                </a:cxn>
              </a:cxnLst>
              <a:rect l="0" t="0" r="r" b="b"/>
              <a:pathLst>
                <a:path w="825" h="693">
                  <a:moveTo>
                    <a:pt x="78" y="693"/>
                  </a:moveTo>
                  <a:cubicBezTo>
                    <a:pt x="23" y="693"/>
                    <a:pt x="0" y="655"/>
                    <a:pt x="28" y="609"/>
                  </a:cubicBezTo>
                  <a:cubicBezTo>
                    <a:pt x="363" y="46"/>
                    <a:pt x="363" y="46"/>
                    <a:pt x="363" y="46"/>
                  </a:cubicBezTo>
                  <a:cubicBezTo>
                    <a:pt x="390" y="0"/>
                    <a:pt x="435" y="0"/>
                    <a:pt x="463" y="46"/>
                  </a:cubicBezTo>
                  <a:cubicBezTo>
                    <a:pt x="798" y="609"/>
                    <a:pt x="798" y="609"/>
                    <a:pt x="798" y="609"/>
                  </a:cubicBezTo>
                  <a:cubicBezTo>
                    <a:pt x="825" y="655"/>
                    <a:pt x="803" y="693"/>
                    <a:pt x="748" y="693"/>
                  </a:cubicBezTo>
                  <a:lnTo>
                    <a:pt x="78" y="69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45" name="Freeform 25"/>
            <p:cNvSpPr>
              <a:spLocks/>
            </p:cNvSpPr>
            <p:nvPr/>
          </p:nvSpPr>
          <p:spPr bwMode="auto">
            <a:xfrm>
              <a:off x="3451225" y="2058987"/>
              <a:ext cx="2170113" cy="1824038"/>
            </a:xfrm>
            <a:custGeom>
              <a:avLst/>
              <a:gdLst/>
              <a:ahLst/>
              <a:cxnLst>
                <a:cxn ang="0">
                  <a:pos x="54" y="485"/>
                </a:cxn>
                <a:cxn ang="0">
                  <a:pos x="19" y="427"/>
                </a:cxn>
                <a:cxn ang="0">
                  <a:pos x="254" y="33"/>
                </a:cxn>
                <a:cxn ang="0">
                  <a:pos x="324" y="33"/>
                </a:cxn>
                <a:cxn ang="0">
                  <a:pos x="558" y="427"/>
                </a:cxn>
                <a:cxn ang="0">
                  <a:pos x="523" y="485"/>
                </a:cxn>
                <a:cxn ang="0">
                  <a:pos x="54" y="485"/>
                </a:cxn>
              </a:cxnLst>
              <a:rect l="0" t="0" r="r" b="b"/>
              <a:pathLst>
                <a:path w="577" h="485">
                  <a:moveTo>
                    <a:pt x="54" y="485"/>
                  </a:moveTo>
                  <a:cubicBezTo>
                    <a:pt x="16" y="485"/>
                    <a:pt x="0" y="459"/>
                    <a:pt x="19" y="427"/>
                  </a:cubicBezTo>
                  <a:cubicBezTo>
                    <a:pt x="254" y="33"/>
                    <a:pt x="254" y="33"/>
                    <a:pt x="254" y="33"/>
                  </a:cubicBezTo>
                  <a:cubicBezTo>
                    <a:pt x="273" y="0"/>
                    <a:pt x="305" y="0"/>
                    <a:pt x="324" y="33"/>
                  </a:cubicBezTo>
                  <a:cubicBezTo>
                    <a:pt x="558" y="427"/>
                    <a:pt x="558" y="427"/>
                    <a:pt x="558" y="427"/>
                  </a:cubicBezTo>
                  <a:cubicBezTo>
                    <a:pt x="577" y="459"/>
                    <a:pt x="562" y="485"/>
                    <a:pt x="523" y="485"/>
                  </a:cubicBezTo>
                  <a:lnTo>
                    <a:pt x="54" y="485"/>
                  </a:lnTo>
                  <a:close/>
                </a:path>
              </a:pathLst>
            </a:custGeom>
            <a:solidFill>
              <a:schemeClr val="bg1">
                <a:lumMod val="85000"/>
              </a:schemeClr>
            </a:solidFill>
            <a:ln w="9525">
              <a:no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a:p>
          </p:txBody>
        </p:sp>
      </p:grpSp>
      <p:sp>
        <p:nvSpPr>
          <p:cNvPr id="5146" name="Freeform 26"/>
          <p:cNvSpPr>
            <a:spLocks/>
          </p:cNvSpPr>
          <p:nvPr/>
        </p:nvSpPr>
        <p:spPr bwMode="auto">
          <a:xfrm>
            <a:off x="6426200" y="3583517"/>
            <a:ext cx="1329267" cy="1615017"/>
          </a:xfrm>
          <a:custGeom>
            <a:avLst/>
            <a:gdLst/>
            <a:ahLst/>
            <a:cxnLst>
              <a:cxn ang="0">
                <a:pos x="628" y="580"/>
              </a:cxn>
              <a:cxn ang="0">
                <a:pos x="294" y="45"/>
              </a:cxn>
              <a:cxn ang="0">
                <a:pos x="62" y="0"/>
              </a:cxn>
              <a:cxn ang="0">
                <a:pos x="0" y="230"/>
              </a:cxn>
              <a:cxn ang="0">
                <a:pos x="334" y="763"/>
              </a:cxn>
              <a:cxn ang="0">
                <a:pos x="628" y="580"/>
              </a:cxn>
            </a:cxnLst>
            <a:rect l="0" t="0" r="r" b="b"/>
            <a:pathLst>
              <a:path w="628" h="763">
                <a:moveTo>
                  <a:pt x="628" y="580"/>
                </a:moveTo>
                <a:lnTo>
                  <a:pt x="294" y="45"/>
                </a:lnTo>
                <a:lnTo>
                  <a:pt x="62" y="0"/>
                </a:lnTo>
                <a:lnTo>
                  <a:pt x="0" y="230"/>
                </a:lnTo>
                <a:lnTo>
                  <a:pt x="334" y="763"/>
                </a:lnTo>
                <a:lnTo>
                  <a:pt x="628" y="580"/>
                </a:lnTo>
                <a:close/>
              </a:path>
            </a:pathLst>
          </a:custGeom>
          <a:solidFill>
            <a:srgbClr val="3EB8CD"/>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7" name="Freeform 27"/>
          <p:cNvSpPr>
            <a:spLocks/>
          </p:cNvSpPr>
          <p:nvPr/>
        </p:nvSpPr>
        <p:spPr bwMode="auto">
          <a:xfrm>
            <a:off x="4872567" y="2815166"/>
            <a:ext cx="1337733" cy="1606551"/>
          </a:xfrm>
          <a:custGeom>
            <a:avLst/>
            <a:gdLst/>
            <a:ahLst/>
            <a:cxnLst>
              <a:cxn ang="0">
                <a:pos x="632" y="187"/>
              </a:cxn>
              <a:cxn ang="0">
                <a:pos x="291" y="718"/>
              </a:cxn>
              <a:cxn ang="0">
                <a:pos x="59" y="759"/>
              </a:cxn>
              <a:cxn ang="0">
                <a:pos x="0" y="531"/>
              </a:cxn>
              <a:cxn ang="0">
                <a:pos x="339" y="0"/>
              </a:cxn>
              <a:cxn ang="0">
                <a:pos x="632" y="187"/>
              </a:cxn>
            </a:cxnLst>
            <a:rect l="0" t="0" r="r" b="b"/>
            <a:pathLst>
              <a:path w="632" h="759">
                <a:moveTo>
                  <a:pt x="632" y="187"/>
                </a:moveTo>
                <a:lnTo>
                  <a:pt x="291" y="718"/>
                </a:lnTo>
                <a:lnTo>
                  <a:pt x="59" y="759"/>
                </a:lnTo>
                <a:lnTo>
                  <a:pt x="0" y="531"/>
                </a:lnTo>
                <a:lnTo>
                  <a:pt x="339" y="0"/>
                </a:lnTo>
                <a:lnTo>
                  <a:pt x="632" y="187"/>
                </a:lnTo>
                <a:close/>
              </a:path>
            </a:pathLst>
          </a:custGeom>
          <a:solidFill>
            <a:srgbClr val="FF2B2A"/>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148" name="Freeform 28"/>
          <p:cNvSpPr>
            <a:spLocks/>
          </p:cNvSpPr>
          <p:nvPr/>
        </p:nvSpPr>
        <p:spPr bwMode="auto">
          <a:xfrm>
            <a:off x="4927601" y="4978399"/>
            <a:ext cx="1674284" cy="732367"/>
          </a:xfrm>
          <a:custGeom>
            <a:avLst/>
            <a:gdLst/>
            <a:ahLst/>
            <a:cxnLst>
              <a:cxn ang="0">
                <a:pos x="0" y="346"/>
              </a:cxn>
              <a:cxn ang="0">
                <a:pos x="630" y="346"/>
              </a:cxn>
              <a:cxn ang="0">
                <a:pos x="791" y="173"/>
              </a:cxn>
              <a:cxn ang="0">
                <a:pos x="630" y="0"/>
              </a:cxn>
              <a:cxn ang="0">
                <a:pos x="0" y="0"/>
              </a:cxn>
              <a:cxn ang="0">
                <a:pos x="0" y="346"/>
              </a:cxn>
            </a:cxnLst>
            <a:rect l="0" t="0" r="r" b="b"/>
            <a:pathLst>
              <a:path w="791" h="346">
                <a:moveTo>
                  <a:pt x="0" y="346"/>
                </a:moveTo>
                <a:lnTo>
                  <a:pt x="630" y="346"/>
                </a:lnTo>
                <a:lnTo>
                  <a:pt x="791" y="173"/>
                </a:lnTo>
                <a:lnTo>
                  <a:pt x="630" y="0"/>
                </a:lnTo>
                <a:lnTo>
                  <a:pt x="0" y="0"/>
                </a:lnTo>
                <a:lnTo>
                  <a:pt x="0" y="346"/>
                </a:lnTo>
                <a:close/>
              </a:path>
            </a:pathLst>
          </a:custGeom>
          <a:solidFill>
            <a:srgbClr val="85C401"/>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9" name="Oval 29"/>
          <p:cNvSpPr>
            <a:spLocks noChangeArrowheads="1"/>
          </p:cNvSpPr>
          <p:nvPr/>
        </p:nvSpPr>
        <p:spPr bwMode="auto">
          <a:xfrm>
            <a:off x="6891868" y="4605867"/>
            <a:ext cx="1463040" cy="1463040"/>
          </a:xfrm>
          <a:prstGeom prst="ellipse">
            <a:avLst/>
          </a:prstGeom>
          <a:solidFill>
            <a:srgbClr val="3EB8CD">
              <a:alpha val="30000"/>
            </a:srgb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50" name="Oval 30"/>
          <p:cNvSpPr>
            <a:spLocks noChangeArrowheads="1"/>
          </p:cNvSpPr>
          <p:nvPr/>
        </p:nvSpPr>
        <p:spPr bwMode="auto">
          <a:xfrm>
            <a:off x="7051888" y="4764828"/>
            <a:ext cx="1143000" cy="1145117"/>
          </a:xfrm>
          <a:prstGeom prst="ellipse">
            <a:avLst/>
          </a:prstGeom>
          <a:solidFill>
            <a:srgbClr val="3EB8CD"/>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3200" dirty="0">
                <a:solidFill>
                  <a:schemeClr val="bg1"/>
                </a:solidFill>
              </a:rPr>
              <a:t>03</a:t>
            </a:r>
          </a:p>
        </p:txBody>
      </p:sp>
      <p:sp>
        <p:nvSpPr>
          <p:cNvPr id="5151" name="Oval 31"/>
          <p:cNvSpPr>
            <a:spLocks noChangeArrowheads="1"/>
          </p:cNvSpPr>
          <p:nvPr/>
        </p:nvSpPr>
        <p:spPr bwMode="auto">
          <a:xfrm>
            <a:off x="3824664" y="4605867"/>
            <a:ext cx="1463040" cy="1463040"/>
          </a:xfrm>
          <a:prstGeom prst="ellipse">
            <a:avLst/>
          </a:prstGeom>
          <a:solidFill>
            <a:srgbClr val="85C401">
              <a:alpha val="30000"/>
            </a:srgb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152" name="Oval 32"/>
          <p:cNvSpPr>
            <a:spLocks noChangeArrowheads="1"/>
          </p:cNvSpPr>
          <p:nvPr/>
        </p:nvSpPr>
        <p:spPr bwMode="auto">
          <a:xfrm>
            <a:off x="3986801" y="4764828"/>
            <a:ext cx="1138767" cy="1145117"/>
          </a:xfrm>
          <a:prstGeom prst="ellipse">
            <a:avLst/>
          </a:prstGeom>
          <a:solidFill>
            <a:srgbClr val="85C401"/>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3200" dirty="0">
                <a:solidFill>
                  <a:schemeClr val="bg1"/>
                </a:solidFill>
              </a:rPr>
              <a:t>02</a:t>
            </a:r>
          </a:p>
        </p:txBody>
      </p:sp>
      <p:sp>
        <p:nvSpPr>
          <p:cNvPr id="5153" name="Oval 33"/>
          <p:cNvSpPr>
            <a:spLocks noChangeArrowheads="1"/>
          </p:cNvSpPr>
          <p:nvPr/>
        </p:nvSpPr>
        <p:spPr bwMode="auto">
          <a:xfrm>
            <a:off x="5363469" y="1947335"/>
            <a:ext cx="1458712" cy="1460496"/>
          </a:xfrm>
          <a:prstGeom prst="ellipse">
            <a:avLst/>
          </a:prstGeom>
          <a:solidFill>
            <a:srgbClr val="FF2B2A">
              <a:alpha val="30000"/>
            </a:srgb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54" name="Oval 34"/>
          <p:cNvSpPr>
            <a:spLocks noChangeArrowheads="1"/>
          </p:cNvSpPr>
          <p:nvPr/>
        </p:nvSpPr>
        <p:spPr bwMode="auto">
          <a:xfrm>
            <a:off x="5524500" y="2108199"/>
            <a:ext cx="1138767" cy="1138767"/>
          </a:xfrm>
          <a:prstGeom prst="ellipse">
            <a:avLst/>
          </a:prstGeom>
          <a:solidFill>
            <a:srgbClr val="FF2B2A"/>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3200" dirty="0">
                <a:solidFill>
                  <a:schemeClr val="bg1"/>
                </a:solidFill>
              </a:rPr>
              <a:t>01</a:t>
            </a:r>
          </a:p>
        </p:txBody>
      </p:sp>
      <p:grpSp>
        <p:nvGrpSpPr>
          <p:cNvPr id="24" name="Group 23"/>
          <p:cNvGrpSpPr/>
          <p:nvPr/>
        </p:nvGrpSpPr>
        <p:grpSpPr>
          <a:xfrm>
            <a:off x="3341511" y="258228"/>
            <a:ext cx="5508978" cy="954108"/>
            <a:chOff x="3341511" y="258228"/>
            <a:chExt cx="5508978" cy="954108"/>
          </a:xfrm>
        </p:grpSpPr>
        <p:sp>
          <p:nvSpPr>
            <p:cNvPr id="25" name="TextBox 24"/>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26" name="TextBox 25"/>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27" name="TextBox 26"/>
          <p:cNvSpPr txBox="1"/>
          <p:nvPr/>
        </p:nvSpPr>
        <p:spPr>
          <a:xfrm>
            <a:off x="772570" y="4978399"/>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85C401"/>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28" name="TextBox 27"/>
          <p:cNvSpPr txBox="1"/>
          <p:nvPr/>
        </p:nvSpPr>
        <p:spPr>
          <a:xfrm>
            <a:off x="3064000" y="1653430"/>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FF2B2A"/>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29" name="TextBox 28"/>
          <p:cNvSpPr txBox="1"/>
          <p:nvPr/>
        </p:nvSpPr>
        <p:spPr>
          <a:xfrm>
            <a:off x="9454016" y="4978398"/>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3EB8CD"/>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pic>
        <p:nvPicPr>
          <p:cNvPr id="20" name="Picture 1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36008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750"/>
                                        <p:tgtEl>
                                          <p:spTgt spid="24"/>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p:cTn id="11" dur="500" fill="hold"/>
                                        <p:tgtEl>
                                          <p:spTgt spid="38"/>
                                        </p:tgtEl>
                                        <p:attrNameLst>
                                          <p:attrName>ppt_w</p:attrName>
                                        </p:attrNameLst>
                                      </p:cBhvr>
                                      <p:tavLst>
                                        <p:tav tm="0">
                                          <p:val>
                                            <p:fltVal val="0"/>
                                          </p:val>
                                        </p:tav>
                                        <p:tav tm="100000">
                                          <p:val>
                                            <p:strVal val="#ppt_w"/>
                                          </p:val>
                                        </p:tav>
                                      </p:tavLst>
                                    </p:anim>
                                    <p:anim calcmode="lin" valueType="num">
                                      <p:cBhvr>
                                        <p:cTn id="12" dur="500" fill="hold"/>
                                        <p:tgtEl>
                                          <p:spTgt spid="38"/>
                                        </p:tgtEl>
                                        <p:attrNameLst>
                                          <p:attrName>ppt_h</p:attrName>
                                        </p:attrNameLst>
                                      </p:cBhvr>
                                      <p:tavLst>
                                        <p:tav tm="0">
                                          <p:val>
                                            <p:fltVal val="0"/>
                                          </p:val>
                                        </p:tav>
                                        <p:tav tm="100000">
                                          <p:val>
                                            <p:strVal val="#ppt_h"/>
                                          </p:val>
                                        </p:tav>
                                      </p:tavLst>
                                    </p:anim>
                                    <p:animEffect transition="in" filter="fade">
                                      <p:cBhvr>
                                        <p:cTn id="13" dur="500"/>
                                        <p:tgtEl>
                                          <p:spTgt spid="38"/>
                                        </p:tgtEl>
                                      </p:cBhvr>
                                    </p:animEffect>
                                  </p:childTnLst>
                                </p:cTn>
                              </p:par>
                            </p:childTnLst>
                          </p:cTn>
                        </p:par>
                        <p:par>
                          <p:cTn id="14" fill="hold">
                            <p:stCondLst>
                              <p:cond delay="1250"/>
                            </p:stCondLst>
                            <p:childTnLst>
                              <p:par>
                                <p:cTn id="15" presetID="53" presetClass="entr" presetSubtype="528" fill="hold" grpId="0" nodeType="afterEffect">
                                  <p:stCondLst>
                                    <p:cond delay="0"/>
                                  </p:stCondLst>
                                  <p:childTnLst>
                                    <p:set>
                                      <p:cBhvr>
                                        <p:cTn id="16" dur="1" fill="hold">
                                          <p:stCondLst>
                                            <p:cond delay="0"/>
                                          </p:stCondLst>
                                        </p:cTn>
                                        <p:tgtEl>
                                          <p:spTgt spid="5153"/>
                                        </p:tgtEl>
                                        <p:attrNameLst>
                                          <p:attrName>style.visibility</p:attrName>
                                        </p:attrNameLst>
                                      </p:cBhvr>
                                      <p:to>
                                        <p:strVal val="visible"/>
                                      </p:to>
                                    </p:set>
                                    <p:anim calcmode="lin" valueType="num">
                                      <p:cBhvr>
                                        <p:cTn id="17" dur="500" fill="hold"/>
                                        <p:tgtEl>
                                          <p:spTgt spid="5153"/>
                                        </p:tgtEl>
                                        <p:attrNameLst>
                                          <p:attrName>ppt_w</p:attrName>
                                        </p:attrNameLst>
                                      </p:cBhvr>
                                      <p:tavLst>
                                        <p:tav tm="0">
                                          <p:val>
                                            <p:fltVal val="0"/>
                                          </p:val>
                                        </p:tav>
                                        <p:tav tm="100000">
                                          <p:val>
                                            <p:strVal val="#ppt_w"/>
                                          </p:val>
                                        </p:tav>
                                      </p:tavLst>
                                    </p:anim>
                                    <p:anim calcmode="lin" valueType="num">
                                      <p:cBhvr>
                                        <p:cTn id="18" dur="500" fill="hold"/>
                                        <p:tgtEl>
                                          <p:spTgt spid="5153"/>
                                        </p:tgtEl>
                                        <p:attrNameLst>
                                          <p:attrName>ppt_h</p:attrName>
                                        </p:attrNameLst>
                                      </p:cBhvr>
                                      <p:tavLst>
                                        <p:tav tm="0">
                                          <p:val>
                                            <p:fltVal val="0"/>
                                          </p:val>
                                        </p:tav>
                                        <p:tav tm="100000">
                                          <p:val>
                                            <p:strVal val="#ppt_h"/>
                                          </p:val>
                                        </p:tav>
                                      </p:tavLst>
                                    </p:anim>
                                    <p:animEffect transition="in" filter="fade">
                                      <p:cBhvr>
                                        <p:cTn id="19" dur="500"/>
                                        <p:tgtEl>
                                          <p:spTgt spid="5153"/>
                                        </p:tgtEl>
                                      </p:cBhvr>
                                    </p:animEffect>
                                    <p:anim calcmode="lin" valueType="num">
                                      <p:cBhvr>
                                        <p:cTn id="20" dur="500" fill="hold"/>
                                        <p:tgtEl>
                                          <p:spTgt spid="5153"/>
                                        </p:tgtEl>
                                        <p:attrNameLst>
                                          <p:attrName>ppt_x</p:attrName>
                                        </p:attrNameLst>
                                      </p:cBhvr>
                                      <p:tavLst>
                                        <p:tav tm="0">
                                          <p:val>
                                            <p:fltVal val="0.5"/>
                                          </p:val>
                                        </p:tav>
                                        <p:tav tm="100000">
                                          <p:val>
                                            <p:strVal val="#ppt_x"/>
                                          </p:val>
                                        </p:tav>
                                      </p:tavLst>
                                    </p:anim>
                                    <p:anim calcmode="lin" valueType="num">
                                      <p:cBhvr>
                                        <p:cTn id="21" dur="500" fill="hold"/>
                                        <p:tgtEl>
                                          <p:spTgt spid="5153"/>
                                        </p:tgtEl>
                                        <p:attrNameLst>
                                          <p:attrName>ppt_y</p:attrName>
                                        </p:attrNameLst>
                                      </p:cBhvr>
                                      <p:tavLst>
                                        <p:tav tm="0">
                                          <p:val>
                                            <p:fltVal val="0.5"/>
                                          </p:val>
                                        </p:tav>
                                        <p:tav tm="100000">
                                          <p:val>
                                            <p:strVal val="#ppt_y"/>
                                          </p:val>
                                        </p:tav>
                                      </p:tavLst>
                                    </p:anim>
                                  </p:childTnLst>
                                </p:cTn>
                              </p:par>
                            </p:childTnLst>
                          </p:cTn>
                        </p:par>
                        <p:par>
                          <p:cTn id="22" fill="hold">
                            <p:stCondLst>
                              <p:cond delay="1750"/>
                            </p:stCondLst>
                            <p:childTnLst>
                              <p:par>
                                <p:cTn id="23" presetID="53" presetClass="entr" presetSubtype="528" fill="hold" grpId="0" nodeType="afterEffect">
                                  <p:stCondLst>
                                    <p:cond delay="0"/>
                                  </p:stCondLst>
                                  <p:childTnLst>
                                    <p:set>
                                      <p:cBhvr>
                                        <p:cTn id="24" dur="1" fill="hold">
                                          <p:stCondLst>
                                            <p:cond delay="0"/>
                                          </p:stCondLst>
                                        </p:cTn>
                                        <p:tgtEl>
                                          <p:spTgt spid="5151"/>
                                        </p:tgtEl>
                                        <p:attrNameLst>
                                          <p:attrName>style.visibility</p:attrName>
                                        </p:attrNameLst>
                                      </p:cBhvr>
                                      <p:to>
                                        <p:strVal val="visible"/>
                                      </p:to>
                                    </p:set>
                                    <p:anim calcmode="lin" valueType="num">
                                      <p:cBhvr>
                                        <p:cTn id="25" dur="500" fill="hold"/>
                                        <p:tgtEl>
                                          <p:spTgt spid="5151"/>
                                        </p:tgtEl>
                                        <p:attrNameLst>
                                          <p:attrName>ppt_w</p:attrName>
                                        </p:attrNameLst>
                                      </p:cBhvr>
                                      <p:tavLst>
                                        <p:tav tm="0">
                                          <p:val>
                                            <p:fltVal val="0"/>
                                          </p:val>
                                        </p:tav>
                                        <p:tav tm="100000">
                                          <p:val>
                                            <p:strVal val="#ppt_w"/>
                                          </p:val>
                                        </p:tav>
                                      </p:tavLst>
                                    </p:anim>
                                    <p:anim calcmode="lin" valueType="num">
                                      <p:cBhvr>
                                        <p:cTn id="26" dur="500" fill="hold"/>
                                        <p:tgtEl>
                                          <p:spTgt spid="5151"/>
                                        </p:tgtEl>
                                        <p:attrNameLst>
                                          <p:attrName>ppt_h</p:attrName>
                                        </p:attrNameLst>
                                      </p:cBhvr>
                                      <p:tavLst>
                                        <p:tav tm="0">
                                          <p:val>
                                            <p:fltVal val="0"/>
                                          </p:val>
                                        </p:tav>
                                        <p:tav tm="100000">
                                          <p:val>
                                            <p:strVal val="#ppt_h"/>
                                          </p:val>
                                        </p:tav>
                                      </p:tavLst>
                                    </p:anim>
                                    <p:animEffect transition="in" filter="fade">
                                      <p:cBhvr>
                                        <p:cTn id="27" dur="500"/>
                                        <p:tgtEl>
                                          <p:spTgt spid="5151"/>
                                        </p:tgtEl>
                                      </p:cBhvr>
                                    </p:animEffect>
                                    <p:anim calcmode="lin" valueType="num">
                                      <p:cBhvr>
                                        <p:cTn id="28" dur="500" fill="hold"/>
                                        <p:tgtEl>
                                          <p:spTgt spid="5151"/>
                                        </p:tgtEl>
                                        <p:attrNameLst>
                                          <p:attrName>ppt_x</p:attrName>
                                        </p:attrNameLst>
                                      </p:cBhvr>
                                      <p:tavLst>
                                        <p:tav tm="0">
                                          <p:val>
                                            <p:fltVal val="0.5"/>
                                          </p:val>
                                        </p:tav>
                                        <p:tav tm="100000">
                                          <p:val>
                                            <p:strVal val="#ppt_x"/>
                                          </p:val>
                                        </p:tav>
                                      </p:tavLst>
                                    </p:anim>
                                    <p:anim calcmode="lin" valueType="num">
                                      <p:cBhvr>
                                        <p:cTn id="29" dur="500" fill="hold"/>
                                        <p:tgtEl>
                                          <p:spTgt spid="5151"/>
                                        </p:tgtEl>
                                        <p:attrNameLst>
                                          <p:attrName>ppt_y</p:attrName>
                                        </p:attrNameLst>
                                      </p:cBhvr>
                                      <p:tavLst>
                                        <p:tav tm="0">
                                          <p:val>
                                            <p:fltVal val="0.5"/>
                                          </p:val>
                                        </p:tav>
                                        <p:tav tm="100000">
                                          <p:val>
                                            <p:strVal val="#ppt_y"/>
                                          </p:val>
                                        </p:tav>
                                      </p:tavLst>
                                    </p:anim>
                                  </p:childTnLst>
                                </p:cTn>
                              </p:par>
                            </p:childTnLst>
                          </p:cTn>
                        </p:par>
                        <p:par>
                          <p:cTn id="30" fill="hold">
                            <p:stCondLst>
                              <p:cond delay="2250"/>
                            </p:stCondLst>
                            <p:childTnLst>
                              <p:par>
                                <p:cTn id="31" presetID="53" presetClass="entr" presetSubtype="528" fill="hold" grpId="0" nodeType="afterEffect">
                                  <p:stCondLst>
                                    <p:cond delay="0"/>
                                  </p:stCondLst>
                                  <p:childTnLst>
                                    <p:set>
                                      <p:cBhvr>
                                        <p:cTn id="32" dur="1" fill="hold">
                                          <p:stCondLst>
                                            <p:cond delay="0"/>
                                          </p:stCondLst>
                                        </p:cTn>
                                        <p:tgtEl>
                                          <p:spTgt spid="5149"/>
                                        </p:tgtEl>
                                        <p:attrNameLst>
                                          <p:attrName>style.visibility</p:attrName>
                                        </p:attrNameLst>
                                      </p:cBhvr>
                                      <p:to>
                                        <p:strVal val="visible"/>
                                      </p:to>
                                    </p:set>
                                    <p:anim calcmode="lin" valueType="num">
                                      <p:cBhvr>
                                        <p:cTn id="33" dur="500" fill="hold"/>
                                        <p:tgtEl>
                                          <p:spTgt spid="5149"/>
                                        </p:tgtEl>
                                        <p:attrNameLst>
                                          <p:attrName>ppt_w</p:attrName>
                                        </p:attrNameLst>
                                      </p:cBhvr>
                                      <p:tavLst>
                                        <p:tav tm="0">
                                          <p:val>
                                            <p:fltVal val="0"/>
                                          </p:val>
                                        </p:tav>
                                        <p:tav tm="100000">
                                          <p:val>
                                            <p:strVal val="#ppt_w"/>
                                          </p:val>
                                        </p:tav>
                                      </p:tavLst>
                                    </p:anim>
                                    <p:anim calcmode="lin" valueType="num">
                                      <p:cBhvr>
                                        <p:cTn id="34" dur="500" fill="hold"/>
                                        <p:tgtEl>
                                          <p:spTgt spid="5149"/>
                                        </p:tgtEl>
                                        <p:attrNameLst>
                                          <p:attrName>ppt_h</p:attrName>
                                        </p:attrNameLst>
                                      </p:cBhvr>
                                      <p:tavLst>
                                        <p:tav tm="0">
                                          <p:val>
                                            <p:fltVal val="0"/>
                                          </p:val>
                                        </p:tav>
                                        <p:tav tm="100000">
                                          <p:val>
                                            <p:strVal val="#ppt_h"/>
                                          </p:val>
                                        </p:tav>
                                      </p:tavLst>
                                    </p:anim>
                                    <p:animEffect transition="in" filter="fade">
                                      <p:cBhvr>
                                        <p:cTn id="35" dur="500"/>
                                        <p:tgtEl>
                                          <p:spTgt spid="5149"/>
                                        </p:tgtEl>
                                      </p:cBhvr>
                                    </p:animEffect>
                                    <p:anim calcmode="lin" valueType="num">
                                      <p:cBhvr>
                                        <p:cTn id="36" dur="500" fill="hold"/>
                                        <p:tgtEl>
                                          <p:spTgt spid="5149"/>
                                        </p:tgtEl>
                                        <p:attrNameLst>
                                          <p:attrName>ppt_x</p:attrName>
                                        </p:attrNameLst>
                                      </p:cBhvr>
                                      <p:tavLst>
                                        <p:tav tm="0">
                                          <p:val>
                                            <p:fltVal val="0.5"/>
                                          </p:val>
                                        </p:tav>
                                        <p:tav tm="100000">
                                          <p:val>
                                            <p:strVal val="#ppt_x"/>
                                          </p:val>
                                        </p:tav>
                                      </p:tavLst>
                                    </p:anim>
                                    <p:anim calcmode="lin" valueType="num">
                                      <p:cBhvr>
                                        <p:cTn id="37" dur="500" fill="hold"/>
                                        <p:tgtEl>
                                          <p:spTgt spid="5149"/>
                                        </p:tgtEl>
                                        <p:attrNameLst>
                                          <p:attrName>ppt_y</p:attrName>
                                        </p:attrNameLst>
                                      </p:cBhvr>
                                      <p:tavLst>
                                        <p:tav tm="0">
                                          <p:val>
                                            <p:fltVal val="0.5"/>
                                          </p:val>
                                        </p:tav>
                                        <p:tav tm="100000">
                                          <p:val>
                                            <p:strVal val="#ppt_y"/>
                                          </p:val>
                                        </p:tav>
                                      </p:tavLst>
                                    </p:anim>
                                  </p:childTnLst>
                                </p:cTn>
                              </p:par>
                            </p:childTnLst>
                          </p:cTn>
                        </p:par>
                        <p:par>
                          <p:cTn id="38" fill="hold">
                            <p:stCondLst>
                              <p:cond delay="2750"/>
                            </p:stCondLst>
                            <p:childTnLst>
                              <p:par>
                                <p:cTn id="39" presetID="53" presetClass="entr" presetSubtype="16" fill="hold" grpId="0" nodeType="afterEffect">
                                  <p:stCondLst>
                                    <p:cond delay="0"/>
                                  </p:stCondLst>
                                  <p:childTnLst>
                                    <p:set>
                                      <p:cBhvr>
                                        <p:cTn id="40" dur="1" fill="hold">
                                          <p:stCondLst>
                                            <p:cond delay="0"/>
                                          </p:stCondLst>
                                        </p:cTn>
                                        <p:tgtEl>
                                          <p:spTgt spid="5154"/>
                                        </p:tgtEl>
                                        <p:attrNameLst>
                                          <p:attrName>style.visibility</p:attrName>
                                        </p:attrNameLst>
                                      </p:cBhvr>
                                      <p:to>
                                        <p:strVal val="visible"/>
                                      </p:to>
                                    </p:set>
                                    <p:anim calcmode="lin" valueType="num">
                                      <p:cBhvr>
                                        <p:cTn id="41" dur="500" fill="hold"/>
                                        <p:tgtEl>
                                          <p:spTgt spid="5154"/>
                                        </p:tgtEl>
                                        <p:attrNameLst>
                                          <p:attrName>ppt_w</p:attrName>
                                        </p:attrNameLst>
                                      </p:cBhvr>
                                      <p:tavLst>
                                        <p:tav tm="0">
                                          <p:val>
                                            <p:fltVal val="0"/>
                                          </p:val>
                                        </p:tav>
                                        <p:tav tm="100000">
                                          <p:val>
                                            <p:strVal val="#ppt_w"/>
                                          </p:val>
                                        </p:tav>
                                      </p:tavLst>
                                    </p:anim>
                                    <p:anim calcmode="lin" valueType="num">
                                      <p:cBhvr>
                                        <p:cTn id="42" dur="500" fill="hold"/>
                                        <p:tgtEl>
                                          <p:spTgt spid="5154"/>
                                        </p:tgtEl>
                                        <p:attrNameLst>
                                          <p:attrName>ppt_h</p:attrName>
                                        </p:attrNameLst>
                                      </p:cBhvr>
                                      <p:tavLst>
                                        <p:tav tm="0">
                                          <p:val>
                                            <p:fltVal val="0"/>
                                          </p:val>
                                        </p:tav>
                                        <p:tav tm="100000">
                                          <p:val>
                                            <p:strVal val="#ppt_h"/>
                                          </p:val>
                                        </p:tav>
                                      </p:tavLst>
                                    </p:anim>
                                    <p:animEffect transition="in" filter="fade">
                                      <p:cBhvr>
                                        <p:cTn id="43" dur="500"/>
                                        <p:tgtEl>
                                          <p:spTgt spid="5154"/>
                                        </p:tgtEl>
                                      </p:cBhvr>
                                    </p:animEffect>
                                  </p:childTnLst>
                                </p:cTn>
                              </p:par>
                            </p:childTnLst>
                          </p:cTn>
                        </p:par>
                        <p:par>
                          <p:cTn id="44" fill="hold">
                            <p:stCondLst>
                              <p:cond delay="3250"/>
                            </p:stCondLst>
                            <p:childTnLst>
                              <p:par>
                                <p:cTn id="45" presetID="37" presetClass="entr" presetSubtype="0" fill="hold" grpId="0" nodeType="after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fade">
                                      <p:cBhvr>
                                        <p:cTn id="47" dur="1000"/>
                                        <p:tgtEl>
                                          <p:spTgt spid="28"/>
                                        </p:tgtEl>
                                      </p:cBhvr>
                                    </p:animEffect>
                                    <p:anim calcmode="lin" valueType="num">
                                      <p:cBhvr>
                                        <p:cTn id="48" dur="1000" fill="hold"/>
                                        <p:tgtEl>
                                          <p:spTgt spid="28"/>
                                        </p:tgtEl>
                                        <p:attrNameLst>
                                          <p:attrName>ppt_x</p:attrName>
                                        </p:attrNameLst>
                                      </p:cBhvr>
                                      <p:tavLst>
                                        <p:tav tm="0">
                                          <p:val>
                                            <p:strVal val="#ppt_x"/>
                                          </p:val>
                                        </p:tav>
                                        <p:tav tm="100000">
                                          <p:val>
                                            <p:strVal val="#ppt_x"/>
                                          </p:val>
                                        </p:tav>
                                      </p:tavLst>
                                    </p:anim>
                                    <p:anim calcmode="lin" valueType="num">
                                      <p:cBhvr>
                                        <p:cTn id="49" dur="900" decel="100000" fill="hold"/>
                                        <p:tgtEl>
                                          <p:spTgt spid="28"/>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51" fill="hold">
                            <p:stCondLst>
                              <p:cond delay="4250"/>
                            </p:stCondLst>
                            <p:childTnLst>
                              <p:par>
                                <p:cTn id="52" presetID="22" presetClass="entr" presetSubtype="1" fill="hold" grpId="0" nodeType="afterEffect">
                                  <p:stCondLst>
                                    <p:cond delay="0"/>
                                  </p:stCondLst>
                                  <p:childTnLst>
                                    <p:set>
                                      <p:cBhvr>
                                        <p:cTn id="53" dur="1" fill="hold">
                                          <p:stCondLst>
                                            <p:cond delay="0"/>
                                          </p:stCondLst>
                                        </p:cTn>
                                        <p:tgtEl>
                                          <p:spTgt spid="5147"/>
                                        </p:tgtEl>
                                        <p:attrNameLst>
                                          <p:attrName>style.visibility</p:attrName>
                                        </p:attrNameLst>
                                      </p:cBhvr>
                                      <p:to>
                                        <p:strVal val="visible"/>
                                      </p:to>
                                    </p:set>
                                    <p:animEffect transition="in" filter="wipe(up)">
                                      <p:cBhvr>
                                        <p:cTn id="54" dur="500"/>
                                        <p:tgtEl>
                                          <p:spTgt spid="5147"/>
                                        </p:tgtEl>
                                      </p:cBhvr>
                                    </p:animEffect>
                                  </p:childTnLst>
                                </p:cTn>
                              </p:par>
                            </p:childTnLst>
                          </p:cTn>
                        </p:par>
                        <p:par>
                          <p:cTn id="55" fill="hold">
                            <p:stCondLst>
                              <p:cond delay="4750"/>
                            </p:stCondLst>
                            <p:childTnLst>
                              <p:par>
                                <p:cTn id="56" presetID="53" presetClass="entr" presetSubtype="16" fill="hold" grpId="0" nodeType="afterEffect">
                                  <p:stCondLst>
                                    <p:cond delay="0"/>
                                  </p:stCondLst>
                                  <p:childTnLst>
                                    <p:set>
                                      <p:cBhvr>
                                        <p:cTn id="57" dur="1" fill="hold">
                                          <p:stCondLst>
                                            <p:cond delay="0"/>
                                          </p:stCondLst>
                                        </p:cTn>
                                        <p:tgtEl>
                                          <p:spTgt spid="5152"/>
                                        </p:tgtEl>
                                        <p:attrNameLst>
                                          <p:attrName>style.visibility</p:attrName>
                                        </p:attrNameLst>
                                      </p:cBhvr>
                                      <p:to>
                                        <p:strVal val="visible"/>
                                      </p:to>
                                    </p:set>
                                    <p:anim calcmode="lin" valueType="num">
                                      <p:cBhvr>
                                        <p:cTn id="58" dur="500" fill="hold"/>
                                        <p:tgtEl>
                                          <p:spTgt spid="5152"/>
                                        </p:tgtEl>
                                        <p:attrNameLst>
                                          <p:attrName>ppt_w</p:attrName>
                                        </p:attrNameLst>
                                      </p:cBhvr>
                                      <p:tavLst>
                                        <p:tav tm="0">
                                          <p:val>
                                            <p:fltVal val="0"/>
                                          </p:val>
                                        </p:tav>
                                        <p:tav tm="100000">
                                          <p:val>
                                            <p:strVal val="#ppt_w"/>
                                          </p:val>
                                        </p:tav>
                                      </p:tavLst>
                                    </p:anim>
                                    <p:anim calcmode="lin" valueType="num">
                                      <p:cBhvr>
                                        <p:cTn id="59" dur="500" fill="hold"/>
                                        <p:tgtEl>
                                          <p:spTgt spid="5152"/>
                                        </p:tgtEl>
                                        <p:attrNameLst>
                                          <p:attrName>ppt_h</p:attrName>
                                        </p:attrNameLst>
                                      </p:cBhvr>
                                      <p:tavLst>
                                        <p:tav tm="0">
                                          <p:val>
                                            <p:fltVal val="0"/>
                                          </p:val>
                                        </p:tav>
                                        <p:tav tm="100000">
                                          <p:val>
                                            <p:strVal val="#ppt_h"/>
                                          </p:val>
                                        </p:tav>
                                      </p:tavLst>
                                    </p:anim>
                                    <p:animEffect transition="in" filter="fade">
                                      <p:cBhvr>
                                        <p:cTn id="60" dur="500"/>
                                        <p:tgtEl>
                                          <p:spTgt spid="5152"/>
                                        </p:tgtEl>
                                      </p:cBhvr>
                                    </p:animEffect>
                                  </p:childTnLst>
                                </p:cTn>
                              </p:par>
                            </p:childTnLst>
                          </p:cTn>
                        </p:par>
                        <p:par>
                          <p:cTn id="61" fill="hold">
                            <p:stCondLst>
                              <p:cond delay="5250"/>
                            </p:stCondLst>
                            <p:childTnLst>
                              <p:par>
                                <p:cTn id="62" presetID="37" presetClass="entr" presetSubtype="0" fill="hold" grpId="0" nodeType="afterEffect">
                                  <p:stCondLst>
                                    <p:cond delay="0"/>
                                  </p:stCondLst>
                                  <p:childTnLst>
                                    <p:set>
                                      <p:cBhvr>
                                        <p:cTn id="63" dur="1" fill="hold">
                                          <p:stCondLst>
                                            <p:cond delay="0"/>
                                          </p:stCondLst>
                                        </p:cTn>
                                        <p:tgtEl>
                                          <p:spTgt spid="27"/>
                                        </p:tgtEl>
                                        <p:attrNameLst>
                                          <p:attrName>style.visibility</p:attrName>
                                        </p:attrNameLst>
                                      </p:cBhvr>
                                      <p:to>
                                        <p:strVal val="visible"/>
                                      </p:to>
                                    </p:set>
                                    <p:animEffect transition="in" filter="fade">
                                      <p:cBhvr>
                                        <p:cTn id="64" dur="1000"/>
                                        <p:tgtEl>
                                          <p:spTgt spid="27"/>
                                        </p:tgtEl>
                                      </p:cBhvr>
                                    </p:animEffect>
                                    <p:anim calcmode="lin" valueType="num">
                                      <p:cBhvr>
                                        <p:cTn id="65" dur="1000" fill="hold"/>
                                        <p:tgtEl>
                                          <p:spTgt spid="27"/>
                                        </p:tgtEl>
                                        <p:attrNameLst>
                                          <p:attrName>ppt_x</p:attrName>
                                        </p:attrNameLst>
                                      </p:cBhvr>
                                      <p:tavLst>
                                        <p:tav tm="0">
                                          <p:val>
                                            <p:strVal val="#ppt_x"/>
                                          </p:val>
                                        </p:tav>
                                        <p:tav tm="100000">
                                          <p:val>
                                            <p:strVal val="#ppt_x"/>
                                          </p:val>
                                        </p:tav>
                                      </p:tavLst>
                                    </p:anim>
                                    <p:anim calcmode="lin" valueType="num">
                                      <p:cBhvr>
                                        <p:cTn id="66" dur="900" decel="100000" fill="hold"/>
                                        <p:tgtEl>
                                          <p:spTgt spid="27"/>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68" fill="hold">
                            <p:stCondLst>
                              <p:cond delay="6250"/>
                            </p:stCondLst>
                            <p:childTnLst>
                              <p:par>
                                <p:cTn id="69" presetID="22" presetClass="entr" presetSubtype="8" fill="hold" grpId="0" nodeType="afterEffect">
                                  <p:stCondLst>
                                    <p:cond delay="0"/>
                                  </p:stCondLst>
                                  <p:childTnLst>
                                    <p:set>
                                      <p:cBhvr>
                                        <p:cTn id="70" dur="1" fill="hold">
                                          <p:stCondLst>
                                            <p:cond delay="0"/>
                                          </p:stCondLst>
                                        </p:cTn>
                                        <p:tgtEl>
                                          <p:spTgt spid="5148"/>
                                        </p:tgtEl>
                                        <p:attrNameLst>
                                          <p:attrName>style.visibility</p:attrName>
                                        </p:attrNameLst>
                                      </p:cBhvr>
                                      <p:to>
                                        <p:strVal val="visible"/>
                                      </p:to>
                                    </p:set>
                                    <p:animEffect transition="in" filter="wipe(left)">
                                      <p:cBhvr>
                                        <p:cTn id="71" dur="500"/>
                                        <p:tgtEl>
                                          <p:spTgt spid="5148"/>
                                        </p:tgtEl>
                                      </p:cBhvr>
                                    </p:animEffect>
                                  </p:childTnLst>
                                </p:cTn>
                              </p:par>
                            </p:childTnLst>
                          </p:cTn>
                        </p:par>
                        <p:par>
                          <p:cTn id="72" fill="hold">
                            <p:stCondLst>
                              <p:cond delay="6750"/>
                            </p:stCondLst>
                            <p:childTnLst>
                              <p:par>
                                <p:cTn id="73" presetID="53" presetClass="entr" presetSubtype="16" fill="hold" grpId="0" nodeType="afterEffect">
                                  <p:stCondLst>
                                    <p:cond delay="0"/>
                                  </p:stCondLst>
                                  <p:childTnLst>
                                    <p:set>
                                      <p:cBhvr>
                                        <p:cTn id="74" dur="1" fill="hold">
                                          <p:stCondLst>
                                            <p:cond delay="0"/>
                                          </p:stCondLst>
                                        </p:cTn>
                                        <p:tgtEl>
                                          <p:spTgt spid="5150"/>
                                        </p:tgtEl>
                                        <p:attrNameLst>
                                          <p:attrName>style.visibility</p:attrName>
                                        </p:attrNameLst>
                                      </p:cBhvr>
                                      <p:to>
                                        <p:strVal val="visible"/>
                                      </p:to>
                                    </p:set>
                                    <p:anim calcmode="lin" valueType="num">
                                      <p:cBhvr>
                                        <p:cTn id="75" dur="500" fill="hold"/>
                                        <p:tgtEl>
                                          <p:spTgt spid="5150"/>
                                        </p:tgtEl>
                                        <p:attrNameLst>
                                          <p:attrName>ppt_w</p:attrName>
                                        </p:attrNameLst>
                                      </p:cBhvr>
                                      <p:tavLst>
                                        <p:tav tm="0">
                                          <p:val>
                                            <p:fltVal val="0"/>
                                          </p:val>
                                        </p:tav>
                                        <p:tav tm="100000">
                                          <p:val>
                                            <p:strVal val="#ppt_w"/>
                                          </p:val>
                                        </p:tav>
                                      </p:tavLst>
                                    </p:anim>
                                    <p:anim calcmode="lin" valueType="num">
                                      <p:cBhvr>
                                        <p:cTn id="76" dur="500" fill="hold"/>
                                        <p:tgtEl>
                                          <p:spTgt spid="5150"/>
                                        </p:tgtEl>
                                        <p:attrNameLst>
                                          <p:attrName>ppt_h</p:attrName>
                                        </p:attrNameLst>
                                      </p:cBhvr>
                                      <p:tavLst>
                                        <p:tav tm="0">
                                          <p:val>
                                            <p:fltVal val="0"/>
                                          </p:val>
                                        </p:tav>
                                        <p:tav tm="100000">
                                          <p:val>
                                            <p:strVal val="#ppt_h"/>
                                          </p:val>
                                        </p:tav>
                                      </p:tavLst>
                                    </p:anim>
                                    <p:animEffect transition="in" filter="fade">
                                      <p:cBhvr>
                                        <p:cTn id="77" dur="500"/>
                                        <p:tgtEl>
                                          <p:spTgt spid="5150"/>
                                        </p:tgtEl>
                                      </p:cBhvr>
                                    </p:animEffect>
                                  </p:childTnLst>
                                </p:cTn>
                              </p:par>
                            </p:childTnLst>
                          </p:cTn>
                        </p:par>
                        <p:par>
                          <p:cTn id="78" fill="hold">
                            <p:stCondLst>
                              <p:cond delay="7250"/>
                            </p:stCondLst>
                            <p:childTnLst>
                              <p:par>
                                <p:cTn id="79" presetID="37" presetClass="entr" presetSubtype="0" fill="hold" grpId="0" nodeType="afterEffect">
                                  <p:stCondLst>
                                    <p:cond delay="0"/>
                                  </p:stCondLst>
                                  <p:childTnLst>
                                    <p:set>
                                      <p:cBhvr>
                                        <p:cTn id="80" dur="1" fill="hold">
                                          <p:stCondLst>
                                            <p:cond delay="0"/>
                                          </p:stCondLst>
                                        </p:cTn>
                                        <p:tgtEl>
                                          <p:spTgt spid="29"/>
                                        </p:tgtEl>
                                        <p:attrNameLst>
                                          <p:attrName>style.visibility</p:attrName>
                                        </p:attrNameLst>
                                      </p:cBhvr>
                                      <p:to>
                                        <p:strVal val="visible"/>
                                      </p:to>
                                    </p:set>
                                    <p:animEffect transition="in" filter="fade">
                                      <p:cBhvr>
                                        <p:cTn id="81" dur="1000"/>
                                        <p:tgtEl>
                                          <p:spTgt spid="29"/>
                                        </p:tgtEl>
                                      </p:cBhvr>
                                    </p:animEffect>
                                    <p:anim calcmode="lin" valueType="num">
                                      <p:cBhvr>
                                        <p:cTn id="82" dur="1000" fill="hold"/>
                                        <p:tgtEl>
                                          <p:spTgt spid="29"/>
                                        </p:tgtEl>
                                        <p:attrNameLst>
                                          <p:attrName>ppt_x</p:attrName>
                                        </p:attrNameLst>
                                      </p:cBhvr>
                                      <p:tavLst>
                                        <p:tav tm="0">
                                          <p:val>
                                            <p:strVal val="#ppt_x"/>
                                          </p:val>
                                        </p:tav>
                                        <p:tav tm="100000">
                                          <p:val>
                                            <p:strVal val="#ppt_x"/>
                                          </p:val>
                                        </p:tav>
                                      </p:tavLst>
                                    </p:anim>
                                    <p:anim calcmode="lin" valueType="num">
                                      <p:cBhvr>
                                        <p:cTn id="83" dur="900" decel="100000" fill="hold"/>
                                        <p:tgtEl>
                                          <p:spTgt spid="29"/>
                                        </p:tgtEl>
                                        <p:attrNameLst>
                                          <p:attrName>ppt_y</p:attrName>
                                        </p:attrNameLst>
                                      </p:cBhvr>
                                      <p:tavLst>
                                        <p:tav tm="0">
                                          <p:val>
                                            <p:strVal val="#ppt_y+1"/>
                                          </p:val>
                                        </p:tav>
                                        <p:tav tm="100000">
                                          <p:val>
                                            <p:strVal val="#ppt_y-.03"/>
                                          </p:val>
                                        </p:tav>
                                      </p:tavLst>
                                    </p:anim>
                                    <p:anim calcmode="lin" valueType="num">
                                      <p:cBhvr>
                                        <p:cTn id="84"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par>
                          <p:cTn id="85" fill="hold">
                            <p:stCondLst>
                              <p:cond delay="8250"/>
                            </p:stCondLst>
                            <p:childTnLst>
                              <p:par>
                                <p:cTn id="86" presetID="22" presetClass="entr" presetSubtype="4" fill="hold" grpId="0" nodeType="afterEffect">
                                  <p:stCondLst>
                                    <p:cond delay="0"/>
                                  </p:stCondLst>
                                  <p:childTnLst>
                                    <p:set>
                                      <p:cBhvr>
                                        <p:cTn id="87" dur="1" fill="hold">
                                          <p:stCondLst>
                                            <p:cond delay="0"/>
                                          </p:stCondLst>
                                        </p:cTn>
                                        <p:tgtEl>
                                          <p:spTgt spid="5146"/>
                                        </p:tgtEl>
                                        <p:attrNameLst>
                                          <p:attrName>style.visibility</p:attrName>
                                        </p:attrNameLst>
                                      </p:cBhvr>
                                      <p:to>
                                        <p:strVal val="visible"/>
                                      </p:to>
                                    </p:set>
                                    <p:animEffect transition="in" filter="wipe(down)">
                                      <p:cBhvr>
                                        <p:cTn id="88" dur="500"/>
                                        <p:tgtEl>
                                          <p:spTgt spid="5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6" grpId="0" animBg="1"/>
      <p:bldP spid="5147" grpId="0" animBg="1"/>
      <p:bldP spid="5148" grpId="0" animBg="1"/>
      <p:bldP spid="5149" grpId="0" animBg="1"/>
      <p:bldP spid="5150" grpId="0" animBg="1"/>
      <p:bldP spid="5151" grpId="0" animBg="1"/>
      <p:bldP spid="5152" grpId="0" animBg="1"/>
      <p:bldP spid="5153" grpId="0" animBg="1"/>
      <p:bldP spid="5154" grpId="0" animBg="1"/>
      <p:bldP spid="27" grpId="0"/>
      <p:bldP spid="28"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1563</TotalTime>
  <Words>1249</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316</cp:revision>
  <dcterms:created xsi:type="dcterms:W3CDTF">2016-09-28T22:08:47Z</dcterms:created>
  <dcterms:modified xsi:type="dcterms:W3CDTF">2016-11-02T22:53:25Z</dcterms:modified>
</cp:coreProperties>
</file>