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4_Free Blank With Footer">
    <p:spTree>
      <p:nvGrpSpPr>
        <p:cNvPr id="1" name=""/>
        <p:cNvGrpSpPr/>
        <p:nvPr/>
      </p:nvGrpSpPr>
      <p:grpSpPr>
        <a:xfrm>
          <a:off x="0" y="0"/>
          <a:ext cx="0" cy="0"/>
          <a:chOff x="0" y="0"/>
          <a:chExt cx="0" cy="0"/>
        </a:xfrm>
      </p:grpSpPr>
      <p:sp>
        <p:nvSpPr>
          <p:cNvPr id="5" name="Title 1"/>
          <p:cNvSpPr>
            <a:spLocks noGrp="1"/>
          </p:cNvSpPr>
          <p:nvPr>
            <p:ph type="title" hasCustomPrompt="1"/>
          </p:nvPr>
        </p:nvSpPr>
        <p:spPr>
          <a:xfrm>
            <a:off x="3791720" y="541356"/>
            <a:ext cx="7518400" cy="471365"/>
          </a:xfrm>
          <a:prstGeom prst="rect">
            <a:avLst/>
          </a:prstGeom>
        </p:spPr>
        <p:txBody>
          <a:bodyPr wrap="none" lIns="0" tIns="0" rIns="0" bIns="0" anchor="ctr">
            <a:noAutofit/>
          </a:bodyPr>
          <a:lstStyle>
            <a:lvl1pPr algn="r">
              <a:defRPr sz="2667" b="1" baseline="0">
                <a:solidFill>
                  <a:schemeClr val="bg1">
                    <a:lumMod val="50000"/>
                  </a:schemeClr>
                </a:solidFill>
              </a:defRPr>
            </a:lvl1pPr>
          </a:lstStyle>
          <a:p>
            <a:r>
              <a:rPr lang="en-US" dirty="0"/>
              <a:t>Click To Edit Master Title Style</a:t>
            </a:r>
          </a:p>
        </p:txBody>
      </p:sp>
      <p:sp>
        <p:nvSpPr>
          <p:cNvPr id="6" name="Text Placeholder 3"/>
          <p:cNvSpPr>
            <a:spLocks noGrp="1"/>
          </p:cNvSpPr>
          <p:nvPr>
            <p:ph type="body" sz="half" idx="2" hasCustomPrompt="1"/>
          </p:nvPr>
        </p:nvSpPr>
        <p:spPr>
          <a:xfrm>
            <a:off x="5823720" y="1010678"/>
            <a:ext cx="5486400" cy="267661"/>
          </a:xfrm>
          <a:prstGeom prst="rect">
            <a:avLst/>
          </a:prstGeom>
        </p:spPr>
        <p:txBody>
          <a:bodyPr wrap="square" lIns="0" tIns="0" rIns="0" bIns="0" anchor="ctr">
            <a:noAutofit/>
          </a:bodyPr>
          <a:lstStyle>
            <a:lvl1pPr marL="0" indent="0" algn="r">
              <a:buNone/>
              <a:defRPr sz="14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71124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5"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Freeform 22"/>
          <p:cNvSpPr/>
          <p:nvPr/>
        </p:nvSpPr>
        <p:spPr>
          <a:xfrm rot="16200000" flipV="1">
            <a:off x="-1025141" y="1025140"/>
            <a:ext cx="6858000" cy="4807720"/>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 fmla="*/ 0 w 10000"/>
              <a:gd name="connsiteY0" fmla="*/ 451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451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0" y="4510"/>
                </a:moveTo>
                <a:lnTo>
                  <a:pt x="10000" y="0"/>
                </a:lnTo>
                <a:lnTo>
                  <a:pt x="10000" y="10000"/>
                </a:lnTo>
                <a:lnTo>
                  <a:pt x="0" y="10000"/>
                </a:lnTo>
                <a:lnTo>
                  <a:pt x="0" y="4510"/>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5" name="Sev01"/>
          <p:cNvSpPr>
            <a:spLocks noChangeAspect="1"/>
          </p:cNvSpPr>
          <p:nvPr/>
        </p:nvSpPr>
        <p:spPr>
          <a:xfrm>
            <a:off x="2328461" y="2272984"/>
            <a:ext cx="2692208" cy="2692203"/>
          </a:xfrm>
          <a:prstGeom prst="flowChartInputOutput">
            <a:avLst/>
          </a:prstGeom>
          <a:blipFill>
            <a:blip r:embed="rId2"/>
            <a:stretch>
              <a:fillRect/>
            </a:stretch>
          </a:blipFill>
          <a:ln w="3810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52" name="Sev01"/>
          <p:cNvSpPr>
            <a:spLocks noChangeAspect="1"/>
          </p:cNvSpPr>
          <p:nvPr/>
        </p:nvSpPr>
        <p:spPr>
          <a:xfrm>
            <a:off x="3561292" y="356632"/>
            <a:ext cx="1689805" cy="1689801"/>
          </a:xfrm>
          <a:prstGeom prst="flowChartInputOutput">
            <a:avLst/>
          </a:prstGeom>
          <a:blipFill>
            <a:blip r:embed="rId3"/>
            <a:stretch>
              <a:fillRect/>
            </a:stretch>
          </a:blipFill>
          <a:ln w="3810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56" name="Sev01"/>
          <p:cNvSpPr>
            <a:spLocks noChangeAspect="1"/>
          </p:cNvSpPr>
          <p:nvPr/>
        </p:nvSpPr>
        <p:spPr>
          <a:xfrm>
            <a:off x="2300196" y="5188008"/>
            <a:ext cx="1244163" cy="1244160"/>
          </a:xfrm>
          <a:prstGeom prst="flowChartInputOutput">
            <a:avLst/>
          </a:prstGeom>
          <a:blipFill>
            <a:blip r:embed="rId4"/>
            <a:stretch>
              <a:fillRect/>
            </a:stretch>
          </a:blipFill>
          <a:ln w="3810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61" name="Text Placeholder 3"/>
          <p:cNvSpPr txBox="1">
            <a:spLocks/>
          </p:cNvSpPr>
          <p:nvPr/>
        </p:nvSpPr>
        <p:spPr>
          <a:xfrm>
            <a:off x="2645489" y="740675"/>
            <a:ext cx="820738" cy="492443"/>
          </a:xfrm>
          <a:prstGeom prst="rect">
            <a:avLst/>
          </a:prstGeom>
        </p:spPr>
        <p:txBody>
          <a:bodyPr wrap="none" lIns="0" tIns="0" rIns="0" bIns="0" anchor="ctr">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3200" dirty="0">
                <a:solidFill>
                  <a:schemeClr val="bg1"/>
                </a:solidFill>
                <a:latin typeface="Lato" panose="020F0502020204030203"/>
              </a:rPr>
              <a:t>60%</a:t>
            </a:r>
          </a:p>
        </p:txBody>
      </p:sp>
      <p:sp>
        <p:nvSpPr>
          <p:cNvPr id="62" name="Text Placeholder 3"/>
          <p:cNvSpPr txBox="1">
            <a:spLocks/>
          </p:cNvSpPr>
          <p:nvPr/>
        </p:nvSpPr>
        <p:spPr>
          <a:xfrm>
            <a:off x="1179136" y="3044921"/>
            <a:ext cx="1096454" cy="656655"/>
          </a:xfrm>
          <a:prstGeom prst="rect">
            <a:avLst/>
          </a:prstGeom>
        </p:spPr>
        <p:txBody>
          <a:bodyPr wrap="none" lIns="0" tIns="0" rIns="0" bIns="0" anchor="ctr">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4267" dirty="0">
                <a:solidFill>
                  <a:schemeClr val="bg1"/>
                </a:solidFill>
                <a:latin typeface="Lato" panose="020F0502020204030203"/>
              </a:rPr>
              <a:t>90%</a:t>
            </a:r>
          </a:p>
        </p:txBody>
      </p:sp>
      <p:sp>
        <p:nvSpPr>
          <p:cNvPr id="63" name="Text Placeholder 3"/>
          <p:cNvSpPr txBox="1">
            <a:spLocks/>
          </p:cNvSpPr>
          <p:nvPr/>
        </p:nvSpPr>
        <p:spPr>
          <a:xfrm>
            <a:off x="1495979" y="5579630"/>
            <a:ext cx="686085" cy="410433"/>
          </a:xfrm>
          <a:prstGeom prst="rect">
            <a:avLst/>
          </a:prstGeom>
        </p:spPr>
        <p:txBody>
          <a:bodyPr wrap="none" lIns="0" tIns="0" rIns="0" bIns="0" anchor="ctr">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667" dirty="0">
                <a:solidFill>
                  <a:schemeClr val="bg1"/>
                </a:solidFill>
                <a:latin typeface="Lato" panose="020F0502020204030203"/>
              </a:rPr>
              <a:t>50%</a:t>
            </a:r>
          </a:p>
        </p:txBody>
      </p:sp>
      <p:grpSp>
        <p:nvGrpSpPr>
          <p:cNvPr id="35" name="Group 25"/>
          <p:cNvGrpSpPr/>
          <p:nvPr/>
        </p:nvGrpSpPr>
        <p:grpSpPr>
          <a:xfrm>
            <a:off x="4961339" y="3778924"/>
            <a:ext cx="2103967" cy="1007533"/>
            <a:chOff x="1860550" y="2282826"/>
            <a:chExt cx="1577975" cy="755650"/>
          </a:xfrm>
          <a:solidFill>
            <a:srgbClr val="FF2B2A"/>
          </a:solidFill>
        </p:grpSpPr>
        <p:sp>
          <p:nvSpPr>
            <p:cNvPr id="36" name="Freeform 5"/>
            <p:cNvSpPr>
              <a:spLocks noEditPoints="1"/>
            </p:cNvSpPr>
            <p:nvPr/>
          </p:nvSpPr>
          <p:spPr bwMode="auto">
            <a:xfrm>
              <a:off x="1860550" y="2282826"/>
              <a:ext cx="1577975" cy="531813"/>
            </a:xfrm>
            <a:custGeom>
              <a:avLst/>
              <a:gdLst/>
              <a:ahLst/>
              <a:cxnLst>
                <a:cxn ang="0">
                  <a:pos x="800" y="136"/>
                </a:cxn>
                <a:cxn ang="0">
                  <a:pos x="765" y="191"/>
                </a:cxn>
                <a:cxn ang="0">
                  <a:pos x="683" y="230"/>
                </a:cxn>
                <a:cxn ang="0">
                  <a:pos x="678" y="232"/>
                </a:cxn>
                <a:cxn ang="0">
                  <a:pos x="400" y="269"/>
                </a:cxn>
                <a:cxn ang="0">
                  <a:pos x="123" y="232"/>
                </a:cxn>
                <a:cxn ang="0">
                  <a:pos x="117" y="230"/>
                </a:cxn>
                <a:cxn ang="0">
                  <a:pos x="35" y="191"/>
                </a:cxn>
                <a:cxn ang="0">
                  <a:pos x="0" y="143"/>
                </a:cxn>
                <a:cxn ang="0">
                  <a:pos x="0" y="135"/>
                </a:cxn>
                <a:cxn ang="0">
                  <a:pos x="117" y="39"/>
                </a:cxn>
                <a:cxn ang="0">
                  <a:pos x="400" y="0"/>
                </a:cxn>
                <a:cxn ang="0">
                  <a:pos x="683" y="39"/>
                </a:cxn>
                <a:cxn ang="0">
                  <a:pos x="800" y="135"/>
                </a:cxn>
                <a:cxn ang="0">
                  <a:pos x="800" y="136"/>
                </a:cxn>
                <a:cxn ang="0">
                  <a:pos x="185" y="181"/>
                </a:cxn>
                <a:cxn ang="0">
                  <a:pos x="204" y="186"/>
                </a:cxn>
                <a:cxn ang="0">
                  <a:pos x="400" y="206"/>
                </a:cxn>
                <a:cxn ang="0">
                  <a:pos x="597" y="186"/>
                </a:cxn>
                <a:cxn ang="0">
                  <a:pos x="615" y="181"/>
                </a:cxn>
                <a:cxn ang="0">
                  <a:pos x="674" y="150"/>
                </a:cxn>
                <a:cxn ang="0">
                  <a:pos x="678" y="136"/>
                </a:cxn>
                <a:cxn ang="0">
                  <a:pos x="597" y="86"/>
                </a:cxn>
                <a:cxn ang="0">
                  <a:pos x="400" y="65"/>
                </a:cxn>
                <a:cxn ang="0">
                  <a:pos x="204" y="86"/>
                </a:cxn>
                <a:cxn ang="0">
                  <a:pos x="122" y="136"/>
                </a:cxn>
                <a:cxn ang="0">
                  <a:pos x="127" y="149"/>
                </a:cxn>
                <a:cxn ang="0">
                  <a:pos x="185" y="181"/>
                </a:cxn>
              </a:cxnLst>
              <a:rect l="0" t="0" r="r" b="b"/>
              <a:pathLst>
                <a:path w="800" h="269">
                  <a:moveTo>
                    <a:pt x="800" y="136"/>
                  </a:moveTo>
                  <a:cubicBezTo>
                    <a:pt x="800" y="156"/>
                    <a:pt x="788" y="174"/>
                    <a:pt x="765" y="191"/>
                  </a:cubicBezTo>
                  <a:cubicBezTo>
                    <a:pt x="745" y="205"/>
                    <a:pt x="718" y="218"/>
                    <a:pt x="683" y="230"/>
                  </a:cubicBezTo>
                  <a:cubicBezTo>
                    <a:pt x="681" y="230"/>
                    <a:pt x="679" y="231"/>
                    <a:pt x="678" y="232"/>
                  </a:cubicBezTo>
                  <a:cubicBezTo>
                    <a:pt x="600" y="257"/>
                    <a:pt x="508" y="269"/>
                    <a:pt x="400" y="269"/>
                  </a:cubicBezTo>
                  <a:cubicBezTo>
                    <a:pt x="292" y="269"/>
                    <a:pt x="200" y="257"/>
                    <a:pt x="123" y="232"/>
                  </a:cubicBezTo>
                  <a:cubicBezTo>
                    <a:pt x="121" y="231"/>
                    <a:pt x="119" y="231"/>
                    <a:pt x="117" y="230"/>
                  </a:cubicBezTo>
                  <a:cubicBezTo>
                    <a:pt x="82" y="218"/>
                    <a:pt x="55" y="205"/>
                    <a:pt x="35" y="191"/>
                  </a:cubicBezTo>
                  <a:cubicBezTo>
                    <a:pt x="15" y="176"/>
                    <a:pt x="3" y="160"/>
                    <a:pt x="0" y="143"/>
                  </a:cubicBezTo>
                  <a:cubicBezTo>
                    <a:pt x="0" y="140"/>
                    <a:pt x="0" y="137"/>
                    <a:pt x="0" y="135"/>
                  </a:cubicBezTo>
                  <a:cubicBezTo>
                    <a:pt x="0" y="98"/>
                    <a:pt x="39" y="66"/>
                    <a:pt x="117" y="39"/>
                  </a:cubicBezTo>
                  <a:cubicBezTo>
                    <a:pt x="195" y="13"/>
                    <a:pt x="289" y="0"/>
                    <a:pt x="400" y="0"/>
                  </a:cubicBezTo>
                  <a:cubicBezTo>
                    <a:pt x="510" y="0"/>
                    <a:pt x="605" y="13"/>
                    <a:pt x="683" y="39"/>
                  </a:cubicBezTo>
                  <a:cubicBezTo>
                    <a:pt x="761" y="66"/>
                    <a:pt x="800" y="98"/>
                    <a:pt x="800" y="135"/>
                  </a:cubicBezTo>
                  <a:cubicBezTo>
                    <a:pt x="800" y="135"/>
                    <a:pt x="800" y="135"/>
                    <a:pt x="800" y="136"/>
                  </a:cubicBezTo>
                  <a:close/>
                  <a:moveTo>
                    <a:pt x="185" y="181"/>
                  </a:moveTo>
                  <a:cubicBezTo>
                    <a:pt x="191" y="182"/>
                    <a:pt x="197" y="184"/>
                    <a:pt x="204" y="186"/>
                  </a:cubicBezTo>
                  <a:cubicBezTo>
                    <a:pt x="258" y="200"/>
                    <a:pt x="324" y="206"/>
                    <a:pt x="400" y="206"/>
                  </a:cubicBezTo>
                  <a:cubicBezTo>
                    <a:pt x="477" y="206"/>
                    <a:pt x="543" y="200"/>
                    <a:pt x="597" y="186"/>
                  </a:cubicBezTo>
                  <a:cubicBezTo>
                    <a:pt x="603" y="184"/>
                    <a:pt x="609" y="182"/>
                    <a:pt x="615" y="181"/>
                  </a:cubicBezTo>
                  <a:cubicBezTo>
                    <a:pt x="646" y="171"/>
                    <a:pt x="666" y="161"/>
                    <a:pt x="674" y="150"/>
                  </a:cubicBezTo>
                  <a:cubicBezTo>
                    <a:pt x="677" y="145"/>
                    <a:pt x="678" y="141"/>
                    <a:pt x="678" y="136"/>
                  </a:cubicBezTo>
                  <a:cubicBezTo>
                    <a:pt x="678" y="117"/>
                    <a:pt x="651" y="100"/>
                    <a:pt x="597" y="86"/>
                  </a:cubicBezTo>
                  <a:cubicBezTo>
                    <a:pt x="543" y="72"/>
                    <a:pt x="477" y="65"/>
                    <a:pt x="400" y="65"/>
                  </a:cubicBezTo>
                  <a:cubicBezTo>
                    <a:pt x="324" y="65"/>
                    <a:pt x="258" y="72"/>
                    <a:pt x="204" y="86"/>
                  </a:cubicBezTo>
                  <a:cubicBezTo>
                    <a:pt x="149" y="100"/>
                    <a:pt x="122" y="117"/>
                    <a:pt x="122" y="136"/>
                  </a:cubicBezTo>
                  <a:cubicBezTo>
                    <a:pt x="122" y="140"/>
                    <a:pt x="124" y="145"/>
                    <a:pt x="127" y="149"/>
                  </a:cubicBezTo>
                  <a:cubicBezTo>
                    <a:pt x="135" y="161"/>
                    <a:pt x="154" y="171"/>
                    <a:pt x="185" y="18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6"/>
            <p:cNvSpPr>
              <a:spLocks/>
            </p:cNvSpPr>
            <p:nvPr/>
          </p:nvSpPr>
          <p:spPr bwMode="auto">
            <a:xfrm>
              <a:off x="2101850" y="2411413"/>
              <a:ext cx="1095375" cy="230188"/>
            </a:xfrm>
            <a:custGeom>
              <a:avLst/>
              <a:gdLst/>
              <a:ahLst/>
              <a:cxnLst>
                <a:cxn ang="0">
                  <a:pos x="493" y="116"/>
                </a:cxn>
                <a:cxn ang="0">
                  <a:pos x="475" y="110"/>
                </a:cxn>
                <a:cxn ang="0">
                  <a:pos x="278" y="90"/>
                </a:cxn>
                <a:cxn ang="0">
                  <a:pos x="82" y="110"/>
                </a:cxn>
                <a:cxn ang="0">
                  <a:pos x="63" y="116"/>
                </a:cxn>
                <a:cxn ang="0">
                  <a:pos x="5" y="84"/>
                </a:cxn>
                <a:cxn ang="0">
                  <a:pos x="0" y="71"/>
                </a:cxn>
                <a:cxn ang="0">
                  <a:pos x="82" y="21"/>
                </a:cxn>
                <a:cxn ang="0">
                  <a:pos x="278" y="0"/>
                </a:cxn>
                <a:cxn ang="0">
                  <a:pos x="475" y="21"/>
                </a:cxn>
                <a:cxn ang="0">
                  <a:pos x="556" y="71"/>
                </a:cxn>
                <a:cxn ang="0">
                  <a:pos x="552" y="85"/>
                </a:cxn>
                <a:cxn ang="0">
                  <a:pos x="493" y="116"/>
                </a:cxn>
              </a:cxnLst>
              <a:rect l="0" t="0" r="r" b="b"/>
              <a:pathLst>
                <a:path w="556" h="116">
                  <a:moveTo>
                    <a:pt x="493" y="116"/>
                  </a:moveTo>
                  <a:cubicBezTo>
                    <a:pt x="487" y="114"/>
                    <a:pt x="481" y="112"/>
                    <a:pt x="475" y="110"/>
                  </a:cubicBezTo>
                  <a:cubicBezTo>
                    <a:pt x="421" y="97"/>
                    <a:pt x="355" y="90"/>
                    <a:pt x="278" y="90"/>
                  </a:cubicBezTo>
                  <a:cubicBezTo>
                    <a:pt x="202" y="90"/>
                    <a:pt x="136" y="97"/>
                    <a:pt x="82" y="110"/>
                  </a:cubicBezTo>
                  <a:cubicBezTo>
                    <a:pt x="75" y="112"/>
                    <a:pt x="69" y="114"/>
                    <a:pt x="63" y="116"/>
                  </a:cubicBezTo>
                  <a:cubicBezTo>
                    <a:pt x="32" y="106"/>
                    <a:pt x="13" y="96"/>
                    <a:pt x="5" y="84"/>
                  </a:cubicBezTo>
                  <a:cubicBezTo>
                    <a:pt x="2" y="80"/>
                    <a:pt x="0" y="75"/>
                    <a:pt x="0" y="71"/>
                  </a:cubicBezTo>
                  <a:cubicBezTo>
                    <a:pt x="0" y="52"/>
                    <a:pt x="27" y="35"/>
                    <a:pt x="82" y="21"/>
                  </a:cubicBezTo>
                  <a:cubicBezTo>
                    <a:pt x="136" y="7"/>
                    <a:pt x="202" y="0"/>
                    <a:pt x="278" y="0"/>
                  </a:cubicBezTo>
                  <a:cubicBezTo>
                    <a:pt x="355" y="0"/>
                    <a:pt x="421" y="7"/>
                    <a:pt x="475" y="21"/>
                  </a:cubicBezTo>
                  <a:cubicBezTo>
                    <a:pt x="529" y="35"/>
                    <a:pt x="556" y="52"/>
                    <a:pt x="556" y="71"/>
                  </a:cubicBezTo>
                  <a:cubicBezTo>
                    <a:pt x="556" y="76"/>
                    <a:pt x="555" y="80"/>
                    <a:pt x="552" y="85"/>
                  </a:cubicBezTo>
                  <a:cubicBezTo>
                    <a:pt x="544" y="96"/>
                    <a:pt x="524" y="106"/>
                    <a:pt x="493" y="116"/>
                  </a:cubicBezTo>
                  <a:close/>
                </a:path>
              </a:pathLst>
            </a:custGeom>
            <a:solidFill>
              <a:srgbClr val="E10D0C"/>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7"/>
            <p:cNvSpPr>
              <a:spLocks/>
            </p:cNvSpPr>
            <p:nvPr/>
          </p:nvSpPr>
          <p:spPr bwMode="auto">
            <a:xfrm>
              <a:off x="1860550" y="2552701"/>
              <a:ext cx="1577975" cy="485775"/>
            </a:xfrm>
            <a:custGeom>
              <a:avLst/>
              <a:gdLst/>
              <a:ahLst/>
              <a:cxnLst>
                <a:cxn ang="0">
                  <a:pos x="0" y="7"/>
                </a:cxn>
                <a:cxn ang="0">
                  <a:pos x="35" y="55"/>
                </a:cxn>
                <a:cxn ang="0">
                  <a:pos x="117" y="94"/>
                </a:cxn>
                <a:cxn ang="0">
                  <a:pos x="123" y="96"/>
                </a:cxn>
                <a:cxn ang="0">
                  <a:pos x="400" y="133"/>
                </a:cxn>
                <a:cxn ang="0">
                  <a:pos x="678" y="96"/>
                </a:cxn>
                <a:cxn ang="0">
                  <a:pos x="683" y="94"/>
                </a:cxn>
                <a:cxn ang="0">
                  <a:pos x="765" y="55"/>
                </a:cxn>
                <a:cxn ang="0">
                  <a:pos x="800" y="0"/>
                </a:cxn>
                <a:cxn ang="0">
                  <a:pos x="800" y="111"/>
                </a:cxn>
                <a:cxn ang="0">
                  <a:pos x="683" y="206"/>
                </a:cxn>
                <a:cxn ang="0">
                  <a:pos x="400" y="246"/>
                </a:cxn>
                <a:cxn ang="0">
                  <a:pos x="117" y="206"/>
                </a:cxn>
                <a:cxn ang="0">
                  <a:pos x="0" y="111"/>
                </a:cxn>
                <a:cxn ang="0">
                  <a:pos x="0" y="104"/>
                </a:cxn>
                <a:cxn ang="0">
                  <a:pos x="0" y="7"/>
                </a:cxn>
              </a:cxnLst>
              <a:rect l="0" t="0" r="r" b="b"/>
              <a:pathLst>
                <a:path w="800" h="246">
                  <a:moveTo>
                    <a:pt x="0" y="7"/>
                  </a:moveTo>
                  <a:cubicBezTo>
                    <a:pt x="3" y="24"/>
                    <a:pt x="15" y="40"/>
                    <a:pt x="35" y="55"/>
                  </a:cubicBezTo>
                  <a:cubicBezTo>
                    <a:pt x="55" y="69"/>
                    <a:pt x="82" y="82"/>
                    <a:pt x="117" y="94"/>
                  </a:cubicBezTo>
                  <a:cubicBezTo>
                    <a:pt x="119" y="95"/>
                    <a:pt x="121" y="95"/>
                    <a:pt x="123" y="96"/>
                  </a:cubicBezTo>
                  <a:cubicBezTo>
                    <a:pt x="200" y="121"/>
                    <a:pt x="292" y="133"/>
                    <a:pt x="400" y="133"/>
                  </a:cubicBezTo>
                  <a:cubicBezTo>
                    <a:pt x="508" y="133"/>
                    <a:pt x="600" y="121"/>
                    <a:pt x="678" y="96"/>
                  </a:cubicBezTo>
                  <a:cubicBezTo>
                    <a:pt x="679" y="95"/>
                    <a:pt x="681" y="94"/>
                    <a:pt x="683" y="94"/>
                  </a:cubicBezTo>
                  <a:cubicBezTo>
                    <a:pt x="718" y="82"/>
                    <a:pt x="745" y="69"/>
                    <a:pt x="765" y="55"/>
                  </a:cubicBezTo>
                  <a:cubicBezTo>
                    <a:pt x="788" y="38"/>
                    <a:pt x="800" y="20"/>
                    <a:pt x="800" y="0"/>
                  </a:cubicBezTo>
                  <a:cubicBezTo>
                    <a:pt x="800" y="111"/>
                    <a:pt x="800" y="111"/>
                    <a:pt x="800" y="111"/>
                  </a:cubicBezTo>
                  <a:cubicBezTo>
                    <a:pt x="800" y="148"/>
                    <a:pt x="761" y="180"/>
                    <a:pt x="683" y="206"/>
                  </a:cubicBezTo>
                  <a:cubicBezTo>
                    <a:pt x="605" y="233"/>
                    <a:pt x="510" y="246"/>
                    <a:pt x="400" y="246"/>
                  </a:cubicBezTo>
                  <a:cubicBezTo>
                    <a:pt x="289" y="246"/>
                    <a:pt x="195" y="233"/>
                    <a:pt x="117" y="206"/>
                  </a:cubicBezTo>
                  <a:cubicBezTo>
                    <a:pt x="39" y="180"/>
                    <a:pt x="0" y="148"/>
                    <a:pt x="0" y="111"/>
                  </a:cubicBezTo>
                  <a:cubicBezTo>
                    <a:pt x="0" y="109"/>
                    <a:pt x="0" y="106"/>
                    <a:pt x="0" y="104"/>
                  </a:cubicBezTo>
                  <a:lnTo>
                    <a:pt x="0" y="7"/>
                  </a:lnTo>
                  <a:close/>
                </a:path>
              </a:pathLst>
            </a:custGeom>
            <a:solidFill>
              <a:srgbClr val="E10D0C"/>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0" name="Group 63"/>
          <p:cNvGrpSpPr/>
          <p:nvPr/>
        </p:nvGrpSpPr>
        <p:grpSpPr>
          <a:xfrm>
            <a:off x="7138731" y="2076196"/>
            <a:ext cx="2103967" cy="1007533"/>
            <a:chOff x="3247039" y="1681164"/>
            <a:chExt cx="1577975" cy="755650"/>
          </a:xfrm>
          <a:solidFill>
            <a:srgbClr val="85C401"/>
          </a:solidFill>
        </p:grpSpPr>
        <p:sp>
          <p:nvSpPr>
            <p:cNvPr id="41" name="Freeform 5"/>
            <p:cNvSpPr>
              <a:spLocks noEditPoints="1"/>
            </p:cNvSpPr>
            <p:nvPr/>
          </p:nvSpPr>
          <p:spPr bwMode="auto">
            <a:xfrm>
              <a:off x="3247039" y="1681164"/>
              <a:ext cx="1577975" cy="531813"/>
            </a:xfrm>
            <a:custGeom>
              <a:avLst/>
              <a:gdLst/>
              <a:ahLst/>
              <a:cxnLst>
                <a:cxn ang="0">
                  <a:pos x="800" y="136"/>
                </a:cxn>
                <a:cxn ang="0">
                  <a:pos x="765" y="191"/>
                </a:cxn>
                <a:cxn ang="0">
                  <a:pos x="683" y="230"/>
                </a:cxn>
                <a:cxn ang="0">
                  <a:pos x="678" y="232"/>
                </a:cxn>
                <a:cxn ang="0">
                  <a:pos x="400" y="269"/>
                </a:cxn>
                <a:cxn ang="0">
                  <a:pos x="123" y="232"/>
                </a:cxn>
                <a:cxn ang="0">
                  <a:pos x="117" y="230"/>
                </a:cxn>
                <a:cxn ang="0">
                  <a:pos x="35" y="191"/>
                </a:cxn>
                <a:cxn ang="0">
                  <a:pos x="0" y="143"/>
                </a:cxn>
                <a:cxn ang="0">
                  <a:pos x="0" y="135"/>
                </a:cxn>
                <a:cxn ang="0">
                  <a:pos x="117" y="39"/>
                </a:cxn>
                <a:cxn ang="0">
                  <a:pos x="400" y="0"/>
                </a:cxn>
                <a:cxn ang="0">
                  <a:pos x="683" y="39"/>
                </a:cxn>
                <a:cxn ang="0">
                  <a:pos x="800" y="135"/>
                </a:cxn>
                <a:cxn ang="0">
                  <a:pos x="800" y="136"/>
                </a:cxn>
                <a:cxn ang="0">
                  <a:pos x="185" y="181"/>
                </a:cxn>
                <a:cxn ang="0">
                  <a:pos x="204" y="186"/>
                </a:cxn>
                <a:cxn ang="0">
                  <a:pos x="400" y="206"/>
                </a:cxn>
                <a:cxn ang="0">
                  <a:pos x="597" y="186"/>
                </a:cxn>
                <a:cxn ang="0">
                  <a:pos x="615" y="181"/>
                </a:cxn>
                <a:cxn ang="0">
                  <a:pos x="674" y="150"/>
                </a:cxn>
                <a:cxn ang="0">
                  <a:pos x="678" y="136"/>
                </a:cxn>
                <a:cxn ang="0">
                  <a:pos x="597" y="86"/>
                </a:cxn>
                <a:cxn ang="0">
                  <a:pos x="400" y="65"/>
                </a:cxn>
                <a:cxn ang="0">
                  <a:pos x="204" y="86"/>
                </a:cxn>
                <a:cxn ang="0">
                  <a:pos x="122" y="136"/>
                </a:cxn>
                <a:cxn ang="0">
                  <a:pos x="127" y="149"/>
                </a:cxn>
                <a:cxn ang="0">
                  <a:pos x="185" y="181"/>
                </a:cxn>
              </a:cxnLst>
              <a:rect l="0" t="0" r="r" b="b"/>
              <a:pathLst>
                <a:path w="800" h="269">
                  <a:moveTo>
                    <a:pt x="800" y="136"/>
                  </a:moveTo>
                  <a:cubicBezTo>
                    <a:pt x="800" y="156"/>
                    <a:pt x="788" y="174"/>
                    <a:pt x="765" y="191"/>
                  </a:cubicBezTo>
                  <a:cubicBezTo>
                    <a:pt x="745" y="205"/>
                    <a:pt x="718" y="218"/>
                    <a:pt x="683" y="230"/>
                  </a:cubicBezTo>
                  <a:cubicBezTo>
                    <a:pt x="681" y="230"/>
                    <a:pt x="679" y="231"/>
                    <a:pt x="678" y="232"/>
                  </a:cubicBezTo>
                  <a:cubicBezTo>
                    <a:pt x="600" y="257"/>
                    <a:pt x="508" y="269"/>
                    <a:pt x="400" y="269"/>
                  </a:cubicBezTo>
                  <a:cubicBezTo>
                    <a:pt x="292" y="269"/>
                    <a:pt x="200" y="257"/>
                    <a:pt x="123" y="232"/>
                  </a:cubicBezTo>
                  <a:cubicBezTo>
                    <a:pt x="121" y="231"/>
                    <a:pt x="119" y="231"/>
                    <a:pt x="117" y="230"/>
                  </a:cubicBezTo>
                  <a:cubicBezTo>
                    <a:pt x="82" y="218"/>
                    <a:pt x="55" y="205"/>
                    <a:pt x="35" y="191"/>
                  </a:cubicBezTo>
                  <a:cubicBezTo>
                    <a:pt x="15" y="176"/>
                    <a:pt x="3" y="160"/>
                    <a:pt x="0" y="143"/>
                  </a:cubicBezTo>
                  <a:cubicBezTo>
                    <a:pt x="0" y="140"/>
                    <a:pt x="0" y="137"/>
                    <a:pt x="0" y="135"/>
                  </a:cubicBezTo>
                  <a:cubicBezTo>
                    <a:pt x="0" y="98"/>
                    <a:pt x="39" y="66"/>
                    <a:pt x="117" y="39"/>
                  </a:cubicBezTo>
                  <a:cubicBezTo>
                    <a:pt x="195" y="13"/>
                    <a:pt x="289" y="0"/>
                    <a:pt x="400" y="0"/>
                  </a:cubicBezTo>
                  <a:cubicBezTo>
                    <a:pt x="510" y="0"/>
                    <a:pt x="605" y="13"/>
                    <a:pt x="683" y="39"/>
                  </a:cubicBezTo>
                  <a:cubicBezTo>
                    <a:pt x="761" y="66"/>
                    <a:pt x="800" y="98"/>
                    <a:pt x="800" y="135"/>
                  </a:cubicBezTo>
                  <a:cubicBezTo>
                    <a:pt x="800" y="135"/>
                    <a:pt x="800" y="135"/>
                    <a:pt x="800" y="136"/>
                  </a:cubicBezTo>
                  <a:close/>
                  <a:moveTo>
                    <a:pt x="185" y="181"/>
                  </a:moveTo>
                  <a:cubicBezTo>
                    <a:pt x="191" y="182"/>
                    <a:pt x="197" y="184"/>
                    <a:pt x="204" y="186"/>
                  </a:cubicBezTo>
                  <a:cubicBezTo>
                    <a:pt x="258" y="200"/>
                    <a:pt x="324" y="206"/>
                    <a:pt x="400" y="206"/>
                  </a:cubicBezTo>
                  <a:cubicBezTo>
                    <a:pt x="477" y="206"/>
                    <a:pt x="543" y="200"/>
                    <a:pt x="597" y="186"/>
                  </a:cubicBezTo>
                  <a:cubicBezTo>
                    <a:pt x="603" y="184"/>
                    <a:pt x="609" y="182"/>
                    <a:pt x="615" y="181"/>
                  </a:cubicBezTo>
                  <a:cubicBezTo>
                    <a:pt x="646" y="171"/>
                    <a:pt x="666" y="161"/>
                    <a:pt x="674" y="150"/>
                  </a:cubicBezTo>
                  <a:cubicBezTo>
                    <a:pt x="677" y="145"/>
                    <a:pt x="678" y="141"/>
                    <a:pt x="678" y="136"/>
                  </a:cubicBezTo>
                  <a:cubicBezTo>
                    <a:pt x="678" y="117"/>
                    <a:pt x="651" y="100"/>
                    <a:pt x="597" y="86"/>
                  </a:cubicBezTo>
                  <a:cubicBezTo>
                    <a:pt x="543" y="72"/>
                    <a:pt x="477" y="65"/>
                    <a:pt x="400" y="65"/>
                  </a:cubicBezTo>
                  <a:cubicBezTo>
                    <a:pt x="324" y="65"/>
                    <a:pt x="258" y="72"/>
                    <a:pt x="204" y="86"/>
                  </a:cubicBezTo>
                  <a:cubicBezTo>
                    <a:pt x="149" y="100"/>
                    <a:pt x="122" y="117"/>
                    <a:pt x="122" y="136"/>
                  </a:cubicBezTo>
                  <a:cubicBezTo>
                    <a:pt x="122" y="140"/>
                    <a:pt x="124" y="145"/>
                    <a:pt x="127" y="149"/>
                  </a:cubicBezTo>
                  <a:cubicBezTo>
                    <a:pt x="135" y="161"/>
                    <a:pt x="154" y="171"/>
                    <a:pt x="185" y="18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6"/>
            <p:cNvSpPr>
              <a:spLocks/>
            </p:cNvSpPr>
            <p:nvPr/>
          </p:nvSpPr>
          <p:spPr bwMode="auto">
            <a:xfrm>
              <a:off x="3488339" y="1809751"/>
              <a:ext cx="1095375" cy="230188"/>
            </a:xfrm>
            <a:custGeom>
              <a:avLst/>
              <a:gdLst/>
              <a:ahLst/>
              <a:cxnLst>
                <a:cxn ang="0">
                  <a:pos x="493" y="116"/>
                </a:cxn>
                <a:cxn ang="0">
                  <a:pos x="475" y="110"/>
                </a:cxn>
                <a:cxn ang="0">
                  <a:pos x="278" y="90"/>
                </a:cxn>
                <a:cxn ang="0">
                  <a:pos x="82" y="110"/>
                </a:cxn>
                <a:cxn ang="0">
                  <a:pos x="63" y="116"/>
                </a:cxn>
                <a:cxn ang="0">
                  <a:pos x="5" y="84"/>
                </a:cxn>
                <a:cxn ang="0">
                  <a:pos x="0" y="71"/>
                </a:cxn>
                <a:cxn ang="0">
                  <a:pos x="82" y="21"/>
                </a:cxn>
                <a:cxn ang="0">
                  <a:pos x="278" y="0"/>
                </a:cxn>
                <a:cxn ang="0">
                  <a:pos x="475" y="21"/>
                </a:cxn>
                <a:cxn ang="0">
                  <a:pos x="556" y="71"/>
                </a:cxn>
                <a:cxn ang="0">
                  <a:pos x="552" y="85"/>
                </a:cxn>
                <a:cxn ang="0">
                  <a:pos x="493" y="116"/>
                </a:cxn>
              </a:cxnLst>
              <a:rect l="0" t="0" r="r" b="b"/>
              <a:pathLst>
                <a:path w="556" h="116">
                  <a:moveTo>
                    <a:pt x="493" y="116"/>
                  </a:moveTo>
                  <a:cubicBezTo>
                    <a:pt x="487" y="114"/>
                    <a:pt x="481" y="112"/>
                    <a:pt x="475" y="110"/>
                  </a:cubicBezTo>
                  <a:cubicBezTo>
                    <a:pt x="421" y="97"/>
                    <a:pt x="355" y="90"/>
                    <a:pt x="278" y="90"/>
                  </a:cubicBezTo>
                  <a:cubicBezTo>
                    <a:pt x="202" y="90"/>
                    <a:pt x="136" y="97"/>
                    <a:pt x="82" y="110"/>
                  </a:cubicBezTo>
                  <a:cubicBezTo>
                    <a:pt x="75" y="112"/>
                    <a:pt x="69" y="114"/>
                    <a:pt x="63" y="116"/>
                  </a:cubicBezTo>
                  <a:cubicBezTo>
                    <a:pt x="32" y="106"/>
                    <a:pt x="13" y="96"/>
                    <a:pt x="5" y="84"/>
                  </a:cubicBezTo>
                  <a:cubicBezTo>
                    <a:pt x="2" y="80"/>
                    <a:pt x="0" y="75"/>
                    <a:pt x="0" y="71"/>
                  </a:cubicBezTo>
                  <a:cubicBezTo>
                    <a:pt x="0" y="52"/>
                    <a:pt x="27" y="35"/>
                    <a:pt x="82" y="21"/>
                  </a:cubicBezTo>
                  <a:cubicBezTo>
                    <a:pt x="136" y="7"/>
                    <a:pt x="202" y="0"/>
                    <a:pt x="278" y="0"/>
                  </a:cubicBezTo>
                  <a:cubicBezTo>
                    <a:pt x="355" y="0"/>
                    <a:pt x="421" y="7"/>
                    <a:pt x="475" y="21"/>
                  </a:cubicBezTo>
                  <a:cubicBezTo>
                    <a:pt x="529" y="35"/>
                    <a:pt x="556" y="52"/>
                    <a:pt x="556" y="71"/>
                  </a:cubicBezTo>
                  <a:cubicBezTo>
                    <a:pt x="556" y="76"/>
                    <a:pt x="555" y="80"/>
                    <a:pt x="552" y="85"/>
                  </a:cubicBezTo>
                  <a:cubicBezTo>
                    <a:pt x="544" y="96"/>
                    <a:pt x="524" y="106"/>
                    <a:pt x="493" y="116"/>
                  </a:cubicBezTo>
                  <a:close/>
                </a:path>
              </a:pathLst>
            </a:custGeom>
            <a:solidFill>
              <a:srgbClr val="5D9C0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7"/>
            <p:cNvSpPr>
              <a:spLocks/>
            </p:cNvSpPr>
            <p:nvPr/>
          </p:nvSpPr>
          <p:spPr bwMode="auto">
            <a:xfrm>
              <a:off x="3247039" y="1951039"/>
              <a:ext cx="1577975" cy="485775"/>
            </a:xfrm>
            <a:custGeom>
              <a:avLst/>
              <a:gdLst/>
              <a:ahLst/>
              <a:cxnLst>
                <a:cxn ang="0">
                  <a:pos x="0" y="7"/>
                </a:cxn>
                <a:cxn ang="0">
                  <a:pos x="35" y="55"/>
                </a:cxn>
                <a:cxn ang="0">
                  <a:pos x="117" y="94"/>
                </a:cxn>
                <a:cxn ang="0">
                  <a:pos x="123" y="96"/>
                </a:cxn>
                <a:cxn ang="0">
                  <a:pos x="400" y="133"/>
                </a:cxn>
                <a:cxn ang="0">
                  <a:pos x="678" y="96"/>
                </a:cxn>
                <a:cxn ang="0">
                  <a:pos x="683" y="94"/>
                </a:cxn>
                <a:cxn ang="0">
                  <a:pos x="765" y="55"/>
                </a:cxn>
                <a:cxn ang="0">
                  <a:pos x="800" y="0"/>
                </a:cxn>
                <a:cxn ang="0">
                  <a:pos x="800" y="111"/>
                </a:cxn>
                <a:cxn ang="0">
                  <a:pos x="683" y="206"/>
                </a:cxn>
                <a:cxn ang="0">
                  <a:pos x="400" y="246"/>
                </a:cxn>
                <a:cxn ang="0">
                  <a:pos x="117" y="206"/>
                </a:cxn>
                <a:cxn ang="0">
                  <a:pos x="0" y="111"/>
                </a:cxn>
                <a:cxn ang="0">
                  <a:pos x="0" y="104"/>
                </a:cxn>
                <a:cxn ang="0">
                  <a:pos x="0" y="7"/>
                </a:cxn>
              </a:cxnLst>
              <a:rect l="0" t="0" r="r" b="b"/>
              <a:pathLst>
                <a:path w="800" h="246">
                  <a:moveTo>
                    <a:pt x="0" y="7"/>
                  </a:moveTo>
                  <a:cubicBezTo>
                    <a:pt x="3" y="24"/>
                    <a:pt x="15" y="40"/>
                    <a:pt x="35" y="55"/>
                  </a:cubicBezTo>
                  <a:cubicBezTo>
                    <a:pt x="55" y="69"/>
                    <a:pt x="82" y="82"/>
                    <a:pt x="117" y="94"/>
                  </a:cubicBezTo>
                  <a:cubicBezTo>
                    <a:pt x="119" y="95"/>
                    <a:pt x="121" y="95"/>
                    <a:pt x="123" y="96"/>
                  </a:cubicBezTo>
                  <a:cubicBezTo>
                    <a:pt x="200" y="121"/>
                    <a:pt x="292" y="133"/>
                    <a:pt x="400" y="133"/>
                  </a:cubicBezTo>
                  <a:cubicBezTo>
                    <a:pt x="508" y="133"/>
                    <a:pt x="600" y="121"/>
                    <a:pt x="678" y="96"/>
                  </a:cubicBezTo>
                  <a:cubicBezTo>
                    <a:pt x="679" y="95"/>
                    <a:pt x="681" y="94"/>
                    <a:pt x="683" y="94"/>
                  </a:cubicBezTo>
                  <a:cubicBezTo>
                    <a:pt x="718" y="82"/>
                    <a:pt x="745" y="69"/>
                    <a:pt x="765" y="55"/>
                  </a:cubicBezTo>
                  <a:cubicBezTo>
                    <a:pt x="788" y="38"/>
                    <a:pt x="800" y="20"/>
                    <a:pt x="800" y="0"/>
                  </a:cubicBezTo>
                  <a:cubicBezTo>
                    <a:pt x="800" y="111"/>
                    <a:pt x="800" y="111"/>
                    <a:pt x="800" y="111"/>
                  </a:cubicBezTo>
                  <a:cubicBezTo>
                    <a:pt x="800" y="148"/>
                    <a:pt x="761" y="180"/>
                    <a:pt x="683" y="206"/>
                  </a:cubicBezTo>
                  <a:cubicBezTo>
                    <a:pt x="605" y="233"/>
                    <a:pt x="510" y="246"/>
                    <a:pt x="400" y="246"/>
                  </a:cubicBezTo>
                  <a:cubicBezTo>
                    <a:pt x="289" y="246"/>
                    <a:pt x="195" y="233"/>
                    <a:pt x="117" y="206"/>
                  </a:cubicBezTo>
                  <a:cubicBezTo>
                    <a:pt x="39" y="180"/>
                    <a:pt x="0" y="148"/>
                    <a:pt x="0" y="111"/>
                  </a:cubicBezTo>
                  <a:cubicBezTo>
                    <a:pt x="0" y="109"/>
                    <a:pt x="0" y="106"/>
                    <a:pt x="0" y="104"/>
                  </a:cubicBezTo>
                  <a:lnTo>
                    <a:pt x="0" y="7"/>
                  </a:lnTo>
                  <a:close/>
                </a:path>
              </a:pathLst>
            </a:custGeom>
            <a:solidFill>
              <a:srgbClr val="5D9C0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4" name="Group 53"/>
          <p:cNvGrpSpPr/>
          <p:nvPr/>
        </p:nvGrpSpPr>
        <p:grpSpPr>
          <a:xfrm>
            <a:off x="9316125" y="3778924"/>
            <a:ext cx="2103967" cy="1007533"/>
            <a:chOff x="5320891" y="1681164"/>
            <a:chExt cx="1577975" cy="755650"/>
          </a:xfrm>
          <a:solidFill>
            <a:srgbClr val="3EB8CD"/>
          </a:solidFill>
        </p:grpSpPr>
        <p:sp>
          <p:nvSpPr>
            <p:cNvPr id="45" name="Freeform 5"/>
            <p:cNvSpPr>
              <a:spLocks noEditPoints="1"/>
            </p:cNvSpPr>
            <p:nvPr/>
          </p:nvSpPr>
          <p:spPr bwMode="auto">
            <a:xfrm>
              <a:off x="5320891" y="1681164"/>
              <a:ext cx="1577975" cy="531813"/>
            </a:xfrm>
            <a:custGeom>
              <a:avLst/>
              <a:gdLst/>
              <a:ahLst/>
              <a:cxnLst>
                <a:cxn ang="0">
                  <a:pos x="800" y="136"/>
                </a:cxn>
                <a:cxn ang="0">
                  <a:pos x="765" y="191"/>
                </a:cxn>
                <a:cxn ang="0">
                  <a:pos x="683" y="230"/>
                </a:cxn>
                <a:cxn ang="0">
                  <a:pos x="678" y="232"/>
                </a:cxn>
                <a:cxn ang="0">
                  <a:pos x="400" y="269"/>
                </a:cxn>
                <a:cxn ang="0">
                  <a:pos x="123" y="232"/>
                </a:cxn>
                <a:cxn ang="0">
                  <a:pos x="117" y="230"/>
                </a:cxn>
                <a:cxn ang="0">
                  <a:pos x="35" y="191"/>
                </a:cxn>
                <a:cxn ang="0">
                  <a:pos x="0" y="143"/>
                </a:cxn>
                <a:cxn ang="0">
                  <a:pos x="0" y="135"/>
                </a:cxn>
                <a:cxn ang="0">
                  <a:pos x="117" y="39"/>
                </a:cxn>
                <a:cxn ang="0">
                  <a:pos x="400" y="0"/>
                </a:cxn>
                <a:cxn ang="0">
                  <a:pos x="683" y="39"/>
                </a:cxn>
                <a:cxn ang="0">
                  <a:pos x="800" y="135"/>
                </a:cxn>
                <a:cxn ang="0">
                  <a:pos x="800" y="136"/>
                </a:cxn>
                <a:cxn ang="0">
                  <a:pos x="185" y="181"/>
                </a:cxn>
                <a:cxn ang="0">
                  <a:pos x="204" y="186"/>
                </a:cxn>
                <a:cxn ang="0">
                  <a:pos x="400" y="206"/>
                </a:cxn>
                <a:cxn ang="0">
                  <a:pos x="597" y="186"/>
                </a:cxn>
                <a:cxn ang="0">
                  <a:pos x="615" y="181"/>
                </a:cxn>
                <a:cxn ang="0">
                  <a:pos x="674" y="150"/>
                </a:cxn>
                <a:cxn ang="0">
                  <a:pos x="678" y="136"/>
                </a:cxn>
                <a:cxn ang="0">
                  <a:pos x="597" y="86"/>
                </a:cxn>
                <a:cxn ang="0">
                  <a:pos x="400" y="65"/>
                </a:cxn>
                <a:cxn ang="0">
                  <a:pos x="204" y="86"/>
                </a:cxn>
                <a:cxn ang="0">
                  <a:pos x="122" y="136"/>
                </a:cxn>
                <a:cxn ang="0">
                  <a:pos x="127" y="149"/>
                </a:cxn>
                <a:cxn ang="0">
                  <a:pos x="185" y="181"/>
                </a:cxn>
              </a:cxnLst>
              <a:rect l="0" t="0" r="r" b="b"/>
              <a:pathLst>
                <a:path w="800" h="269">
                  <a:moveTo>
                    <a:pt x="800" y="136"/>
                  </a:moveTo>
                  <a:cubicBezTo>
                    <a:pt x="800" y="156"/>
                    <a:pt x="788" y="174"/>
                    <a:pt x="765" y="191"/>
                  </a:cubicBezTo>
                  <a:cubicBezTo>
                    <a:pt x="745" y="205"/>
                    <a:pt x="718" y="218"/>
                    <a:pt x="683" y="230"/>
                  </a:cubicBezTo>
                  <a:cubicBezTo>
                    <a:pt x="681" y="230"/>
                    <a:pt x="679" y="231"/>
                    <a:pt x="678" y="232"/>
                  </a:cubicBezTo>
                  <a:cubicBezTo>
                    <a:pt x="600" y="257"/>
                    <a:pt x="508" y="269"/>
                    <a:pt x="400" y="269"/>
                  </a:cubicBezTo>
                  <a:cubicBezTo>
                    <a:pt x="292" y="269"/>
                    <a:pt x="200" y="257"/>
                    <a:pt x="123" y="232"/>
                  </a:cubicBezTo>
                  <a:cubicBezTo>
                    <a:pt x="121" y="231"/>
                    <a:pt x="119" y="231"/>
                    <a:pt x="117" y="230"/>
                  </a:cubicBezTo>
                  <a:cubicBezTo>
                    <a:pt x="82" y="218"/>
                    <a:pt x="55" y="205"/>
                    <a:pt x="35" y="191"/>
                  </a:cubicBezTo>
                  <a:cubicBezTo>
                    <a:pt x="15" y="176"/>
                    <a:pt x="3" y="160"/>
                    <a:pt x="0" y="143"/>
                  </a:cubicBezTo>
                  <a:cubicBezTo>
                    <a:pt x="0" y="140"/>
                    <a:pt x="0" y="137"/>
                    <a:pt x="0" y="135"/>
                  </a:cubicBezTo>
                  <a:cubicBezTo>
                    <a:pt x="0" y="98"/>
                    <a:pt x="39" y="66"/>
                    <a:pt x="117" y="39"/>
                  </a:cubicBezTo>
                  <a:cubicBezTo>
                    <a:pt x="195" y="13"/>
                    <a:pt x="289" y="0"/>
                    <a:pt x="400" y="0"/>
                  </a:cubicBezTo>
                  <a:cubicBezTo>
                    <a:pt x="510" y="0"/>
                    <a:pt x="605" y="13"/>
                    <a:pt x="683" y="39"/>
                  </a:cubicBezTo>
                  <a:cubicBezTo>
                    <a:pt x="761" y="66"/>
                    <a:pt x="800" y="98"/>
                    <a:pt x="800" y="135"/>
                  </a:cubicBezTo>
                  <a:cubicBezTo>
                    <a:pt x="800" y="135"/>
                    <a:pt x="800" y="135"/>
                    <a:pt x="800" y="136"/>
                  </a:cubicBezTo>
                  <a:close/>
                  <a:moveTo>
                    <a:pt x="185" y="181"/>
                  </a:moveTo>
                  <a:cubicBezTo>
                    <a:pt x="191" y="182"/>
                    <a:pt x="197" y="184"/>
                    <a:pt x="204" y="186"/>
                  </a:cubicBezTo>
                  <a:cubicBezTo>
                    <a:pt x="258" y="200"/>
                    <a:pt x="324" y="206"/>
                    <a:pt x="400" y="206"/>
                  </a:cubicBezTo>
                  <a:cubicBezTo>
                    <a:pt x="477" y="206"/>
                    <a:pt x="543" y="200"/>
                    <a:pt x="597" y="186"/>
                  </a:cubicBezTo>
                  <a:cubicBezTo>
                    <a:pt x="603" y="184"/>
                    <a:pt x="609" y="182"/>
                    <a:pt x="615" y="181"/>
                  </a:cubicBezTo>
                  <a:cubicBezTo>
                    <a:pt x="646" y="171"/>
                    <a:pt x="666" y="161"/>
                    <a:pt x="674" y="150"/>
                  </a:cubicBezTo>
                  <a:cubicBezTo>
                    <a:pt x="677" y="145"/>
                    <a:pt x="678" y="141"/>
                    <a:pt x="678" y="136"/>
                  </a:cubicBezTo>
                  <a:cubicBezTo>
                    <a:pt x="678" y="117"/>
                    <a:pt x="651" y="100"/>
                    <a:pt x="597" y="86"/>
                  </a:cubicBezTo>
                  <a:cubicBezTo>
                    <a:pt x="543" y="72"/>
                    <a:pt x="477" y="65"/>
                    <a:pt x="400" y="65"/>
                  </a:cubicBezTo>
                  <a:cubicBezTo>
                    <a:pt x="324" y="65"/>
                    <a:pt x="258" y="72"/>
                    <a:pt x="204" y="86"/>
                  </a:cubicBezTo>
                  <a:cubicBezTo>
                    <a:pt x="149" y="100"/>
                    <a:pt x="122" y="117"/>
                    <a:pt x="122" y="136"/>
                  </a:cubicBezTo>
                  <a:cubicBezTo>
                    <a:pt x="122" y="140"/>
                    <a:pt x="124" y="145"/>
                    <a:pt x="127" y="149"/>
                  </a:cubicBezTo>
                  <a:cubicBezTo>
                    <a:pt x="135" y="161"/>
                    <a:pt x="154" y="171"/>
                    <a:pt x="185" y="18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 name="Freeform 6"/>
            <p:cNvSpPr>
              <a:spLocks/>
            </p:cNvSpPr>
            <p:nvPr/>
          </p:nvSpPr>
          <p:spPr bwMode="auto">
            <a:xfrm>
              <a:off x="5562191" y="1809751"/>
              <a:ext cx="1095375" cy="230188"/>
            </a:xfrm>
            <a:custGeom>
              <a:avLst/>
              <a:gdLst/>
              <a:ahLst/>
              <a:cxnLst>
                <a:cxn ang="0">
                  <a:pos x="493" y="116"/>
                </a:cxn>
                <a:cxn ang="0">
                  <a:pos x="475" y="110"/>
                </a:cxn>
                <a:cxn ang="0">
                  <a:pos x="278" y="90"/>
                </a:cxn>
                <a:cxn ang="0">
                  <a:pos x="82" y="110"/>
                </a:cxn>
                <a:cxn ang="0">
                  <a:pos x="63" y="116"/>
                </a:cxn>
                <a:cxn ang="0">
                  <a:pos x="5" y="84"/>
                </a:cxn>
                <a:cxn ang="0">
                  <a:pos x="0" y="71"/>
                </a:cxn>
                <a:cxn ang="0">
                  <a:pos x="82" y="21"/>
                </a:cxn>
                <a:cxn ang="0">
                  <a:pos x="278" y="0"/>
                </a:cxn>
                <a:cxn ang="0">
                  <a:pos x="475" y="21"/>
                </a:cxn>
                <a:cxn ang="0">
                  <a:pos x="556" y="71"/>
                </a:cxn>
                <a:cxn ang="0">
                  <a:pos x="552" y="85"/>
                </a:cxn>
                <a:cxn ang="0">
                  <a:pos x="493" y="116"/>
                </a:cxn>
              </a:cxnLst>
              <a:rect l="0" t="0" r="r" b="b"/>
              <a:pathLst>
                <a:path w="556" h="116">
                  <a:moveTo>
                    <a:pt x="493" y="116"/>
                  </a:moveTo>
                  <a:cubicBezTo>
                    <a:pt x="487" y="114"/>
                    <a:pt x="481" y="112"/>
                    <a:pt x="475" y="110"/>
                  </a:cubicBezTo>
                  <a:cubicBezTo>
                    <a:pt x="421" y="97"/>
                    <a:pt x="355" y="90"/>
                    <a:pt x="278" y="90"/>
                  </a:cubicBezTo>
                  <a:cubicBezTo>
                    <a:pt x="202" y="90"/>
                    <a:pt x="136" y="97"/>
                    <a:pt x="82" y="110"/>
                  </a:cubicBezTo>
                  <a:cubicBezTo>
                    <a:pt x="75" y="112"/>
                    <a:pt x="69" y="114"/>
                    <a:pt x="63" y="116"/>
                  </a:cubicBezTo>
                  <a:cubicBezTo>
                    <a:pt x="32" y="106"/>
                    <a:pt x="13" y="96"/>
                    <a:pt x="5" y="84"/>
                  </a:cubicBezTo>
                  <a:cubicBezTo>
                    <a:pt x="2" y="80"/>
                    <a:pt x="0" y="75"/>
                    <a:pt x="0" y="71"/>
                  </a:cubicBezTo>
                  <a:cubicBezTo>
                    <a:pt x="0" y="52"/>
                    <a:pt x="27" y="35"/>
                    <a:pt x="82" y="21"/>
                  </a:cubicBezTo>
                  <a:cubicBezTo>
                    <a:pt x="136" y="7"/>
                    <a:pt x="202" y="0"/>
                    <a:pt x="278" y="0"/>
                  </a:cubicBezTo>
                  <a:cubicBezTo>
                    <a:pt x="355" y="0"/>
                    <a:pt x="421" y="7"/>
                    <a:pt x="475" y="21"/>
                  </a:cubicBezTo>
                  <a:cubicBezTo>
                    <a:pt x="529" y="35"/>
                    <a:pt x="556" y="52"/>
                    <a:pt x="556" y="71"/>
                  </a:cubicBezTo>
                  <a:cubicBezTo>
                    <a:pt x="556" y="76"/>
                    <a:pt x="555" y="80"/>
                    <a:pt x="552" y="85"/>
                  </a:cubicBezTo>
                  <a:cubicBezTo>
                    <a:pt x="544" y="96"/>
                    <a:pt x="524" y="106"/>
                    <a:pt x="493" y="116"/>
                  </a:cubicBezTo>
                  <a:close/>
                </a:path>
              </a:pathLst>
            </a:custGeom>
            <a:solidFill>
              <a:srgbClr val="209AA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7"/>
            <p:cNvSpPr>
              <a:spLocks/>
            </p:cNvSpPr>
            <p:nvPr/>
          </p:nvSpPr>
          <p:spPr bwMode="auto">
            <a:xfrm>
              <a:off x="5320891" y="1951039"/>
              <a:ext cx="1577975" cy="485775"/>
            </a:xfrm>
            <a:custGeom>
              <a:avLst/>
              <a:gdLst/>
              <a:ahLst/>
              <a:cxnLst>
                <a:cxn ang="0">
                  <a:pos x="0" y="7"/>
                </a:cxn>
                <a:cxn ang="0">
                  <a:pos x="35" y="55"/>
                </a:cxn>
                <a:cxn ang="0">
                  <a:pos x="117" y="94"/>
                </a:cxn>
                <a:cxn ang="0">
                  <a:pos x="123" y="96"/>
                </a:cxn>
                <a:cxn ang="0">
                  <a:pos x="400" y="133"/>
                </a:cxn>
                <a:cxn ang="0">
                  <a:pos x="678" y="96"/>
                </a:cxn>
                <a:cxn ang="0">
                  <a:pos x="683" y="94"/>
                </a:cxn>
                <a:cxn ang="0">
                  <a:pos x="765" y="55"/>
                </a:cxn>
                <a:cxn ang="0">
                  <a:pos x="800" y="0"/>
                </a:cxn>
                <a:cxn ang="0">
                  <a:pos x="800" y="111"/>
                </a:cxn>
                <a:cxn ang="0">
                  <a:pos x="683" y="206"/>
                </a:cxn>
                <a:cxn ang="0">
                  <a:pos x="400" y="246"/>
                </a:cxn>
                <a:cxn ang="0">
                  <a:pos x="117" y="206"/>
                </a:cxn>
                <a:cxn ang="0">
                  <a:pos x="0" y="111"/>
                </a:cxn>
                <a:cxn ang="0">
                  <a:pos x="0" y="104"/>
                </a:cxn>
                <a:cxn ang="0">
                  <a:pos x="0" y="7"/>
                </a:cxn>
              </a:cxnLst>
              <a:rect l="0" t="0" r="r" b="b"/>
              <a:pathLst>
                <a:path w="800" h="246">
                  <a:moveTo>
                    <a:pt x="0" y="7"/>
                  </a:moveTo>
                  <a:cubicBezTo>
                    <a:pt x="3" y="24"/>
                    <a:pt x="15" y="40"/>
                    <a:pt x="35" y="55"/>
                  </a:cubicBezTo>
                  <a:cubicBezTo>
                    <a:pt x="55" y="69"/>
                    <a:pt x="82" y="82"/>
                    <a:pt x="117" y="94"/>
                  </a:cubicBezTo>
                  <a:cubicBezTo>
                    <a:pt x="119" y="95"/>
                    <a:pt x="121" y="95"/>
                    <a:pt x="123" y="96"/>
                  </a:cubicBezTo>
                  <a:cubicBezTo>
                    <a:pt x="200" y="121"/>
                    <a:pt x="292" y="133"/>
                    <a:pt x="400" y="133"/>
                  </a:cubicBezTo>
                  <a:cubicBezTo>
                    <a:pt x="508" y="133"/>
                    <a:pt x="600" y="121"/>
                    <a:pt x="678" y="96"/>
                  </a:cubicBezTo>
                  <a:cubicBezTo>
                    <a:pt x="679" y="95"/>
                    <a:pt x="681" y="94"/>
                    <a:pt x="683" y="94"/>
                  </a:cubicBezTo>
                  <a:cubicBezTo>
                    <a:pt x="718" y="82"/>
                    <a:pt x="745" y="69"/>
                    <a:pt x="765" y="55"/>
                  </a:cubicBezTo>
                  <a:cubicBezTo>
                    <a:pt x="788" y="38"/>
                    <a:pt x="800" y="20"/>
                    <a:pt x="800" y="0"/>
                  </a:cubicBezTo>
                  <a:cubicBezTo>
                    <a:pt x="800" y="111"/>
                    <a:pt x="800" y="111"/>
                    <a:pt x="800" y="111"/>
                  </a:cubicBezTo>
                  <a:cubicBezTo>
                    <a:pt x="800" y="148"/>
                    <a:pt x="761" y="180"/>
                    <a:pt x="683" y="206"/>
                  </a:cubicBezTo>
                  <a:cubicBezTo>
                    <a:pt x="605" y="233"/>
                    <a:pt x="510" y="246"/>
                    <a:pt x="400" y="246"/>
                  </a:cubicBezTo>
                  <a:cubicBezTo>
                    <a:pt x="289" y="246"/>
                    <a:pt x="195" y="233"/>
                    <a:pt x="117" y="206"/>
                  </a:cubicBezTo>
                  <a:cubicBezTo>
                    <a:pt x="39" y="180"/>
                    <a:pt x="0" y="148"/>
                    <a:pt x="0" y="111"/>
                  </a:cubicBezTo>
                  <a:cubicBezTo>
                    <a:pt x="0" y="109"/>
                    <a:pt x="0" y="106"/>
                    <a:pt x="0" y="104"/>
                  </a:cubicBezTo>
                  <a:lnTo>
                    <a:pt x="0" y="7"/>
                  </a:lnTo>
                  <a:close/>
                </a:path>
              </a:pathLst>
            </a:custGeom>
            <a:solidFill>
              <a:srgbClr val="209AA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8" name="Group 279"/>
          <p:cNvGrpSpPr/>
          <p:nvPr/>
        </p:nvGrpSpPr>
        <p:grpSpPr>
          <a:xfrm>
            <a:off x="9847036" y="2969570"/>
            <a:ext cx="1042145" cy="1042140"/>
            <a:chOff x="846989" y="1401020"/>
            <a:chExt cx="877416" cy="877416"/>
          </a:xfrm>
          <a:effectLst/>
        </p:grpSpPr>
        <p:sp>
          <p:nvSpPr>
            <p:cNvPr id="49" name="Teardrop 48"/>
            <p:cNvSpPr/>
            <p:nvPr/>
          </p:nvSpPr>
          <p:spPr>
            <a:xfrm rot="8100000">
              <a:off x="846989" y="1401020"/>
              <a:ext cx="877416" cy="877416"/>
            </a:xfrm>
            <a:prstGeom prst="teardrop">
              <a:avLst/>
            </a:prstGeom>
            <a:solidFill>
              <a:srgbClr val="3EB8CD"/>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chemeClr val="tx1">
                    <a:lumMod val="75000"/>
                    <a:lumOff val="25000"/>
                  </a:schemeClr>
                </a:solidFill>
              </a:endParaRPr>
            </a:p>
          </p:txBody>
        </p:sp>
        <p:sp>
          <p:nvSpPr>
            <p:cNvPr id="50" name="Oval 49"/>
            <p:cNvSpPr/>
            <p:nvPr/>
          </p:nvSpPr>
          <p:spPr>
            <a:xfrm>
              <a:off x="981458" y="1537516"/>
              <a:ext cx="608478" cy="60847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600" b="1" dirty="0">
                  <a:solidFill>
                    <a:schemeClr val="tx1">
                      <a:lumMod val="75000"/>
                      <a:lumOff val="25000"/>
                    </a:schemeClr>
                  </a:solidFill>
                  <a:latin typeface="Lato" panose="020F0502020204030203"/>
                </a:rPr>
                <a:t>70%</a:t>
              </a:r>
            </a:p>
          </p:txBody>
        </p:sp>
      </p:grpSp>
      <p:grpSp>
        <p:nvGrpSpPr>
          <p:cNvPr id="51" name="Group 279"/>
          <p:cNvGrpSpPr/>
          <p:nvPr/>
        </p:nvGrpSpPr>
        <p:grpSpPr>
          <a:xfrm>
            <a:off x="5492250" y="2971624"/>
            <a:ext cx="1042145" cy="1042140"/>
            <a:chOff x="846989" y="1401020"/>
            <a:chExt cx="877416" cy="877416"/>
          </a:xfrm>
          <a:effectLst/>
        </p:grpSpPr>
        <p:sp>
          <p:nvSpPr>
            <p:cNvPr id="53" name="Teardrop 52"/>
            <p:cNvSpPr/>
            <p:nvPr/>
          </p:nvSpPr>
          <p:spPr>
            <a:xfrm rot="8100000">
              <a:off x="846989" y="1401020"/>
              <a:ext cx="877416" cy="877416"/>
            </a:xfrm>
            <a:prstGeom prst="teardrop">
              <a:avLst/>
            </a:prstGeom>
            <a:solidFill>
              <a:srgbClr val="FF2B2A"/>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chemeClr val="tx1">
                    <a:lumMod val="75000"/>
                    <a:lumOff val="25000"/>
                  </a:schemeClr>
                </a:solidFill>
              </a:endParaRPr>
            </a:p>
          </p:txBody>
        </p:sp>
        <p:sp>
          <p:nvSpPr>
            <p:cNvPr id="55" name="Oval 54"/>
            <p:cNvSpPr/>
            <p:nvPr/>
          </p:nvSpPr>
          <p:spPr>
            <a:xfrm>
              <a:off x="981458" y="1537516"/>
              <a:ext cx="608478" cy="60847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600" b="1" dirty="0">
                  <a:solidFill>
                    <a:schemeClr val="tx1">
                      <a:lumMod val="75000"/>
                      <a:lumOff val="25000"/>
                    </a:schemeClr>
                  </a:solidFill>
                  <a:latin typeface="Lato" panose="020F0502020204030203"/>
                </a:rPr>
                <a:t>90%</a:t>
              </a:r>
            </a:p>
          </p:txBody>
        </p:sp>
      </p:grpSp>
      <p:grpSp>
        <p:nvGrpSpPr>
          <p:cNvPr id="57" name="Group 279"/>
          <p:cNvGrpSpPr/>
          <p:nvPr/>
        </p:nvGrpSpPr>
        <p:grpSpPr>
          <a:xfrm>
            <a:off x="7669642" y="1256037"/>
            <a:ext cx="1042145" cy="1042140"/>
            <a:chOff x="846989" y="1401020"/>
            <a:chExt cx="877416" cy="877416"/>
          </a:xfrm>
          <a:effectLst/>
        </p:grpSpPr>
        <p:sp>
          <p:nvSpPr>
            <p:cNvPr id="58" name="Teardrop 57"/>
            <p:cNvSpPr/>
            <p:nvPr/>
          </p:nvSpPr>
          <p:spPr>
            <a:xfrm rot="8100000">
              <a:off x="846989" y="1401020"/>
              <a:ext cx="877416" cy="877416"/>
            </a:xfrm>
            <a:prstGeom prst="teardrop">
              <a:avLst/>
            </a:prstGeom>
            <a:solidFill>
              <a:srgbClr val="85C40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chemeClr val="tx1">
                    <a:lumMod val="75000"/>
                    <a:lumOff val="25000"/>
                  </a:schemeClr>
                </a:solidFill>
              </a:endParaRPr>
            </a:p>
          </p:txBody>
        </p:sp>
        <p:sp>
          <p:nvSpPr>
            <p:cNvPr id="59" name="Oval 58"/>
            <p:cNvSpPr/>
            <p:nvPr/>
          </p:nvSpPr>
          <p:spPr>
            <a:xfrm>
              <a:off x="981458" y="1537516"/>
              <a:ext cx="608478" cy="60847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600" b="1" dirty="0">
                  <a:solidFill>
                    <a:schemeClr val="tx1">
                      <a:lumMod val="75000"/>
                      <a:lumOff val="25000"/>
                    </a:schemeClr>
                  </a:solidFill>
                  <a:latin typeface="Lato" panose="020F0502020204030203"/>
                </a:rPr>
                <a:t>95%</a:t>
              </a:r>
            </a:p>
          </p:txBody>
        </p:sp>
      </p:grpSp>
      <p:grpSp>
        <p:nvGrpSpPr>
          <p:cNvPr id="60" name="Group 59"/>
          <p:cNvGrpSpPr/>
          <p:nvPr/>
        </p:nvGrpSpPr>
        <p:grpSpPr>
          <a:xfrm>
            <a:off x="6310489" y="258228"/>
            <a:ext cx="5508978" cy="954108"/>
            <a:chOff x="3341511" y="258228"/>
            <a:chExt cx="5508978" cy="954108"/>
          </a:xfrm>
        </p:grpSpPr>
        <p:sp>
          <p:nvSpPr>
            <p:cNvPr id="64" name="TextBox 63"/>
            <p:cNvSpPr txBox="1"/>
            <p:nvPr/>
          </p:nvSpPr>
          <p:spPr>
            <a:xfrm>
              <a:off x="3341511" y="258228"/>
              <a:ext cx="5508978" cy="769441"/>
            </a:xfrm>
            <a:prstGeom prst="rect">
              <a:avLst/>
            </a:prstGeom>
            <a:noFill/>
          </p:spPr>
          <p:txBody>
            <a:bodyPr wrap="square" rtlCol="0">
              <a:spAutoFit/>
            </a:bodyPr>
            <a:lstStyle/>
            <a:p>
              <a:pPr algn="r"/>
              <a:r>
                <a:rPr lang="en-US" sz="4400" b="1" dirty="0">
                  <a:solidFill>
                    <a:srgbClr val="56595E"/>
                  </a:solidFill>
                  <a:latin typeface="Candara" panose="020E0502030303020204" pitchFamily="34" charset="0"/>
                </a:rPr>
                <a:t>TITLE GOES HERE</a:t>
              </a:r>
            </a:p>
          </p:txBody>
        </p:sp>
        <p:sp>
          <p:nvSpPr>
            <p:cNvPr id="67" name="TextBox 66"/>
            <p:cNvSpPr txBox="1"/>
            <p:nvPr/>
          </p:nvSpPr>
          <p:spPr>
            <a:xfrm>
              <a:off x="4684889" y="843004"/>
              <a:ext cx="4143023" cy="369332"/>
            </a:xfrm>
            <a:prstGeom prst="rect">
              <a:avLst/>
            </a:prstGeom>
            <a:noFill/>
          </p:spPr>
          <p:txBody>
            <a:bodyPr wrap="square" rtlCol="0">
              <a:spAutoFit/>
            </a:bodyPr>
            <a:lstStyle/>
            <a:p>
              <a:pPr algn="r"/>
              <a:r>
                <a:rPr lang="en-US" dirty="0">
                  <a:solidFill>
                    <a:srgbClr val="56595E"/>
                  </a:solidFill>
                  <a:latin typeface="Candara" panose="020E0502030303020204" pitchFamily="34" charset="0"/>
                </a:rPr>
                <a:t>Your Subtitle</a:t>
              </a:r>
            </a:p>
          </p:txBody>
        </p:sp>
      </p:grpSp>
      <p:sp>
        <p:nvSpPr>
          <p:cNvPr id="68" name="TextBox 67"/>
          <p:cNvSpPr txBox="1"/>
          <p:nvPr/>
        </p:nvSpPr>
        <p:spPr>
          <a:xfrm>
            <a:off x="7218926" y="3272113"/>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85C401"/>
                </a:solidFill>
                <a:latin typeface="Candara" panose="020E0502030303020204" pitchFamily="34" charset="0"/>
              </a:rPr>
              <a:t>LOREM IPSUM</a:t>
            </a:r>
          </a:p>
          <a:p>
            <a:pPr algn="ct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70" name="TextBox 69"/>
          <p:cNvSpPr txBox="1"/>
          <p:nvPr/>
        </p:nvSpPr>
        <p:spPr>
          <a:xfrm>
            <a:off x="4970735" y="4965187"/>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FF2B2A"/>
                </a:solidFill>
                <a:latin typeface="Candara" panose="020E0502030303020204" pitchFamily="34" charset="0"/>
              </a:rPr>
              <a:t>LOREM IPSUM</a:t>
            </a:r>
          </a:p>
          <a:p>
            <a:pPr algn="ct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72" name="TextBox 71"/>
          <p:cNvSpPr txBox="1"/>
          <p:nvPr/>
        </p:nvSpPr>
        <p:spPr>
          <a:xfrm>
            <a:off x="9331352" y="4965186"/>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3EB8CD"/>
                </a:solidFill>
                <a:latin typeface="Candara" panose="020E0502030303020204" pitchFamily="34" charset="0"/>
              </a:rPr>
              <a:t>LOREM IPSUM</a:t>
            </a:r>
          </a:p>
          <a:p>
            <a:pPr algn="ct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pic>
        <p:nvPicPr>
          <p:cNvPr id="39" name="Picture 38">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634199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0"/>
                                        </p:tgtEl>
                                        <p:attrNameLst>
                                          <p:attrName>style.visibility</p:attrName>
                                        </p:attrNameLst>
                                      </p:cBhvr>
                                      <p:to>
                                        <p:strVal val="visible"/>
                                      </p:to>
                                    </p:set>
                                    <p:animEffect transition="in" filter="wipe(left)">
                                      <p:cBhvr>
                                        <p:cTn id="7" dur="750"/>
                                        <p:tgtEl>
                                          <p:spTgt spid="60"/>
                                        </p:tgtEl>
                                      </p:cBhvr>
                                    </p:animEffect>
                                  </p:childTnLst>
                                </p:cTn>
                              </p:par>
                            </p:childTnLst>
                          </p:cTn>
                        </p:par>
                        <p:par>
                          <p:cTn id="8" fill="hold">
                            <p:stCondLst>
                              <p:cond delay="750"/>
                            </p:stCondLst>
                            <p:childTnLst>
                              <p:par>
                                <p:cTn id="9" presetID="53" presetClass="entr" presetSubtype="0" fill="hold" grpId="0" nodeType="after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p:cTn id="11" dur="500" fill="hold"/>
                                        <p:tgtEl>
                                          <p:spTgt spid="25"/>
                                        </p:tgtEl>
                                        <p:attrNameLst>
                                          <p:attrName>ppt_w</p:attrName>
                                        </p:attrNameLst>
                                      </p:cBhvr>
                                      <p:tavLst>
                                        <p:tav tm="0">
                                          <p:val>
                                            <p:fltVal val="0"/>
                                          </p:val>
                                        </p:tav>
                                        <p:tav tm="100000">
                                          <p:val>
                                            <p:strVal val="#ppt_w"/>
                                          </p:val>
                                        </p:tav>
                                      </p:tavLst>
                                    </p:anim>
                                    <p:anim calcmode="lin" valueType="num">
                                      <p:cBhvr>
                                        <p:cTn id="12" dur="500" fill="hold"/>
                                        <p:tgtEl>
                                          <p:spTgt spid="25"/>
                                        </p:tgtEl>
                                        <p:attrNameLst>
                                          <p:attrName>ppt_h</p:attrName>
                                        </p:attrNameLst>
                                      </p:cBhvr>
                                      <p:tavLst>
                                        <p:tav tm="0">
                                          <p:val>
                                            <p:fltVal val="0"/>
                                          </p:val>
                                        </p:tav>
                                        <p:tav tm="100000">
                                          <p:val>
                                            <p:strVal val="#ppt_h"/>
                                          </p:val>
                                        </p:tav>
                                      </p:tavLst>
                                    </p:anim>
                                    <p:animEffect transition="in" filter="fade">
                                      <p:cBhvr>
                                        <p:cTn id="13" dur="500"/>
                                        <p:tgtEl>
                                          <p:spTgt spid="25"/>
                                        </p:tgtEl>
                                      </p:cBhvr>
                                    </p:animEffect>
                                  </p:childTnLst>
                                </p:cTn>
                              </p:par>
                              <p:par>
                                <p:cTn id="14" presetID="53" presetClass="entr" presetSubtype="0" fill="hold" grpId="0" nodeType="withEffect">
                                  <p:stCondLst>
                                    <p:cond delay="0"/>
                                  </p:stCondLst>
                                  <p:childTnLst>
                                    <p:set>
                                      <p:cBhvr>
                                        <p:cTn id="15" dur="1" fill="hold">
                                          <p:stCondLst>
                                            <p:cond delay="0"/>
                                          </p:stCondLst>
                                        </p:cTn>
                                        <p:tgtEl>
                                          <p:spTgt spid="62"/>
                                        </p:tgtEl>
                                        <p:attrNameLst>
                                          <p:attrName>style.visibility</p:attrName>
                                        </p:attrNameLst>
                                      </p:cBhvr>
                                      <p:to>
                                        <p:strVal val="visible"/>
                                      </p:to>
                                    </p:set>
                                    <p:anim calcmode="lin" valueType="num">
                                      <p:cBhvr>
                                        <p:cTn id="16" dur="500" fill="hold"/>
                                        <p:tgtEl>
                                          <p:spTgt spid="62"/>
                                        </p:tgtEl>
                                        <p:attrNameLst>
                                          <p:attrName>ppt_w</p:attrName>
                                        </p:attrNameLst>
                                      </p:cBhvr>
                                      <p:tavLst>
                                        <p:tav tm="0">
                                          <p:val>
                                            <p:fltVal val="0"/>
                                          </p:val>
                                        </p:tav>
                                        <p:tav tm="100000">
                                          <p:val>
                                            <p:strVal val="#ppt_w"/>
                                          </p:val>
                                        </p:tav>
                                      </p:tavLst>
                                    </p:anim>
                                    <p:anim calcmode="lin" valueType="num">
                                      <p:cBhvr>
                                        <p:cTn id="17" dur="500" fill="hold"/>
                                        <p:tgtEl>
                                          <p:spTgt spid="62"/>
                                        </p:tgtEl>
                                        <p:attrNameLst>
                                          <p:attrName>ppt_h</p:attrName>
                                        </p:attrNameLst>
                                      </p:cBhvr>
                                      <p:tavLst>
                                        <p:tav tm="0">
                                          <p:val>
                                            <p:fltVal val="0"/>
                                          </p:val>
                                        </p:tav>
                                        <p:tav tm="100000">
                                          <p:val>
                                            <p:strVal val="#ppt_h"/>
                                          </p:val>
                                        </p:tav>
                                      </p:tavLst>
                                    </p:anim>
                                    <p:animEffect transition="in" filter="fade">
                                      <p:cBhvr>
                                        <p:cTn id="18" dur="500"/>
                                        <p:tgtEl>
                                          <p:spTgt spid="62"/>
                                        </p:tgtEl>
                                      </p:cBhvr>
                                    </p:animEffect>
                                  </p:childTnLst>
                                </p:cTn>
                              </p:par>
                            </p:childTnLst>
                          </p:cTn>
                        </p:par>
                        <p:par>
                          <p:cTn id="19" fill="hold">
                            <p:stCondLst>
                              <p:cond delay="1250"/>
                            </p:stCondLst>
                            <p:childTnLst>
                              <p:par>
                                <p:cTn id="20" presetID="53" presetClass="entr" presetSubtype="0" fill="hold" grpId="0" nodeType="afterEffect">
                                  <p:stCondLst>
                                    <p:cond delay="0"/>
                                  </p:stCondLst>
                                  <p:childTnLst>
                                    <p:set>
                                      <p:cBhvr>
                                        <p:cTn id="21" dur="1" fill="hold">
                                          <p:stCondLst>
                                            <p:cond delay="0"/>
                                          </p:stCondLst>
                                        </p:cTn>
                                        <p:tgtEl>
                                          <p:spTgt spid="52"/>
                                        </p:tgtEl>
                                        <p:attrNameLst>
                                          <p:attrName>style.visibility</p:attrName>
                                        </p:attrNameLst>
                                      </p:cBhvr>
                                      <p:to>
                                        <p:strVal val="visible"/>
                                      </p:to>
                                    </p:set>
                                    <p:anim calcmode="lin" valueType="num">
                                      <p:cBhvr>
                                        <p:cTn id="22" dur="500" fill="hold"/>
                                        <p:tgtEl>
                                          <p:spTgt spid="52"/>
                                        </p:tgtEl>
                                        <p:attrNameLst>
                                          <p:attrName>ppt_w</p:attrName>
                                        </p:attrNameLst>
                                      </p:cBhvr>
                                      <p:tavLst>
                                        <p:tav tm="0">
                                          <p:val>
                                            <p:fltVal val="0"/>
                                          </p:val>
                                        </p:tav>
                                        <p:tav tm="100000">
                                          <p:val>
                                            <p:strVal val="#ppt_w"/>
                                          </p:val>
                                        </p:tav>
                                      </p:tavLst>
                                    </p:anim>
                                    <p:anim calcmode="lin" valueType="num">
                                      <p:cBhvr>
                                        <p:cTn id="23" dur="500" fill="hold"/>
                                        <p:tgtEl>
                                          <p:spTgt spid="52"/>
                                        </p:tgtEl>
                                        <p:attrNameLst>
                                          <p:attrName>ppt_h</p:attrName>
                                        </p:attrNameLst>
                                      </p:cBhvr>
                                      <p:tavLst>
                                        <p:tav tm="0">
                                          <p:val>
                                            <p:fltVal val="0"/>
                                          </p:val>
                                        </p:tav>
                                        <p:tav tm="100000">
                                          <p:val>
                                            <p:strVal val="#ppt_h"/>
                                          </p:val>
                                        </p:tav>
                                      </p:tavLst>
                                    </p:anim>
                                    <p:animEffect transition="in" filter="fade">
                                      <p:cBhvr>
                                        <p:cTn id="24" dur="500"/>
                                        <p:tgtEl>
                                          <p:spTgt spid="52"/>
                                        </p:tgtEl>
                                      </p:cBhvr>
                                    </p:animEffect>
                                  </p:childTnLst>
                                </p:cTn>
                              </p:par>
                              <p:par>
                                <p:cTn id="25" presetID="53" presetClass="entr" presetSubtype="0" fill="hold" grpId="0" nodeType="withEffect">
                                  <p:stCondLst>
                                    <p:cond delay="0"/>
                                  </p:stCondLst>
                                  <p:childTnLst>
                                    <p:set>
                                      <p:cBhvr>
                                        <p:cTn id="26" dur="1" fill="hold">
                                          <p:stCondLst>
                                            <p:cond delay="0"/>
                                          </p:stCondLst>
                                        </p:cTn>
                                        <p:tgtEl>
                                          <p:spTgt spid="61"/>
                                        </p:tgtEl>
                                        <p:attrNameLst>
                                          <p:attrName>style.visibility</p:attrName>
                                        </p:attrNameLst>
                                      </p:cBhvr>
                                      <p:to>
                                        <p:strVal val="visible"/>
                                      </p:to>
                                    </p:set>
                                    <p:anim calcmode="lin" valueType="num">
                                      <p:cBhvr>
                                        <p:cTn id="27" dur="500" fill="hold"/>
                                        <p:tgtEl>
                                          <p:spTgt spid="61"/>
                                        </p:tgtEl>
                                        <p:attrNameLst>
                                          <p:attrName>ppt_w</p:attrName>
                                        </p:attrNameLst>
                                      </p:cBhvr>
                                      <p:tavLst>
                                        <p:tav tm="0">
                                          <p:val>
                                            <p:fltVal val="0"/>
                                          </p:val>
                                        </p:tav>
                                        <p:tav tm="100000">
                                          <p:val>
                                            <p:strVal val="#ppt_w"/>
                                          </p:val>
                                        </p:tav>
                                      </p:tavLst>
                                    </p:anim>
                                    <p:anim calcmode="lin" valueType="num">
                                      <p:cBhvr>
                                        <p:cTn id="28" dur="500" fill="hold"/>
                                        <p:tgtEl>
                                          <p:spTgt spid="61"/>
                                        </p:tgtEl>
                                        <p:attrNameLst>
                                          <p:attrName>ppt_h</p:attrName>
                                        </p:attrNameLst>
                                      </p:cBhvr>
                                      <p:tavLst>
                                        <p:tav tm="0">
                                          <p:val>
                                            <p:fltVal val="0"/>
                                          </p:val>
                                        </p:tav>
                                        <p:tav tm="100000">
                                          <p:val>
                                            <p:strVal val="#ppt_h"/>
                                          </p:val>
                                        </p:tav>
                                      </p:tavLst>
                                    </p:anim>
                                    <p:animEffect transition="in" filter="fade">
                                      <p:cBhvr>
                                        <p:cTn id="29" dur="500"/>
                                        <p:tgtEl>
                                          <p:spTgt spid="61"/>
                                        </p:tgtEl>
                                      </p:cBhvr>
                                    </p:animEffect>
                                  </p:childTnLst>
                                </p:cTn>
                              </p:par>
                            </p:childTnLst>
                          </p:cTn>
                        </p:par>
                        <p:par>
                          <p:cTn id="30" fill="hold">
                            <p:stCondLst>
                              <p:cond delay="1750"/>
                            </p:stCondLst>
                            <p:childTnLst>
                              <p:par>
                                <p:cTn id="31" presetID="53" presetClass="entr" presetSubtype="0" fill="hold" grpId="0" nodeType="afterEffect">
                                  <p:stCondLst>
                                    <p:cond delay="0"/>
                                  </p:stCondLst>
                                  <p:childTnLst>
                                    <p:set>
                                      <p:cBhvr>
                                        <p:cTn id="32" dur="1" fill="hold">
                                          <p:stCondLst>
                                            <p:cond delay="0"/>
                                          </p:stCondLst>
                                        </p:cTn>
                                        <p:tgtEl>
                                          <p:spTgt spid="56"/>
                                        </p:tgtEl>
                                        <p:attrNameLst>
                                          <p:attrName>style.visibility</p:attrName>
                                        </p:attrNameLst>
                                      </p:cBhvr>
                                      <p:to>
                                        <p:strVal val="visible"/>
                                      </p:to>
                                    </p:set>
                                    <p:anim calcmode="lin" valueType="num">
                                      <p:cBhvr>
                                        <p:cTn id="33" dur="500" fill="hold"/>
                                        <p:tgtEl>
                                          <p:spTgt spid="56"/>
                                        </p:tgtEl>
                                        <p:attrNameLst>
                                          <p:attrName>ppt_w</p:attrName>
                                        </p:attrNameLst>
                                      </p:cBhvr>
                                      <p:tavLst>
                                        <p:tav tm="0">
                                          <p:val>
                                            <p:fltVal val="0"/>
                                          </p:val>
                                        </p:tav>
                                        <p:tav tm="100000">
                                          <p:val>
                                            <p:strVal val="#ppt_w"/>
                                          </p:val>
                                        </p:tav>
                                      </p:tavLst>
                                    </p:anim>
                                    <p:anim calcmode="lin" valueType="num">
                                      <p:cBhvr>
                                        <p:cTn id="34" dur="500" fill="hold"/>
                                        <p:tgtEl>
                                          <p:spTgt spid="56"/>
                                        </p:tgtEl>
                                        <p:attrNameLst>
                                          <p:attrName>ppt_h</p:attrName>
                                        </p:attrNameLst>
                                      </p:cBhvr>
                                      <p:tavLst>
                                        <p:tav tm="0">
                                          <p:val>
                                            <p:fltVal val="0"/>
                                          </p:val>
                                        </p:tav>
                                        <p:tav tm="100000">
                                          <p:val>
                                            <p:strVal val="#ppt_h"/>
                                          </p:val>
                                        </p:tav>
                                      </p:tavLst>
                                    </p:anim>
                                    <p:animEffect transition="in" filter="fade">
                                      <p:cBhvr>
                                        <p:cTn id="35" dur="500"/>
                                        <p:tgtEl>
                                          <p:spTgt spid="56"/>
                                        </p:tgtEl>
                                      </p:cBhvr>
                                    </p:animEffect>
                                  </p:childTnLst>
                                </p:cTn>
                              </p:par>
                              <p:par>
                                <p:cTn id="36" presetID="53" presetClass="entr" presetSubtype="0" fill="hold" grpId="0" nodeType="withEffect">
                                  <p:stCondLst>
                                    <p:cond delay="0"/>
                                  </p:stCondLst>
                                  <p:childTnLst>
                                    <p:set>
                                      <p:cBhvr>
                                        <p:cTn id="37" dur="1" fill="hold">
                                          <p:stCondLst>
                                            <p:cond delay="0"/>
                                          </p:stCondLst>
                                        </p:cTn>
                                        <p:tgtEl>
                                          <p:spTgt spid="63"/>
                                        </p:tgtEl>
                                        <p:attrNameLst>
                                          <p:attrName>style.visibility</p:attrName>
                                        </p:attrNameLst>
                                      </p:cBhvr>
                                      <p:to>
                                        <p:strVal val="visible"/>
                                      </p:to>
                                    </p:set>
                                    <p:anim calcmode="lin" valueType="num">
                                      <p:cBhvr>
                                        <p:cTn id="38" dur="500" fill="hold"/>
                                        <p:tgtEl>
                                          <p:spTgt spid="63"/>
                                        </p:tgtEl>
                                        <p:attrNameLst>
                                          <p:attrName>ppt_w</p:attrName>
                                        </p:attrNameLst>
                                      </p:cBhvr>
                                      <p:tavLst>
                                        <p:tav tm="0">
                                          <p:val>
                                            <p:fltVal val="0"/>
                                          </p:val>
                                        </p:tav>
                                        <p:tav tm="100000">
                                          <p:val>
                                            <p:strVal val="#ppt_w"/>
                                          </p:val>
                                        </p:tav>
                                      </p:tavLst>
                                    </p:anim>
                                    <p:anim calcmode="lin" valueType="num">
                                      <p:cBhvr>
                                        <p:cTn id="39" dur="500" fill="hold"/>
                                        <p:tgtEl>
                                          <p:spTgt spid="63"/>
                                        </p:tgtEl>
                                        <p:attrNameLst>
                                          <p:attrName>ppt_h</p:attrName>
                                        </p:attrNameLst>
                                      </p:cBhvr>
                                      <p:tavLst>
                                        <p:tav tm="0">
                                          <p:val>
                                            <p:fltVal val="0"/>
                                          </p:val>
                                        </p:tav>
                                        <p:tav tm="100000">
                                          <p:val>
                                            <p:strVal val="#ppt_h"/>
                                          </p:val>
                                        </p:tav>
                                      </p:tavLst>
                                    </p:anim>
                                    <p:animEffect transition="in" filter="fade">
                                      <p:cBhvr>
                                        <p:cTn id="40" dur="500"/>
                                        <p:tgtEl>
                                          <p:spTgt spid="63"/>
                                        </p:tgtEl>
                                      </p:cBhvr>
                                    </p:animEffect>
                                  </p:childTnLst>
                                </p:cTn>
                              </p:par>
                            </p:childTnLst>
                          </p:cTn>
                        </p:par>
                        <p:par>
                          <p:cTn id="41" fill="hold">
                            <p:stCondLst>
                              <p:cond delay="2250"/>
                            </p:stCondLst>
                            <p:childTnLst>
                              <p:par>
                                <p:cTn id="42" presetID="2" presetClass="entr" presetSubtype="4" accel="50000" decel="50000" fill="hold" nodeType="afterEffect">
                                  <p:stCondLst>
                                    <p:cond delay="0"/>
                                  </p:stCondLst>
                                  <p:childTnLst>
                                    <p:set>
                                      <p:cBhvr>
                                        <p:cTn id="43" dur="1" fill="hold">
                                          <p:stCondLst>
                                            <p:cond delay="0"/>
                                          </p:stCondLst>
                                        </p:cTn>
                                        <p:tgtEl>
                                          <p:spTgt spid="35"/>
                                        </p:tgtEl>
                                        <p:attrNameLst>
                                          <p:attrName>style.visibility</p:attrName>
                                        </p:attrNameLst>
                                      </p:cBhvr>
                                      <p:to>
                                        <p:strVal val="visible"/>
                                      </p:to>
                                    </p:set>
                                    <p:anim calcmode="lin" valueType="num">
                                      <p:cBhvr additive="base">
                                        <p:cTn id="44" dur="500" fill="hold"/>
                                        <p:tgtEl>
                                          <p:spTgt spid="35"/>
                                        </p:tgtEl>
                                        <p:attrNameLst>
                                          <p:attrName>ppt_x</p:attrName>
                                        </p:attrNameLst>
                                      </p:cBhvr>
                                      <p:tavLst>
                                        <p:tav tm="0">
                                          <p:val>
                                            <p:strVal val="#ppt_x"/>
                                          </p:val>
                                        </p:tav>
                                        <p:tav tm="100000">
                                          <p:val>
                                            <p:strVal val="#ppt_x"/>
                                          </p:val>
                                        </p:tav>
                                      </p:tavLst>
                                    </p:anim>
                                    <p:anim calcmode="lin" valueType="num">
                                      <p:cBhvr additive="base">
                                        <p:cTn id="45" dur="500" fill="hold"/>
                                        <p:tgtEl>
                                          <p:spTgt spid="35"/>
                                        </p:tgtEl>
                                        <p:attrNameLst>
                                          <p:attrName>ppt_y</p:attrName>
                                        </p:attrNameLst>
                                      </p:cBhvr>
                                      <p:tavLst>
                                        <p:tav tm="0">
                                          <p:val>
                                            <p:strVal val="1+#ppt_h/2"/>
                                          </p:val>
                                        </p:tav>
                                        <p:tav tm="100000">
                                          <p:val>
                                            <p:strVal val="#ppt_y"/>
                                          </p:val>
                                        </p:tav>
                                      </p:tavLst>
                                    </p:anim>
                                  </p:childTnLst>
                                </p:cTn>
                              </p:par>
                            </p:childTnLst>
                          </p:cTn>
                        </p:par>
                        <p:par>
                          <p:cTn id="46" fill="hold">
                            <p:stCondLst>
                              <p:cond delay="2750"/>
                            </p:stCondLst>
                            <p:childTnLst>
                              <p:par>
                                <p:cTn id="47" presetID="2" presetClass="entr" presetSubtype="1" accel="50000" decel="50000" fill="hold" nodeType="afterEffect">
                                  <p:stCondLst>
                                    <p:cond delay="0"/>
                                  </p:stCondLst>
                                  <p:childTnLst>
                                    <p:set>
                                      <p:cBhvr>
                                        <p:cTn id="48" dur="1" fill="hold">
                                          <p:stCondLst>
                                            <p:cond delay="0"/>
                                          </p:stCondLst>
                                        </p:cTn>
                                        <p:tgtEl>
                                          <p:spTgt spid="51"/>
                                        </p:tgtEl>
                                        <p:attrNameLst>
                                          <p:attrName>style.visibility</p:attrName>
                                        </p:attrNameLst>
                                      </p:cBhvr>
                                      <p:to>
                                        <p:strVal val="visible"/>
                                      </p:to>
                                    </p:set>
                                    <p:anim calcmode="lin" valueType="num">
                                      <p:cBhvr additive="base">
                                        <p:cTn id="49" dur="500" fill="hold"/>
                                        <p:tgtEl>
                                          <p:spTgt spid="51"/>
                                        </p:tgtEl>
                                        <p:attrNameLst>
                                          <p:attrName>ppt_x</p:attrName>
                                        </p:attrNameLst>
                                      </p:cBhvr>
                                      <p:tavLst>
                                        <p:tav tm="0">
                                          <p:val>
                                            <p:strVal val="#ppt_x"/>
                                          </p:val>
                                        </p:tav>
                                        <p:tav tm="100000">
                                          <p:val>
                                            <p:strVal val="#ppt_x"/>
                                          </p:val>
                                        </p:tav>
                                      </p:tavLst>
                                    </p:anim>
                                    <p:anim calcmode="lin" valueType="num">
                                      <p:cBhvr additive="base">
                                        <p:cTn id="50" dur="500" fill="hold"/>
                                        <p:tgtEl>
                                          <p:spTgt spid="51"/>
                                        </p:tgtEl>
                                        <p:attrNameLst>
                                          <p:attrName>ppt_y</p:attrName>
                                        </p:attrNameLst>
                                      </p:cBhvr>
                                      <p:tavLst>
                                        <p:tav tm="0">
                                          <p:val>
                                            <p:strVal val="0-#ppt_h/2"/>
                                          </p:val>
                                        </p:tav>
                                        <p:tav tm="100000">
                                          <p:val>
                                            <p:strVal val="#ppt_y"/>
                                          </p:val>
                                        </p:tav>
                                      </p:tavLst>
                                    </p:anim>
                                  </p:childTnLst>
                                </p:cTn>
                              </p:par>
                            </p:childTnLst>
                          </p:cTn>
                        </p:par>
                        <p:par>
                          <p:cTn id="51" fill="hold">
                            <p:stCondLst>
                              <p:cond delay="3250"/>
                            </p:stCondLst>
                            <p:childTnLst>
                              <p:par>
                                <p:cTn id="52" presetID="37" presetClass="entr" presetSubtype="0" fill="hold" grpId="0" nodeType="afterEffect">
                                  <p:stCondLst>
                                    <p:cond delay="0"/>
                                  </p:stCondLst>
                                  <p:childTnLst>
                                    <p:set>
                                      <p:cBhvr>
                                        <p:cTn id="53" dur="1" fill="hold">
                                          <p:stCondLst>
                                            <p:cond delay="0"/>
                                          </p:stCondLst>
                                        </p:cTn>
                                        <p:tgtEl>
                                          <p:spTgt spid="70"/>
                                        </p:tgtEl>
                                        <p:attrNameLst>
                                          <p:attrName>style.visibility</p:attrName>
                                        </p:attrNameLst>
                                      </p:cBhvr>
                                      <p:to>
                                        <p:strVal val="visible"/>
                                      </p:to>
                                    </p:set>
                                    <p:animEffect transition="in" filter="fade">
                                      <p:cBhvr>
                                        <p:cTn id="54" dur="1000"/>
                                        <p:tgtEl>
                                          <p:spTgt spid="70"/>
                                        </p:tgtEl>
                                      </p:cBhvr>
                                    </p:animEffect>
                                    <p:anim calcmode="lin" valueType="num">
                                      <p:cBhvr>
                                        <p:cTn id="55" dur="1000" fill="hold"/>
                                        <p:tgtEl>
                                          <p:spTgt spid="70"/>
                                        </p:tgtEl>
                                        <p:attrNameLst>
                                          <p:attrName>ppt_x</p:attrName>
                                        </p:attrNameLst>
                                      </p:cBhvr>
                                      <p:tavLst>
                                        <p:tav tm="0">
                                          <p:val>
                                            <p:strVal val="#ppt_x"/>
                                          </p:val>
                                        </p:tav>
                                        <p:tav tm="100000">
                                          <p:val>
                                            <p:strVal val="#ppt_x"/>
                                          </p:val>
                                        </p:tav>
                                      </p:tavLst>
                                    </p:anim>
                                    <p:anim calcmode="lin" valueType="num">
                                      <p:cBhvr>
                                        <p:cTn id="56" dur="900" decel="100000" fill="hold"/>
                                        <p:tgtEl>
                                          <p:spTgt spid="70"/>
                                        </p:tgtEl>
                                        <p:attrNameLst>
                                          <p:attrName>ppt_y</p:attrName>
                                        </p:attrNameLst>
                                      </p:cBhvr>
                                      <p:tavLst>
                                        <p:tav tm="0">
                                          <p:val>
                                            <p:strVal val="#ppt_y+1"/>
                                          </p:val>
                                        </p:tav>
                                        <p:tav tm="100000">
                                          <p:val>
                                            <p:strVal val="#ppt_y-.03"/>
                                          </p:val>
                                        </p:tav>
                                      </p:tavLst>
                                    </p:anim>
                                    <p:anim calcmode="lin" valueType="num">
                                      <p:cBhvr>
                                        <p:cTn id="57" dur="100" accel="100000" fill="hold">
                                          <p:stCondLst>
                                            <p:cond delay="900"/>
                                          </p:stCondLst>
                                        </p:cTn>
                                        <p:tgtEl>
                                          <p:spTgt spid="70"/>
                                        </p:tgtEl>
                                        <p:attrNameLst>
                                          <p:attrName>ppt_y</p:attrName>
                                        </p:attrNameLst>
                                      </p:cBhvr>
                                      <p:tavLst>
                                        <p:tav tm="0">
                                          <p:val>
                                            <p:strVal val="#ppt_y-.03"/>
                                          </p:val>
                                        </p:tav>
                                        <p:tav tm="100000">
                                          <p:val>
                                            <p:strVal val="#ppt_y"/>
                                          </p:val>
                                        </p:tav>
                                      </p:tavLst>
                                    </p:anim>
                                  </p:childTnLst>
                                </p:cTn>
                              </p:par>
                            </p:childTnLst>
                          </p:cTn>
                        </p:par>
                        <p:par>
                          <p:cTn id="58" fill="hold">
                            <p:stCondLst>
                              <p:cond delay="4250"/>
                            </p:stCondLst>
                            <p:childTnLst>
                              <p:par>
                                <p:cTn id="59" presetID="2" presetClass="entr" presetSubtype="4" accel="50000" decel="50000" fill="hold" nodeType="afterEffect">
                                  <p:stCondLst>
                                    <p:cond delay="0"/>
                                  </p:stCondLst>
                                  <p:childTnLst>
                                    <p:set>
                                      <p:cBhvr>
                                        <p:cTn id="60" dur="1" fill="hold">
                                          <p:stCondLst>
                                            <p:cond delay="0"/>
                                          </p:stCondLst>
                                        </p:cTn>
                                        <p:tgtEl>
                                          <p:spTgt spid="40"/>
                                        </p:tgtEl>
                                        <p:attrNameLst>
                                          <p:attrName>style.visibility</p:attrName>
                                        </p:attrNameLst>
                                      </p:cBhvr>
                                      <p:to>
                                        <p:strVal val="visible"/>
                                      </p:to>
                                    </p:set>
                                    <p:anim calcmode="lin" valueType="num">
                                      <p:cBhvr additive="base">
                                        <p:cTn id="61" dur="500" fill="hold"/>
                                        <p:tgtEl>
                                          <p:spTgt spid="40"/>
                                        </p:tgtEl>
                                        <p:attrNameLst>
                                          <p:attrName>ppt_x</p:attrName>
                                        </p:attrNameLst>
                                      </p:cBhvr>
                                      <p:tavLst>
                                        <p:tav tm="0">
                                          <p:val>
                                            <p:strVal val="#ppt_x"/>
                                          </p:val>
                                        </p:tav>
                                        <p:tav tm="100000">
                                          <p:val>
                                            <p:strVal val="#ppt_x"/>
                                          </p:val>
                                        </p:tav>
                                      </p:tavLst>
                                    </p:anim>
                                    <p:anim calcmode="lin" valueType="num">
                                      <p:cBhvr additive="base">
                                        <p:cTn id="62" dur="500" fill="hold"/>
                                        <p:tgtEl>
                                          <p:spTgt spid="40"/>
                                        </p:tgtEl>
                                        <p:attrNameLst>
                                          <p:attrName>ppt_y</p:attrName>
                                        </p:attrNameLst>
                                      </p:cBhvr>
                                      <p:tavLst>
                                        <p:tav tm="0">
                                          <p:val>
                                            <p:strVal val="1+#ppt_h/2"/>
                                          </p:val>
                                        </p:tav>
                                        <p:tav tm="100000">
                                          <p:val>
                                            <p:strVal val="#ppt_y"/>
                                          </p:val>
                                        </p:tav>
                                      </p:tavLst>
                                    </p:anim>
                                  </p:childTnLst>
                                </p:cTn>
                              </p:par>
                            </p:childTnLst>
                          </p:cTn>
                        </p:par>
                        <p:par>
                          <p:cTn id="63" fill="hold">
                            <p:stCondLst>
                              <p:cond delay="4750"/>
                            </p:stCondLst>
                            <p:childTnLst>
                              <p:par>
                                <p:cTn id="64" presetID="2" presetClass="entr" presetSubtype="1" accel="50000" decel="50000" fill="hold" nodeType="afterEffect">
                                  <p:stCondLst>
                                    <p:cond delay="0"/>
                                  </p:stCondLst>
                                  <p:childTnLst>
                                    <p:set>
                                      <p:cBhvr>
                                        <p:cTn id="65" dur="1" fill="hold">
                                          <p:stCondLst>
                                            <p:cond delay="0"/>
                                          </p:stCondLst>
                                        </p:cTn>
                                        <p:tgtEl>
                                          <p:spTgt spid="57"/>
                                        </p:tgtEl>
                                        <p:attrNameLst>
                                          <p:attrName>style.visibility</p:attrName>
                                        </p:attrNameLst>
                                      </p:cBhvr>
                                      <p:to>
                                        <p:strVal val="visible"/>
                                      </p:to>
                                    </p:set>
                                    <p:anim calcmode="lin" valueType="num">
                                      <p:cBhvr additive="base">
                                        <p:cTn id="66" dur="500" fill="hold"/>
                                        <p:tgtEl>
                                          <p:spTgt spid="57"/>
                                        </p:tgtEl>
                                        <p:attrNameLst>
                                          <p:attrName>ppt_x</p:attrName>
                                        </p:attrNameLst>
                                      </p:cBhvr>
                                      <p:tavLst>
                                        <p:tav tm="0">
                                          <p:val>
                                            <p:strVal val="#ppt_x"/>
                                          </p:val>
                                        </p:tav>
                                        <p:tav tm="100000">
                                          <p:val>
                                            <p:strVal val="#ppt_x"/>
                                          </p:val>
                                        </p:tav>
                                      </p:tavLst>
                                    </p:anim>
                                    <p:anim calcmode="lin" valueType="num">
                                      <p:cBhvr additive="base">
                                        <p:cTn id="67" dur="500" fill="hold"/>
                                        <p:tgtEl>
                                          <p:spTgt spid="57"/>
                                        </p:tgtEl>
                                        <p:attrNameLst>
                                          <p:attrName>ppt_y</p:attrName>
                                        </p:attrNameLst>
                                      </p:cBhvr>
                                      <p:tavLst>
                                        <p:tav tm="0">
                                          <p:val>
                                            <p:strVal val="0-#ppt_h/2"/>
                                          </p:val>
                                        </p:tav>
                                        <p:tav tm="100000">
                                          <p:val>
                                            <p:strVal val="#ppt_y"/>
                                          </p:val>
                                        </p:tav>
                                      </p:tavLst>
                                    </p:anim>
                                  </p:childTnLst>
                                </p:cTn>
                              </p:par>
                            </p:childTnLst>
                          </p:cTn>
                        </p:par>
                        <p:par>
                          <p:cTn id="68" fill="hold">
                            <p:stCondLst>
                              <p:cond delay="5250"/>
                            </p:stCondLst>
                            <p:childTnLst>
                              <p:par>
                                <p:cTn id="69" presetID="37" presetClass="entr" presetSubtype="0" fill="hold" grpId="0" nodeType="afterEffect">
                                  <p:stCondLst>
                                    <p:cond delay="0"/>
                                  </p:stCondLst>
                                  <p:childTnLst>
                                    <p:set>
                                      <p:cBhvr>
                                        <p:cTn id="70" dur="1" fill="hold">
                                          <p:stCondLst>
                                            <p:cond delay="0"/>
                                          </p:stCondLst>
                                        </p:cTn>
                                        <p:tgtEl>
                                          <p:spTgt spid="68"/>
                                        </p:tgtEl>
                                        <p:attrNameLst>
                                          <p:attrName>style.visibility</p:attrName>
                                        </p:attrNameLst>
                                      </p:cBhvr>
                                      <p:to>
                                        <p:strVal val="visible"/>
                                      </p:to>
                                    </p:set>
                                    <p:animEffect transition="in" filter="fade">
                                      <p:cBhvr>
                                        <p:cTn id="71" dur="1000"/>
                                        <p:tgtEl>
                                          <p:spTgt spid="68"/>
                                        </p:tgtEl>
                                      </p:cBhvr>
                                    </p:animEffect>
                                    <p:anim calcmode="lin" valueType="num">
                                      <p:cBhvr>
                                        <p:cTn id="72" dur="1000" fill="hold"/>
                                        <p:tgtEl>
                                          <p:spTgt spid="68"/>
                                        </p:tgtEl>
                                        <p:attrNameLst>
                                          <p:attrName>ppt_x</p:attrName>
                                        </p:attrNameLst>
                                      </p:cBhvr>
                                      <p:tavLst>
                                        <p:tav tm="0">
                                          <p:val>
                                            <p:strVal val="#ppt_x"/>
                                          </p:val>
                                        </p:tav>
                                        <p:tav tm="100000">
                                          <p:val>
                                            <p:strVal val="#ppt_x"/>
                                          </p:val>
                                        </p:tav>
                                      </p:tavLst>
                                    </p:anim>
                                    <p:anim calcmode="lin" valueType="num">
                                      <p:cBhvr>
                                        <p:cTn id="73" dur="900" decel="100000" fill="hold"/>
                                        <p:tgtEl>
                                          <p:spTgt spid="68"/>
                                        </p:tgtEl>
                                        <p:attrNameLst>
                                          <p:attrName>ppt_y</p:attrName>
                                        </p:attrNameLst>
                                      </p:cBhvr>
                                      <p:tavLst>
                                        <p:tav tm="0">
                                          <p:val>
                                            <p:strVal val="#ppt_y+1"/>
                                          </p:val>
                                        </p:tav>
                                        <p:tav tm="100000">
                                          <p:val>
                                            <p:strVal val="#ppt_y-.03"/>
                                          </p:val>
                                        </p:tav>
                                      </p:tavLst>
                                    </p:anim>
                                    <p:anim calcmode="lin" valueType="num">
                                      <p:cBhvr>
                                        <p:cTn id="74" dur="100" accel="100000" fill="hold">
                                          <p:stCondLst>
                                            <p:cond delay="900"/>
                                          </p:stCondLst>
                                        </p:cTn>
                                        <p:tgtEl>
                                          <p:spTgt spid="68"/>
                                        </p:tgtEl>
                                        <p:attrNameLst>
                                          <p:attrName>ppt_y</p:attrName>
                                        </p:attrNameLst>
                                      </p:cBhvr>
                                      <p:tavLst>
                                        <p:tav tm="0">
                                          <p:val>
                                            <p:strVal val="#ppt_y-.03"/>
                                          </p:val>
                                        </p:tav>
                                        <p:tav tm="100000">
                                          <p:val>
                                            <p:strVal val="#ppt_y"/>
                                          </p:val>
                                        </p:tav>
                                      </p:tavLst>
                                    </p:anim>
                                  </p:childTnLst>
                                </p:cTn>
                              </p:par>
                            </p:childTnLst>
                          </p:cTn>
                        </p:par>
                        <p:par>
                          <p:cTn id="75" fill="hold">
                            <p:stCondLst>
                              <p:cond delay="6250"/>
                            </p:stCondLst>
                            <p:childTnLst>
                              <p:par>
                                <p:cTn id="76" presetID="2" presetClass="entr" presetSubtype="4" accel="50000" decel="50000" fill="hold" nodeType="afterEffect">
                                  <p:stCondLst>
                                    <p:cond delay="0"/>
                                  </p:stCondLst>
                                  <p:childTnLst>
                                    <p:set>
                                      <p:cBhvr>
                                        <p:cTn id="77" dur="1" fill="hold">
                                          <p:stCondLst>
                                            <p:cond delay="0"/>
                                          </p:stCondLst>
                                        </p:cTn>
                                        <p:tgtEl>
                                          <p:spTgt spid="44"/>
                                        </p:tgtEl>
                                        <p:attrNameLst>
                                          <p:attrName>style.visibility</p:attrName>
                                        </p:attrNameLst>
                                      </p:cBhvr>
                                      <p:to>
                                        <p:strVal val="visible"/>
                                      </p:to>
                                    </p:set>
                                    <p:anim calcmode="lin" valueType="num">
                                      <p:cBhvr additive="base">
                                        <p:cTn id="78" dur="500" fill="hold"/>
                                        <p:tgtEl>
                                          <p:spTgt spid="44"/>
                                        </p:tgtEl>
                                        <p:attrNameLst>
                                          <p:attrName>ppt_x</p:attrName>
                                        </p:attrNameLst>
                                      </p:cBhvr>
                                      <p:tavLst>
                                        <p:tav tm="0">
                                          <p:val>
                                            <p:strVal val="#ppt_x"/>
                                          </p:val>
                                        </p:tav>
                                        <p:tav tm="100000">
                                          <p:val>
                                            <p:strVal val="#ppt_x"/>
                                          </p:val>
                                        </p:tav>
                                      </p:tavLst>
                                    </p:anim>
                                    <p:anim calcmode="lin" valueType="num">
                                      <p:cBhvr additive="base">
                                        <p:cTn id="79" dur="500" fill="hold"/>
                                        <p:tgtEl>
                                          <p:spTgt spid="44"/>
                                        </p:tgtEl>
                                        <p:attrNameLst>
                                          <p:attrName>ppt_y</p:attrName>
                                        </p:attrNameLst>
                                      </p:cBhvr>
                                      <p:tavLst>
                                        <p:tav tm="0">
                                          <p:val>
                                            <p:strVal val="1+#ppt_h/2"/>
                                          </p:val>
                                        </p:tav>
                                        <p:tav tm="100000">
                                          <p:val>
                                            <p:strVal val="#ppt_y"/>
                                          </p:val>
                                        </p:tav>
                                      </p:tavLst>
                                    </p:anim>
                                  </p:childTnLst>
                                </p:cTn>
                              </p:par>
                            </p:childTnLst>
                          </p:cTn>
                        </p:par>
                        <p:par>
                          <p:cTn id="80" fill="hold">
                            <p:stCondLst>
                              <p:cond delay="6750"/>
                            </p:stCondLst>
                            <p:childTnLst>
                              <p:par>
                                <p:cTn id="81" presetID="2" presetClass="entr" presetSubtype="1" accel="50000" decel="50000" fill="hold" nodeType="afterEffect">
                                  <p:stCondLst>
                                    <p:cond delay="0"/>
                                  </p:stCondLst>
                                  <p:childTnLst>
                                    <p:set>
                                      <p:cBhvr>
                                        <p:cTn id="82" dur="1" fill="hold">
                                          <p:stCondLst>
                                            <p:cond delay="0"/>
                                          </p:stCondLst>
                                        </p:cTn>
                                        <p:tgtEl>
                                          <p:spTgt spid="48"/>
                                        </p:tgtEl>
                                        <p:attrNameLst>
                                          <p:attrName>style.visibility</p:attrName>
                                        </p:attrNameLst>
                                      </p:cBhvr>
                                      <p:to>
                                        <p:strVal val="visible"/>
                                      </p:to>
                                    </p:set>
                                    <p:anim calcmode="lin" valueType="num">
                                      <p:cBhvr additive="base">
                                        <p:cTn id="83" dur="500" fill="hold"/>
                                        <p:tgtEl>
                                          <p:spTgt spid="48"/>
                                        </p:tgtEl>
                                        <p:attrNameLst>
                                          <p:attrName>ppt_x</p:attrName>
                                        </p:attrNameLst>
                                      </p:cBhvr>
                                      <p:tavLst>
                                        <p:tav tm="0">
                                          <p:val>
                                            <p:strVal val="#ppt_x"/>
                                          </p:val>
                                        </p:tav>
                                        <p:tav tm="100000">
                                          <p:val>
                                            <p:strVal val="#ppt_x"/>
                                          </p:val>
                                        </p:tav>
                                      </p:tavLst>
                                    </p:anim>
                                    <p:anim calcmode="lin" valueType="num">
                                      <p:cBhvr additive="base">
                                        <p:cTn id="84" dur="500" fill="hold"/>
                                        <p:tgtEl>
                                          <p:spTgt spid="48"/>
                                        </p:tgtEl>
                                        <p:attrNameLst>
                                          <p:attrName>ppt_y</p:attrName>
                                        </p:attrNameLst>
                                      </p:cBhvr>
                                      <p:tavLst>
                                        <p:tav tm="0">
                                          <p:val>
                                            <p:strVal val="0-#ppt_h/2"/>
                                          </p:val>
                                        </p:tav>
                                        <p:tav tm="100000">
                                          <p:val>
                                            <p:strVal val="#ppt_y"/>
                                          </p:val>
                                        </p:tav>
                                      </p:tavLst>
                                    </p:anim>
                                  </p:childTnLst>
                                </p:cTn>
                              </p:par>
                            </p:childTnLst>
                          </p:cTn>
                        </p:par>
                        <p:par>
                          <p:cTn id="85" fill="hold">
                            <p:stCondLst>
                              <p:cond delay="7250"/>
                            </p:stCondLst>
                            <p:childTnLst>
                              <p:par>
                                <p:cTn id="86" presetID="37" presetClass="entr" presetSubtype="0" fill="hold" grpId="0" nodeType="afterEffect">
                                  <p:stCondLst>
                                    <p:cond delay="0"/>
                                  </p:stCondLst>
                                  <p:childTnLst>
                                    <p:set>
                                      <p:cBhvr>
                                        <p:cTn id="87" dur="1" fill="hold">
                                          <p:stCondLst>
                                            <p:cond delay="0"/>
                                          </p:stCondLst>
                                        </p:cTn>
                                        <p:tgtEl>
                                          <p:spTgt spid="72"/>
                                        </p:tgtEl>
                                        <p:attrNameLst>
                                          <p:attrName>style.visibility</p:attrName>
                                        </p:attrNameLst>
                                      </p:cBhvr>
                                      <p:to>
                                        <p:strVal val="visible"/>
                                      </p:to>
                                    </p:set>
                                    <p:animEffect transition="in" filter="fade">
                                      <p:cBhvr>
                                        <p:cTn id="88" dur="1000"/>
                                        <p:tgtEl>
                                          <p:spTgt spid="72"/>
                                        </p:tgtEl>
                                      </p:cBhvr>
                                    </p:animEffect>
                                    <p:anim calcmode="lin" valueType="num">
                                      <p:cBhvr>
                                        <p:cTn id="89" dur="1000" fill="hold"/>
                                        <p:tgtEl>
                                          <p:spTgt spid="72"/>
                                        </p:tgtEl>
                                        <p:attrNameLst>
                                          <p:attrName>ppt_x</p:attrName>
                                        </p:attrNameLst>
                                      </p:cBhvr>
                                      <p:tavLst>
                                        <p:tav tm="0">
                                          <p:val>
                                            <p:strVal val="#ppt_x"/>
                                          </p:val>
                                        </p:tav>
                                        <p:tav tm="100000">
                                          <p:val>
                                            <p:strVal val="#ppt_x"/>
                                          </p:val>
                                        </p:tav>
                                      </p:tavLst>
                                    </p:anim>
                                    <p:anim calcmode="lin" valueType="num">
                                      <p:cBhvr>
                                        <p:cTn id="90" dur="900" decel="100000" fill="hold"/>
                                        <p:tgtEl>
                                          <p:spTgt spid="72"/>
                                        </p:tgtEl>
                                        <p:attrNameLst>
                                          <p:attrName>ppt_y</p:attrName>
                                        </p:attrNameLst>
                                      </p:cBhvr>
                                      <p:tavLst>
                                        <p:tav tm="0">
                                          <p:val>
                                            <p:strVal val="#ppt_y+1"/>
                                          </p:val>
                                        </p:tav>
                                        <p:tav tm="100000">
                                          <p:val>
                                            <p:strVal val="#ppt_y-.03"/>
                                          </p:val>
                                        </p:tav>
                                      </p:tavLst>
                                    </p:anim>
                                    <p:anim calcmode="lin" valueType="num">
                                      <p:cBhvr>
                                        <p:cTn id="91" dur="100" accel="100000" fill="hold">
                                          <p:stCondLst>
                                            <p:cond delay="900"/>
                                          </p:stCondLst>
                                        </p:cTn>
                                        <p:tgtEl>
                                          <p:spTgt spid="72"/>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52" grpId="0" animBg="1"/>
      <p:bldP spid="56" grpId="0" animBg="1"/>
      <p:bldP spid="61" grpId="0"/>
      <p:bldP spid="62" grpId="0"/>
      <p:bldP spid="63" grpId="0"/>
      <p:bldP spid="68" grpId="0"/>
      <p:bldP spid="70" grpId="0"/>
      <p:bldP spid="7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1558</TotalTime>
  <Words>1258</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FontAwesome</vt:lpstr>
      <vt:lpstr>Lato</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314</cp:revision>
  <dcterms:created xsi:type="dcterms:W3CDTF">2016-09-28T22:08:47Z</dcterms:created>
  <dcterms:modified xsi:type="dcterms:W3CDTF">2016-11-02T22:49:02Z</dcterms:modified>
</cp:coreProperties>
</file>