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44546B"/>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8397B1"/>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EF3425"/>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1323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2016-11-01T23:52:57Z</dcterms:modified>
</cp:coreProperties>
</file>