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8727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44546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EF3425"/>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8397B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44546B">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44546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8397B1">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8397B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EF3425">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EF3425"/>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772570" y="497839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4000" y="1653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9454016" y="497839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584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2016-11-01T23:52:08Z</dcterms:modified>
</cp:coreProperties>
</file>