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06669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AAAA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chemeClr val="bg1"/>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8397B1"/>
          </a:solidFill>
          <a:effectLst>
            <a:outerShdw blurRad="50800" dist="38100" dir="5400000" algn="t" rotWithShape="0">
              <a:prstClr val="black">
                <a:alpha val="40000"/>
              </a:prstClr>
            </a:outerShdw>
          </a:effectLst>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63"/>
          <p:cNvGrpSpPr/>
          <p:nvPr/>
        </p:nvGrpSpPr>
        <p:grpSpPr>
          <a:xfrm>
            <a:off x="7138731" y="2076196"/>
            <a:ext cx="2103967" cy="1007533"/>
            <a:chOff x="3247039" y="1681164"/>
            <a:chExt cx="1577975" cy="755650"/>
          </a:xfrm>
          <a:solidFill>
            <a:srgbClr val="EF3425"/>
          </a:solidFill>
          <a:effectLst>
            <a:outerShdw blurRad="50800" dist="38100" dir="5400000" algn="t" rotWithShape="0">
              <a:prstClr val="black">
                <a:alpha val="40000"/>
              </a:prstClr>
            </a:outerShdw>
          </a:effectLst>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53"/>
          <p:cNvGrpSpPr/>
          <p:nvPr/>
        </p:nvGrpSpPr>
        <p:grpSpPr>
          <a:xfrm>
            <a:off x="9316125" y="3778924"/>
            <a:ext cx="2103967" cy="1007533"/>
            <a:chOff x="5320891" y="1681164"/>
            <a:chExt cx="1577975" cy="755650"/>
          </a:xfrm>
          <a:solidFill>
            <a:srgbClr val="44546B"/>
          </a:solidFill>
          <a:effectLst>
            <a:outerShdw blurRad="50800" dist="38100" dir="5400000" algn="t" rotWithShape="0">
              <a:prstClr val="black">
                <a:alpha val="40000"/>
              </a:prstClr>
            </a:outerShdw>
          </a:effectLst>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279"/>
          <p:cNvGrpSpPr/>
          <p:nvPr/>
        </p:nvGrpSpPr>
        <p:grpSpPr>
          <a:xfrm>
            <a:off x="9847036" y="2969570"/>
            <a:ext cx="1042145" cy="1042140"/>
            <a:chOff x="846989" y="1401020"/>
            <a:chExt cx="877416" cy="877416"/>
          </a:xfrm>
          <a:effectLst>
            <a:outerShdw blurRad="50800" dist="38100" dir="5400000" algn="t" rotWithShape="0">
              <a:prstClr val="black">
                <a:alpha val="40000"/>
              </a:prstClr>
            </a:outerShdw>
          </a:effectLst>
        </p:grpSpPr>
        <p:sp>
          <p:nvSpPr>
            <p:cNvPr id="49" name="Teardrop 48"/>
            <p:cNvSpPr/>
            <p:nvPr/>
          </p:nvSpPr>
          <p:spPr>
            <a:xfrm rot="8100000">
              <a:off x="846989" y="1401020"/>
              <a:ext cx="877416" cy="877416"/>
            </a:xfrm>
            <a:prstGeom prst="teardrop">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70%</a:t>
              </a:r>
            </a:p>
          </p:txBody>
        </p:sp>
      </p:grpSp>
      <p:grpSp>
        <p:nvGrpSpPr>
          <p:cNvPr id="51" name="Group 279"/>
          <p:cNvGrpSpPr/>
          <p:nvPr/>
        </p:nvGrpSpPr>
        <p:grpSpPr>
          <a:xfrm>
            <a:off x="5492250" y="2971624"/>
            <a:ext cx="1042145" cy="1042140"/>
            <a:chOff x="846989" y="1401020"/>
            <a:chExt cx="877416" cy="877416"/>
          </a:xfrm>
          <a:effectLst>
            <a:outerShdw blurRad="50800" dist="38100" dir="5400000" algn="t" rotWithShape="0">
              <a:prstClr val="black">
                <a:alpha val="40000"/>
              </a:prstClr>
            </a:outerShdw>
          </a:effectLst>
        </p:grpSpPr>
        <p:sp>
          <p:nvSpPr>
            <p:cNvPr id="53" name="Teardrop 52"/>
            <p:cNvSpPr/>
            <p:nvPr/>
          </p:nvSpPr>
          <p:spPr>
            <a:xfrm rot="8100000">
              <a:off x="846989" y="1401020"/>
              <a:ext cx="877416" cy="877416"/>
            </a:xfrm>
            <a:prstGeom prst="teardrop">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a:outerShdw blurRad="50800" dist="38100" dir="5400000" algn="t" rotWithShape="0">
              <a:prstClr val="black">
                <a:alpha val="40000"/>
              </a:prstClr>
            </a:outerShdw>
          </a:effectLst>
        </p:grpSpPr>
        <p:sp>
          <p:nvSpPr>
            <p:cNvPr id="58" name="Teardrop 57"/>
            <p:cNvSpPr/>
            <p:nvPr/>
          </p:nvSpPr>
          <p:spPr>
            <a:xfrm rot="8100000">
              <a:off x="846989" y="1401020"/>
              <a:ext cx="877416" cy="877416"/>
            </a:xfrm>
            <a:prstGeom prst="teardrop">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95%</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68" name="TextBox 67"/>
          <p:cNvSpPr txBox="1"/>
          <p:nvPr/>
        </p:nvSpPr>
        <p:spPr>
          <a:xfrm>
            <a:off x="7218926" y="327211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70735" y="496518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331352" y="496518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5353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2016-11-01T23:51:01Z</dcterms:modified>
</cp:coreProperties>
</file>