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03534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8"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18"/>
          <p:cNvGrpSpPr/>
          <p:nvPr/>
        </p:nvGrpSpPr>
        <p:grpSpPr>
          <a:xfrm>
            <a:off x="4797184" y="3284481"/>
            <a:ext cx="3158067" cy="2721681"/>
            <a:chOff x="3386138" y="2149475"/>
            <a:chExt cx="2368550" cy="1484313"/>
          </a:xfrm>
          <a:solidFill>
            <a:srgbClr val="EF3425"/>
          </a:solidFill>
          <a:effectLst>
            <a:outerShdw blurRad="50800" dist="38100" dir="5400000" algn="t" rotWithShape="0">
              <a:prstClr val="black">
                <a:alpha val="40000"/>
              </a:prstClr>
            </a:outerShdw>
          </a:effectLst>
        </p:grpSpPr>
        <p:sp>
          <p:nvSpPr>
            <p:cNvPr id="10251" name="Freeform 11"/>
            <p:cNvSpPr>
              <a:spLocks/>
            </p:cNvSpPr>
            <p:nvPr/>
          </p:nvSpPr>
          <p:spPr bwMode="auto">
            <a:xfrm>
              <a:off x="3386138" y="2579688"/>
              <a:ext cx="1184275" cy="1054100"/>
            </a:xfrm>
            <a:custGeom>
              <a:avLst/>
              <a:gdLst/>
              <a:ahLst/>
              <a:cxnLst>
                <a:cxn ang="0">
                  <a:pos x="746" y="266"/>
                </a:cxn>
                <a:cxn ang="0">
                  <a:pos x="743" y="664"/>
                </a:cxn>
                <a:cxn ang="0">
                  <a:pos x="0" y="266"/>
                </a:cxn>
                <a:cxn ang="0">
                  <a:pos x="190" y="0"/>
                </a:cxn>
                <a:cxn ang="0">
                  <a:pos x="746" y="266"/>
                </a:cxn>
                <a:cxn ang="0">
                  <a:pos x="746" y="266"/>
                </a:cxn>
                <a:cxn ang="0">
                  <a:pos x="746" y="266"/>
                </a:cxn>
              </a:cxnLst>
              <a:rect l="0" t="0" r="r" b="b"/>
              <a:pathLst>
                <a:path w="746" h="664">
                  <a:moveTo>
                    <a:pt x="746" y="266"/>
                  </a:moveTo>
                  <a:lnTo>
                    <a:pt x="743" y="664"/>
                  </a:lnTo>
                  <a:lnTo>
                    <a:pt x="0" y="266"/>
                  </a:lnTo>
                  <a:lnTo>
                    <a:pt x="190" y="0"/>
                  </a:lnTo>
                  <a:lnTo>
                    <a:pt x="746" y="266"/>
                  </a:lnTo>
                  <a:lnTo>
                    <a:pt x="746" y="266"/>
                  </a:lnTo>
                  <a:lnTo>
                    <a:pt x="746" y="26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2" name="Freeform 12"/>
            <p:cNvSpPr>
              <a:spLocks/>
            </p:cNvSpPr>
            <p:nvPr/>
          </p:nvSpPr>
          <p:spPr bwMode="auto">
            <a:xfrm>
              <a:off x="4570413" y="2579688"/>
              <a:ext cx="1184275" cy="1054100"/>
            </a:xfrm>
            <a:custGeom>
              <a:avLst/>
              <a:gdLst/>
              <a:ahLst/>
              <a:cxnLst>
                <a:cxn ang="0">
                  <a:pos x="3" y="266"/>
                </a:cxn>
                <a:cxn ang="0">
                  <a:pos x="0" y="664"/>
                </a:cxn>
                <a:cxn ang="0">
                  <a:pos x="746" y="266"/>
                </a:cxn>
                <a:cxn ang="0">
                  <a:pos x="555" y="0"/>
                </a:cxn>
                <a:cxn ang="0">
                  <a:pos x="3" y="266"/>
                </a:cxn>
                <a:cxn ang="0">
                  <a:pos x="3" y="266"/>
                </a:cxn>
                <a:cxn ang="0">
                  <a:pos x="3" y="266"/>
                </a:cxn>
              </a:cxnLst>
              <a:rect l="0" t="0" r="r" b="b"/>
              <a:pathLst>
                <a:path w="746" h="664">
                  <a:moveTo>
                    <a:pt x="3" y="266"/>
                  </a:moveTo>
                  <a:lnTo>
                    <a:pt x="0" y="664"/>
                  </a:lnTo>
                  <a:lnTo>
                    <a:pt x="746" y="266"/>
                  </a:lnTo>
                  <a:lnTo>
                    <a:pt x="555" y="0"/>
                  </a:lnTo>
                  <a:lnTo>
                    <a:pt x="3" y="266"/>
                  </a:lnTo>
                  <a:lnTo>
                    <a:pt x="3" y="266"/>
                  </a:lnTo>
                  <a:lnTo>
                    <a:pt x="3" y="266"/>
                  </a:lnTo>
                  <a:close/>
                </a:path>
              </a:pathLst>
            </a:custGeom>
            <a:solidFill>
              <a:srgbClr val="D1160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3" name="Freeform 13"/>
            <p:cNvSpPr>
              <a:spLocks/>
            </p:cNvSpPr>
            <p:nvPr/>
          </p:nvSpPr>
          <p:spPr bwMode="auto">
            <a:xfrm>
              <a:off x="3687763" y="2149475"/>
              <a:ext cx="1766888" cy="852488"/>
            </a:xfrm>
            <a:custGeom>
              <a:avLst/>
              <a:gdLst/>
              <a:ahLst/>
              <a:cxnLst>
                <a:cxn ang="0">
                  <a:pos x="0" y="268"/>
                </a:cxn>
                <a:cxn ang="0">
                  <a:pos x="556" y="0"/>
                </a:cxn>
                <a:cxn ang="0">
                  <a:pos x="1113" y="268"/>
                </a:cxn>
                <a:cxn ang="0">
                  <a:pos x="556" y="537"/>
                </a:cxn>
                <a:cxn ang="0">
                  <a:pos x="0" y="268"/>
                </a:cxn>
                <a:cxn ang="0">
                  <a:pos x="0" y="268"/>
                </a:cxn>
              </a:cxnLst>
              <a:rect l="0" t="0" r="r" b="b"/>
              <a:pathLst>
                <a:path w="1113" h="537">
                  <a:moveTo>
                    <a:pt x="0" y="268"/>
                  </a:moveTo>
                  <a:lnTo>
                    <a:pt x="556" y="0"/>
                  </a:lnTo>
                  <a:lnTo>
                    <a:pt x="1113" y="268"/>
                  </a:lnTo>
                  <a:lnTo>
                    <a:pt x="556" y="537"/>
                  </a:lnTo>
                  <a:lnTo>
                    <a:pt x="0" y="268"/>
                  </a:lnTo>
                  <a:lnTo>
                    <a:pt x="0" y="268"/>
                  </a:lnTo>
                  <a:close/>
                </a:path>
              </a:pathLst>
            </a:custGeom>
            <a:solidFill>
              <a:srgbClr val="FF524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 name="Group 17"/>
          <p:cNvGrpSpPr/>
          <p:nvPr/>
        </p:nvGrpSpPr>
        <p:grpSpPr>
          <a:xfrm>
            <a:off x="5305185" y="2032799"/>
            <a:ext cx="2142068" cy="2482988"/>
            <a:chOff x="3767138" y="1466850"/>
            <a:chExt cx="1606551" cy="1354138"/>
          </a:xfrm>
          <a:solidFill>
            <a:srgbClr val="8397B1"/>
          </a:solidFill>
          <a:effectLst>
            <a:outerShdw blurRad="50800" dist="38100" dir="5400000" algn="t" rotWithShape="0">
              <a:prstClr val="black">
                <a:alpha val="40000"/>
              </a:prstClr>
            </a:outerShdw>
          </a:effectLst>
        </p:grpSpPr>
        <p:sp>
          <p:nvSpPr>
            <p:cNvPr id="10254" name="Freeform 14"/>
            <p:cNvSpPr>
              <a:spLocks/>
            </p:cNvSpPr>
            <p:nvPr/>
          </p:nvSpPr>
          <p:spPr bwMode="auto">
            <a:xfrm>
              <a:off x="3767138" y="1466850"/>
              <a:ext cx="823913" cy="1354138"/>
            </a:xfrm>
            <a:custGeom>
              <a:avLst/>
              <a:gdLst/>
              <a:ahLst/>
              <a:cxnLst>
                <a:cxn ang="0">
                  <a:pos x="519" y="853"/>
                </a:cxn>
                <a:cxn ang="0">
                  <a:pos x="0" y="621"/>
                </a:cxn>
                <a:cxn ang="0">
                  <a:pos x="516" y="0"/>
                </a:cxn>
                <a:cxn ang="0">
                  <a:pos x="519" y="853"/>
                </a:cxn>
                <a:cxn ang="0">
                  <a:pos x="519" y="853"/>
                </a:cxn>
                <a:cxn ang="0">
                  <a:pos x="519" y="853"/>
                </a:cxn>
              </a:cxnLst>
              <a:rect l="0" t="0" r="r" b="b"/>
              <a:pathLst>
                <a:path w="519" h="853">
                  <a:moveTo>
                    <a:pt x="519" y="853"/>
                  </a:moveTo>
                  <a:lnTo>
                    <a:pt x="0" y="621"/>
                  </a:lnTo>
                  <a:lnTo>
                    <a:pt x="516" y="0"/>
                  </a:lnTo>
                  <a:lnTo>
                    <a:pt x="519" y="853"/>
                  </a:lnTo>
                  <a:lnTo>
                    <a:pt x="519" y="853"/>
                  </a:lnTo>
                  <a:lnTo>
                    <a:pt x="519" y="8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5" name="Freeform 15"/>
            <p:cNvSpPr>
              <a:spLocks/>
            </p:cNvSpPr>
            <p:nvPr/>
          </p:nvSpPr>
          <p:spPr bwMode="auto">
            <a:xfrm>
              <a:off x="4581526" y="1466850"/>
              <a:ext cx="792163" cy="1354138"/>
            </a:xfrm>
            <a:custGeom>
              <a:avLst/>
              <a:gdLst/>
              <a:ahLst/>
              <a:cxnLst>
                <a:cxn ang="0">
                  <a:pos x="1" y="853"/>
                </a:cxn>
                <a:cxn ang="0">
                  <a:pos x="499" y="632"/>
                </a:cxn>
                <a:cxn ang="0">
                  <a:pos x="0" y="0"/>
                </a:cxn>
                <a:cxn ang="0">
                  <a:pos x="1" y="853"/>
                </a:cxn>
                <a:cxn ang="0">
                  <a:pos x="1" y="853"/>
                </a:cxn>
                <a:cxn ang="0">
                  <a:pos x="1" y="853"/>
                </a:cxn>
              </a:cxnLst>
              <a:rect l="0" t="0" r="r" b="b"/>
              <a:pathLst>
                <a:path w="499" h="853">
                  <a:moveTo>
                    <a:pt x="1" y="853"/>
                  </a:moveTo>
                  <a:lnTo>
                    <a:pt x="499" y="632"/>
                  </a:lnTo>
                  <a:lnTo>
                    <a:pt x="0" y="0"/>
                  </a:lnTo>
                  <a:lnTo>
                    <a:pt x="1" y="853"/>
                  </a:lnTo>
                  <a:lnTo>
                    <a:pt x="1" y="853"/>
                  </a:lnTo>
                  <a:lnTo>
                    <a:pt x="1" y="853"/>
                  </a:lnTo>
                  <a:close/>
                </a:path>
              </a:pathLst>
            </a:custGeom>
            <a:solidFill>
              <a:srgbClr val="65799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cxnSp>
        <p:nvCxnSpPr>
          <p:cNvPr id="22" name="Straight Arrow Connector 21"/>
          <p:cNvCxnSpPr/>
          <p:nvPr/>
        </p:nvCxnSpPr>
        <p:spPr>
          <a:xfrm flipH="1">
            <a:off x="6929663" y="2542417"/>
            <a:ext cx="1078356" cy="343552"/>
          </a:xfrm>
          <a:prstGeom prst="straightConnector1">
            <a:avLst/>
          </a:prstGeom>
          <a:ln w="38100">
            <a:solidFill>
              <a:srgbClr val="8397B1"/>
            </a:solidFill>
            <a:headEnd type="none" w="med" len="med"/>
            <a:tailEnd type="triangle" w="lg" len="lg"/>
          </a:ln>
        </p:spPr>
        <p:style>
          <a:lnRef idx="1">
            <a:schemeClr val="accent1"/>
          </a:lnRef>
          <a:fillRef idx="0">
            <a:schemeClr val="accent1"/>
          </a:fillRef>
          <a:effectRef idx="0">
            <a:schemeClr val="accent1"/>
          </a:effectRef>
          <a:fontRef idx="minor">
            <a:schemeClr val="tx1"/>
          </a:fontRef>
        </p:style>
      </p:cxnSp>
      <p:sp>
        <p:nvSpPr>
          <p:cNvPr id="26" name="Oval 25"/>
          <p:cNvSpPr/>
          <p:nvPr/>
        </p:nvSpPr>
        <p:spPr>
          <a:xfrm flipV="1">
            <a:off x="7973180" y="2099370"/>
            <a:ext cx="754667" cy="754569"/>
          </a:xfrm>
          <a:prstGeom prst="ellipse">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0" name="Oval 29"/>
          <p:cNvSpPr/>
          <p:nvPr/>
        </p:nvSpPr>
        <p:spPr>
          <a:xfrm flipV="1">
            <a:off x="3597700" y="3214034"/>
            <a:ext cx="754667" cy="754569"/>
          </a:xfrm>
          <a:prstGeom prst="ellipse">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cxnSp>
        <p:nvCxnSpPr>
          <p:cNvPr id="32" name="Straight Arrow Connector 31"/>
          <p:cNvCxnSpPr/>
          <p:nvPr/>
        </p:nvCxnSpPr>
        <p:spPr>
          <a:xfrm rot="10800000" flipH="1" flipV="1">
            <a:off x="4253289" y="3841547"/>
            <a:ext cx="711200" cy="609600"/>
          </a:xfrm>
          <a:prstGeom prst="straightConnector1">
            <a:avLst/>
          </a:prstGeom>
          <a:ln w="38100">
            <a:solidFill>
              <a:srgbClr val="EF3425"/>
            </a:solidFill>
            <a:headEnd type="none" w="med" len="med"/>
            <a:tailEnd type="triangle" w="lg" len="lg"/>
          </a:ln>
        </p:spPr>
        <p:style>
          <a:lnRef idx="1">
            <a:schemeClr val="accent1"/>
          </a:lnRef>
          <a:fillRef idx="0">
            <a:schemeClr val="accent1"/>
          </a:fillRef>
          <a:effectRef idx="0">
            <a:schemeClr val="accent1"/>
          </a:effectRef>
          <a:fontRef idx="minor">
            <a:schemeClr val="tx1"/>
          </a:fontRef>
        </p:style>
      </p:cxnSp>
      <p:grpSp>
        <p:nvGrpSpPr>
          <p:cNvPr id="23" name="Group 22"/>
          <p:cNvGrpSpPr/>
          <p:nvPr/>
        </p:nvGrpSpPr>
        <p:grpSpPr>
          <a:xfrm>
            <a:off x="3341511" y="258228"/>
            <a:ext cx="5508978" cy="954108"/>
            <a:chOff x="3341511" y="258228"/>
            <a:chExt cx="5508978" cy="954108"/>
          </a:xfrm>
        </p:grpSpPr>
        <p:sp>
          <p:nvSpPr>
            <p:cNvPr id="25" name="TextBox 24"/>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29" name="TextBox 28"/>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grpSp>
        <p:nvGrpSpPr>
          <p:cNvPr id="35" name="Group 34"/>
          <p:cNvGrpSpPr/>
          <p:nvPr/>
        </p:nvGrpSpPr>
        <p:grpSpPr>
          <a:xfrm>
            <a:off x="8926084" y="2051397"/>
            <a:ext cx="2753114" cy="1299122"/>
            <a:chOff x="1128639" y="2083883"/>
            <a:chExt cx="2753114" cy="1299122"/>
          </a:xfrm>
        </p:grpSpPr>
        <p:sp>
          <p:nvSpPr>
            <p:cNvPr id="36" name="Text Box 10"/>
            <p:cNvSpPr txBox="1">
              <a:spLocks noChangeArrowheads="1"/>
            </p:cNvSpPr>
            <p:nvPr/>
          </p:nvSpPr>
          <p:spPr bwMode="auto">
            <a:xfrm>
              <a:off x="1138553" y="2398120"/>
              <a:ext cx="2743200" cy="984885"/>
            </a:xfrm>
            <a:prstGeom prst="rect">
              <a:avLst/>
            </a:prstGeom>
            <a:noFill/>
            <a:ln w="9525">
              <a:noFill/>
              <a:miter lim="800000"/>
              <a:headEnd/>
              <a:tailEnd/>
            </a:ln>
          </p:spPr>
          <p:txBody>
            <a:bodyPr wrap="square" lIns="60960" tIns="30480" rIns="60960" bIns="3048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37" name="TextBox 36"/>
            <p:cNvSpPr txBox="1"/>
            <p:nvPr/>
          </p:nvSpPr>
          <p:spPr>
            <a:xfrm>
              <a:off x="1128639" y="2083883"/>
              <a:ext cx="1828800" cy="338554"/>
            </a:xfrm>
            <a:prstGeom prst="rect">
              <a:avLst/>
            </a:prstGeom>
            <a:noFill/>
          </p:spPr>
          <p:txBody>
            <a:bodyPr wrap="square" rtlCol="0">
              <a:spAutoFit/>
            </a:bodyPr>
            <a:lstStyle/>
            <a:p>
              <a:r>
                <a:rPr lang="en-US" sz="1600" b="1" dirty="0">
                  <a:solidFill>
                    <a:srgbClr val="8397B1"/>
                  </a:solidFill>
                  <a:latin typeface="Candara" panose="020E0502030303020204" pitchFamily="34" charset="0"/>
                  <a:ea typeface="Roboto Light" panose="02000000000000000000" pitchFamily="2" charset="0"/>
                </a:rPr>
                <a:t>Bullet Title</a:t>
              </a:r>
              <a:endParaRPr lang="ru-RU" sz="1600" b="1" dirty="0">
                <a:solidFill>
                  <a:srgbClr val="8397B1"/>
                </a:solidFill>
                <a:latin typeface="Candara" panose="020E0502030303020204" pitchFamily="34" charset="0"/>
                <a:ea typeface="Roboto Light" panose="02000000000000000000" pitchFamily="2" charset="0"/>
              </a:endParaRPr>
            </a:p>
          </p:txBody>
        </p:sp>
      </p:grpSp>
      <p:grpSp>
        <p:nvGrpSpPr>
          <p:cNvPr id="38" name="Group 37"/>
          <p:cNvGrpSpPr/>
          <p:nvPr/>
        </p:nvGrpSpPr>
        <p:grpSpPr>
          <a:xfrm>
            <a:off x="524111" y="2162418"/>
            <a:ext cx="2753114" cy="1299122"/>
            <a:chOff x="1128639" y="2083883"/>
            <a:chExt cx="2753114" cy="1299122"/>
          </a:xfrm>
        </p:grpSpPr>
        <p:sp>
          <p:nvSpPr>
            <p:cNvPr id="39" name="Text Box 10"/>
            <p:cNvSpPr txBox="1">
              <a:spLocks noChangeArrowheads="1"/>
            </p:cNvSpPr>
            <p:nvPr/>
          </p:nvSpPr>
          <p:spPr bwMode="auto">
            <a:xfrm>
              <a:off x="1138553" y="2398120"/>
              <a:ext cx="2743200" cy="984885"/>
            </a:xfrm>
            <a:prstGeom prst="rect">
              <a:avLst/>
            </a:prstGeom>
            <a:noFill/>
            <a:ln w="9525">
              <a:noFill/>
              <a:miter lim="800000"/>
              <a:headEnd/>
              <a:tailEnd/>
            </a:ln>
          </p:spPr>
          <p:txBody>
            <a:bodyPr wrap="square" lIns="60960" tIns="30480" rIns="60960" bIns="3048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40" name="TextBox 39"/>
            <p:cNvSpPr txBox="1"/>
            <p:nvPr/>
          </p:nvSpPr>
          <p:spPr>
            <a:xfrm>
              <a:off x="1128639" y="2083883"/>
              <a:ext cx="1828800" cy="338554"/>
            </a:xfrm>
            <a:prstGeom prst="rect">
              <a:avLst/>
            </a:prstGeom>
            <a:noFill/>
          </p:spPr>
          <p:txBody>
            <a:bodyPr wrap="square" rtlCol="0">
              <a:spAutoFit/>
            </a:bodyPr>
            <a:lstStyle/>
            <a:p>
              <a:r>
                <a:rPr lang="en-US" sz="1600" b="1" dirty="0">
                  <a:solidFill>
                    <a:srgbClr val="EF3425"/>
                  </a:solidFill>
                  <a:latin typeface="Candara" panose="020E0502030303020204" pitchFamily="34" charset="0"/>
                  <a:ea typeface="Roboto Light" panose="02000000000000000000" pitchFamily="2" charset="0"/>
                </a:rPr>
                <a:t>Bullet Title</a:t>
              </a:r>
              <a:endParaRPr lang="ru-RU" sz="1600" b="1" dirty="0">
                <a:solidFill>
                  <a:srgbClr val="EF3425"/>
                </a:solidFill>
                <a:latin typeface="Candara" panose="020E0502030303020204" pitchFamily="34" charset="0"/>
                <a:ea typeface="Roboto Light" panose="02000000000000000000" pitchFamily="2" charset="0"/>
              </a:endParaRPr>
            </a:p>
          </p:txBody>
        </p:sp>
      </p:grpSp>
      <p:sp>
        <p:nvSpPr>
          <p:cNvPr id="41" name="Freeform 364"/>
          <p:cNvSpPr>
            <a:spLocks noEditPoints="1"/>
          </p:cNvSpPr>
          <p:nvPr/>
        </p:nvSpPr>
        <p:spPr bwMode="auto">
          <a:xfrm>
            <a:off x="3789216" y="3432795"/>
            <a:ext cx="342807" cy="317045"/>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 name="Freeform 381"/>
          <p:cNvSpPr>
            <a:spLocks noEditPoints="1"/>
          </p:cNvSpPr>
          <p:nvPr/>
        </p:nvSpPr>
        <p:spPr bwMode="auto">
          <a:xfrm>
            <a:off x="8194273" y="2302335"/>
            <a:ext cx="361917" cy="327855"/>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24" name="Picture 2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603946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750"/>
                                        <p:tgtEl>
                                          <p:spTgt spid="23"/>
                                        </p:tgtEl>
                                      </p:cBhvr>
                                    </p:animEffect>
                                  </p:childTnLst>
                                </p:cTn>
                              </p:par>
                            </p:childTnLst>
                          </p:cTn>
                        </p:par>
                        <p:par>
                          <p:cTn id="8" fill="hold">
                            <p:stCondLst>
                              <p:cond delay="750"/>
                            </p:stCondLst>
                            <p:childTnLst>
                              <p:par>
                                <p:cTn id="9" presetID="2" presetClass="entr" presetSubtype="1"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0-#ppt_h/2"/>
                                          </p:val>
                                        </p:tav>
                                        <p:tav tm="100000">
                                          <p:val>
                                            <p:strVal val="#ppt_y"/>
                                          </p:val>
                                        </p:tav>
                                      </p:tavLst>
                                    </p:anim>
                                  </p:childTnLst>
                                </p:cTn>
                              </p:par>
                            </p:childTnLst>
                          </p:cTn>
                        </p:par>
                        <p:par>
                          <p:cTn id="13" fill="hold">
                            <p:stCondLst>
                              <p:cond delay="1250"/>
                            </p:stCondLst>
                            <p:childTnLst>
                              <p:par>
                                <p:cTn id="14" presetID="53" presetClass="entr" presetSubtype="528" fill="hold" grpId="0" nodeType="afterEffect">
                                  <p:stCondLst>
                                    <p:cond delay="0"/>
                                  </p:stCondLst>
                                  <p:childTnLst>
                                    <p:set>
                                      <p:cBhvr>
                                        <p:cTn id="15" dur="1" fill="hold">
                                          <p:stCondLst>
                                            <p:cond delay="0"/>
                                          </p:stCondLst>
                                        </p:cTn>
                                        <p:tgtEl>
                                          <p:spTgt spid="30"/>
                                        </p:tgtEl>
                                        <p:attrNameLst>
                                          <p:attrName>style.visibility</p:attrName>
                                        </p:attrNameLst>
                                      </p:cBhvr>
                                      <p:to>
                                        <p:strVal val="visible"/>
                                      </p:to>
                                    </p:set>
                                    <p:anim calcmode="lin" valueType="num">
                                      <p:cBhvr>
                                        <p:cTn id="16" dur="500" fill="hold"/>
                                        <p:tgtEl>
                                          <p:spTgt spid="30"/>
                                        </p:tgtEl>
                                        <p:attrNameLst>
                                          <p:attrName>ppt_w</p:attrName>
                                        </p:attrNameLst>
                                      </p:cBhvr>
                                      <p:tavLst>
                                        <p:tav tm="0">
                                          <p:val>
                                            <p:fltVal val="0"/>
                                          </p:val>
                                        </p:tav>
                                        <p:tav tm="100000">
                                          <p:val>
                                            <p:strVal val="#ppt_w"/>
                                          </p:val>
                                        </p:tav>
                                      </p:tavLst>
                                    </p:anim>
                                    <p:anim calcmode="lin" valueType="num">
                                      <p:cBhvr>
                                        <p:cTn id="17" dur="500" fill="hold"/>
                                        <p:tgtEl>
                                          <p:spTgt spid="30"/>
                                        </p:tgtEl>
                                        <p:attrNameLst>
                                          <p:attrName>ppt_h</p:attrName>
                                        </p:attrNameLst>
                                      </p:cBhvr>
                                      <p:tavLst>
                                        <p:tav tm="0">
                                          <p:val>
                                            <p:fltVal val="0"/>
                                          </p:val>
                                        </p:tav>
                                        <p:tav tm="100000">
                                          <p:val>
                                            <p:strVal val="#ppt_h"/>
                                          </p:val>
                                        </p:tav>
                                      </p:tavLst>
                                    </p:anim>
                                    <p:animEffect transition="in" filter="fade">
                                      <p:cBhvr>
                                        <p:cTn id="18" dur="500"/>
                                        <p:tgtEl>
                                          <p:spTgt spid="30"/>
                                        </p:tgtEl>
                                      </p:cBhvr>
                                    </p:animEffect>
                                    <p:anim calcmode="lin" valueType="num">
                                      <p:cBhvr>
                                        <p:cTn id="19" dur="500" fill="hold"/>
                                        <p:tgtEl>
                                          <p:spTgt spid="30"/>
                                        </p:tgtEl>
                                        <p:attrNameLst>
                                          <p:attrName>ppt_x</p:attrName>
                                        </p:attrNameLst>
                                      </p:cBhvr>
                                      <p:tavLst>
                                        <p:tav tm="0">
                                          <p:val>
                                            <p:fltVal val="0.5"/>
                                          </p:val>
                                        </p:tav>
                                        <p:tav tm="100000">
                                          <p:val>
                                            <p:strVal val="#ppt_x"/>
                                          </p:val>
                                        </p:tav>
                                      </p:tavLst>
                                    </p:anim>
                                    <p:anim calcmode="lin" valueType="num">
                                      <p:cBhvr>
                                        <p:cTn id="20" dur="500" fill="hold"/>
                                        <p:tgtEl>
                                          <p:spTgt spid="30"/>
                                        </p:tgtEl>
                                        <p:attrNameLst>
                                          <p:attrName>ppt_y</p:attrName>
                                        </p:attrNameLst>
                                      </p:cBhvr>
                                      <p:tavLst>
                                        <p:tav tm="0">
                                          <p:val>
                                            <p:fltVal val="0.5"/>
                                          </p:val>
                                        </p:tav>
                                        <p:tav tm="100000">
                                          <p:val>
                                            <p:strVal val="#ppt_y"/>
                                          </p:val>
                                        </p:tav>
                                      </p:tavLst>
                                    </p:anim>
                                  </p:childTnLst>
                                </p:cTn>
                              </p:par>
                              <p:par>
                                <p:cTn id="21" presetID="53" presetClass="entr" presetSubtype="528" fill="hold" grpId="0" nodeType="withEffect">
                                  <p:stCondLst>
                                    <p:cond delay="0"/>
                                  </p:stCondLst>
                                  <p:childTnLst>
                                    <p:set>
                                      <p:cBhvr>
                                        <p:cTn id="22" dur="1" fill="hold">
                                          <p:stCondLst>
                                            <p:cond delay="0"/>
                                          </p:stCondLst>
                                        </p:cTn>
                                        <p:tgtEl>
                                          <p:spTgt spid="41"/>
                                        </p:tgtEl>
                                        <p:attrNameLst>
                                          <p:attrName>style.visibility</p:attrName>
                                        </p:attrNameLst>
                                      </p:cBhvr>
                                      <p:to>
                                        <p:strVal val="visible"/>
                                      </p:to>
                                    </p:set>
                                    <p:anim calcmode="lin" valueType="num">
                                      <p:cBhvr>
                                        <p:cTn id="23" dur="500" fill="hold"/>
                                        <p:tgtEl>
                                          <p:spTgt spid="41"/>
                                        </p:tgtEl>
                                        <p:attrNameLst>
                                          <p:attrName>ppt_w</p:attrName>
                                        </p:attrNameLst>
                                      </p:cBhvr>
                                      <p:tavLst>
                                        <p:tav tm="0">
                                          <p:val>
                                            <p:fltVal val="0"/>
                                          </p:val>
                                        </p:tav>
                                        <p:tav tm="100000">
                                          <p:val>
                                            <p:strVal val="#ppt_w"/>
                                          </p:val>
                                        </p:tav>
                                      </p:tavLst>
                                    </p:anim>
                                    <p:anim calcmode="lin" valueType="num">
                                      <p:cBhvr>
                                        <p:cTn id="24" dur="500" fill="hold"/>
                                        <p:tgtEl>
                                          <p:spTgt spid="41"/>
                                        </p:tgtEl>
                                        <p:attrNameLst>
                                          <p:attrName>ppt_h</p:attrName>
                                        </p:attrNameLst>
                                      </p:cBhvr>
                                      <p:tavLst>
                                        <p:tav tm="0">
                                          <p:val>
                                            <p:fltVal val="0"/>
                                          </p:val>
                                        </p:tav>
                                        <p:tav tm="100000">
                                          <p:val>
                                            <p:strVal val="#ppt_h"/>
                                          </p:val>
                                        </p:tav>
                                      </p:tavLst>
                                    </p:anim>
                                    <p:animEffect transition="in" filter="fade">
                                      <p:cBhvr>
                                        <p:cTn id="25" dur="500"/>
                                        <p:tgtEl>
                                          <p:spTgt spid="41"/>
                                        </p:tgtEl>
                                      </p:cBhvr>
                                    </p:animEffect>
                                    <p:anim calcmode="lin" valueType="num">
                                      <p:cBhvr>
                                        <p:cTn id="26" dur="500" fill="hold"/>
                                        <p:tgtEl>
                                          <p:spTgt spid="41"/>
                                        </p:tgtEl>
                                        <p:attrNameLst>
                                          <p:attrName>ppt_x</p:attrName>
                                        </p:attrNameLst>
                                      </p:cBhvr>
                                      <p:tavLst>
                                        <p:tav tm="0">
                                          <p:val>
                                            <p:fltVal val="0.5"/>
                                          </p:val>
                                        </p:tav>
                                        <p:tav tm="100000">
                                          <p:val>
                                            <p:strVal val="#ppt_x"/>
                                          </p:val>
                                        </p:tav>
                                      </p:tavLst>
                                    </p:anim>
                                    <p:anim calcmode="lin" valueType="num">
                                      <p:cBhvr>
                                        <p:cTn id="27" dur="500" fill="hold"/>
                                        <p:tgtEl>
                                          <p:spTgt spid="41"/>
                                        </p:tgtEl>
                                        <p:attrNameLst>
                                          <p:attrName>ppt_y</p:attrName>
                                        </p:attrNameLst>
                                      </p:cBhvr>
                                      <p:tavLst>
                                        <p:tav tm="0">
                                          <p:val>
                                            <p:fltVal val="0.5"/>
                                          </p:val>
                                        </p:tav>
                                        <p:tav tm="100000">
                                          <p:val>
                                            <p:strVal val="#ppt_y"/>
                                          </p:val>
                                        </p:tav>
                                      </p:tavLst>
                                    </p:anim>
                                  </p:childTnLst>
                                </p:cTn>
                              </p:par>
                            </p:childTnLst>
                          </p:cTn>
                        </p:par>
                        <p:par>
                          <p:cTn id="28" fill="hold">
                            <p:stCondLst>
                              <p:cond delay="1750"/>
                            </p:stCondLst>
                            <p:childTnLst>
                              <p:par>
                                <p:cTn id="29" presetID="18" presetClass="entr" presetSubtype="6" fill="hold" nodeType="afterEffect">
                                  <p:stCondLst>
                                    <p:cond delay="0"/>
                                  </p:stCondLst>
                                  <p:childTnLst>
                                    <p:set>
                                      <p:cBhvr>
                                        <p:cTn id="30" dur="1" fill="hold">
                                          <p:stCondLst>
                                            <p:cond delay="0"/>
                                          </p:stCondLst>
                                        </p:cTn>
                                        <p:tgtEl>
                                          <p:spTgt spid="32"/>
                                        </p:tgtEl>
                                        <p:attrNameLst>
                                          <p:attrName>style.visibility</p:attrName>
                                        </p:attrNameLst>
                                      </p:cBhvr>
                                      <p:to>
                                        <p:strVal val="visible"/>
                                      </p:to>
                                    </p:set>
                                    <p:animEffect transition="in" filter="strips(downRight)">
                                      <p:cBhvr>
                                        <p:cTn id="31" dur="500"/>
                                        <p:tgtEl>
                                          <p:spTgt spid="32"/>
                                        </p:tgtEl>
                                      </p:cBhvr>
                                    </p:animEffect>
                                  </p:childTnLst>
                                </p:cTn>
                              </p:par>
                            </p:childTnLst>
                          </p:cTn>
                        </p:par>
                        <p:par>
                          <p:cTn id="32" fill="hold">
                            <p:stCondLst>
                              <p:cond delay="2250"/>
                            </p:stCondLst>
                            <p:childTnLst>
                              <p:par>
                                <p:cTn id="33" presetID="37" presetClass="entr" presetSubtype="0" fill="hold" nodeType="afterEffect">
                                  <p:stCondLst>
                                    <p:cond delay="0"/>
                                  </p:stCondLst>
                                  <p:childTnLst>
                                    <p:set>
                                      <p:cBhvr>
                                        <p:cTn id="34" dur="1" fill="hold">
                                          <p:stCondLst>
                                            <p:cond delay="0"/>
                                          </p:stCondLst>
                                        </p:cTn>
                                        <p:tgtEl>
                                          <p:spTgt spid="38"/>
                                        </p:tgtEl>
                                        <p:attrNameLst>
                                          <p:attrName>style.visibility</p:attrName>
                                        </p:attrNameLst>
                                      </p:cBhvr>
                                      <p:to>
                                        <p:strVal val="visible"/>
                                      </p:to>
                                    </p:set>
                                    <p:animEffect transition="in" filter="fade">
                                      <p:cBhvr>
                                        <p:cTn id="35" dur="1000"/>
                                        <p:tgtEl>
                                          <p:spTgt spid="38"/>
                                        </p:tgtEl>
                                      </p:cBhvr>
                                    </p:animEffect>
                                    <p:anim calcmode="lin" valueType="num">
                                      <p:cBhvr>
                                        <p:cTn id="36" dur="1000" fill="hold"/>
                                        <p:tgtEl>
                                          <p:spTgt spid="38"/>
                                        </p:tgtEl>
                                        <p:attrNameLst>
                                          <p:attrName>ppt_x</p:attrName>
                                        </p:attrNameLst>
                                      </p:cBhvr>
                                      <p:tavLst>
                                        <p:tav tm="0">
                                          <p:val>
                                            <p:strVal val="#ppt_x"/>
                                          </p:val>
                                        </p:tav>
                                        <p:tav tm="100000">
                                          <p:val>
                                            <p:strVal val="#ppt_x"/>
                                          </p:val>
                                        </p:tav>
                                      </p:tavLst>
                                    </p:anim>
                                    <p:anim calcmode="lin" valueType="num">
                                      <p:cBhvr>
                                        <p:cTn id="37" dur="900" decel="100000" fill="hold"/>
                                        <p:tgtEl>
                                          <p:spTgt spid="38"/>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38"/>
                                        </p:tgtEl>
                                        <p:attrNameLst>
                                          <p:attrName>ppt_y</p:attrName>
                                        </p:attrNameLst>
                                      </p:cBhvr>
                                      <p:tavLst>
                                        <p:tav tm="0">
                                          <p:val>
                                            <p:strVal val="#ppt_y-.03"/>
                                          </p:val>
                                        </p:tav>
                                        <p:tav tm="100000">
                                          <p:val>
                                            <p:strVal val="#ppt_y"/>
                                          </p:val>
                                        </p:tav>
                                      </p:tavLst>
                                    </p:anim>
                                  </p:childTnLst>
                                </p:cTn>
                              </p:par>
                            </p:childTnLst>
                          </p:cTn>
                        </p:par>
                        <p:par>
                          <p:cTn id="39" fill="hold">
                            <p:stCondLst>
                              <p:cond delay="3250"/>
                            </p:stCondLst>
                            <p:childTnLst>
                              <p:par>
                                <p:cTn id="40" presetID="2" presetClass="entr" presetSubtype="1" fill="hold" nodeType="afterEffect">
                                  <p:stCondLst>
                                    <p:cond delay="0"/>
                                  </p:stCondLst>
                                  <p:childTnLst>
                                    <p:set>
                                      <p:cBhvr>
                                        <p:cTn id="41" dur="1" fill="hold">
                                          <p:stCondLst>
                                            <p:cond delay="0"/>
                                          </p:stCondLst>
                                        </p:cTn>
                                        <p:tgtEl>
                                          <p:spTgt spid="7"/>
                                        </p:tgtEl>
                                        <p:attrNameLst>
                                          <p:attrName>style.visibility</p:attrName>
                                        </p:attrNameLst>
                                      </p:cBhvr>
                                      <p:to>
                                        <p:strVal val="visible"/>
                                      </p:to>
                                    </p:set>
                                    <p:anim calcmode="lin" valueType="num">
                                      <p:cBhvr additive="base">
                                        <p:cTn id="42" dur="500" fill="hold"/>
                                        <p:tgtEl>
                                          <p:spTgt spid="7"/>
                                        </p:tgtEl>
                                        <p:attrNameLst>
                                          <p:attrName>ppt_x</p:attrName>
                                        </p:attrNameLst>
                                      </p:cBhvr>
                                      <p:tavLst>
                                        <p:tav tm="0">
                                          <p:val>
                                            <p:strVal val="#ppt_x"/>
                                          </p:val>
                                        </p:tav>
                                        <p:tav tm="100000">
                                          <p:val>
                                            <p:strVal val="#ppt_x"/>
                                          </p:val>
                                        </p:tav>
                                      </p:tavLst>
                                    </p:anim>
                                    <p:anim calcmode="lin" valueType="num">
                                      <p:cBhvr additive="base">
                                        <p:cTn id="43" dur="500" fill="hold"/>
                                        <p:tgtEl>
                                          <p:spTgt spid="7"/>
                                        </p:tgtEl>
                                        <p:attrNameLst>
                                          <p:attrName>ppt_y</p:attrName>
                                        </p:attrNameLst>
                                      </p:cBhvr>
                                      <p:tavLst>
                                        <p:tav tm="0">
                                          <p:val>
                                            <p:strVal val="0-#ppt_h/2"/>
                                          </p:val>
                                        </p:tav>
                                        <p:tav tm="100000">
                                          <p:val>
                                            <p:strVal val="#ppt_y"/>
                                          </p:val>
                                        </p:tav>
                                      </p:tavLst>
                                    </p:anim>
                                  </p:childTnLst>
                                </p:cTn>
                              </p:par>
                            </p:childTnLst>
                          </p:cTn>
                        </p:par>
                        <p:par>
                          <p:cTn id="44" fill="hold">
                            <p:stCondLst>
                              <p:cond delay="3750"/>
                            </p:stCondLst>
                            <p:childTnLst>
                              <p:par>
                                <p:cTn id="45" presetID="53" presetClass="entr" presetSubtype="528" fill="hold" grpId="0" nodeType="afterEffect">
                                  <p:stCondLst>
                                    <p:cond delay="0"/>
                                  </p:stCondLst>
                                  <p:childTnLst>
                                    <p:set>
                                      <p:cBhvr>
                                        <p:cTn id="46" dur="1" fill="hold">
                                          <p:stCondLst>
                                            <p:cond delay="0"/>
                                          </p:stCondLst>
                                        </p:cTn>
                                        <p:tgtEl>
                                          <p:spTgt spid="42"/>
                                        </p:tgtEl>
                                        <p:attrNameLst>
                                          <p:attrName>style.visibility</p:attrName>
                                        </p:attrNameLst>
                                      </p:cBhvr>
                                      <p:to>
                                        <p:strVal val="visible"/>
                                      </p:to>
                                    </p:set>
                                    <p:anim calcmode="lin" valueType="num">
                                      <p:cBhvr>
                                        <p:cTn id="47" dur="500" fill="hold"/>
                                        <p:tgtEl>
                                          <p:spTgt spid="42"/>
                                        </p:tgtEl>
                                        <p:attrNameLst>
                                          <p:attrName>ppt_w</p:attrName>
                                        </p:attrNameLst>
                                      </p:cBhvr>
                                      <p:tavLst>
                                        <p:tav tm="0">
                                          <p:val>
                                            <p:fltVal val="0"/>
                                          </p:val>
                                        </p:tav>
                                        <p:tav tm="100000">
                                          <p:val>
                                            <p:strVal val="#ppt_w"/>
                                          </p:val>
                                        </p:tav>
                                      </p:tavLst>
                                    </p:anim>
                                    <p:anim calcmode="lin" valueType="num">
                                      <p:cBhvr>
                                        <p:cTn id="48" dur="500" fill="hold"/>
                                        <p:tgtEl>
                                          <p:spTgt spid="42"/>
                                        </p:tgtEl>
                                        <p:attrNameLst>
                                          <p:attrName>ppt_h</p:attrName>
                                        </p:attrNameLst>
                                      </p:cBhvr>
                                      <p:tavLst>
                                        <p:tav tm="0">
                                          <p:val>
                                            <p:fltVal val="0"/>
                                          </p:val>
                                        </p:tav>
                                        <p:tav tm="100000">
                                          <p:val>
                                            <p:strVal val="#ppt_h"/>
                                          </p:val>
                                        </p:tav>
                                      </p:tavLst>
                                    </p:anim>
                                    <p:animEffect transition="in" filter="fade">
                                      <p:cBhvr>
                                        <p:cTn id="49" dur="500"/>
                                        <p:tgtEl>
                                          <p:spTgt spid="42"/>
                                        </p:tgtEl>
                                      </p:cBhvr>
                                    </p:animEffect>
                                    <p:anim calcmode="lin" valueType="num">
                                      <p:cBhvr>
                                        <p:cTn id="50" dur="500" fill="hold"/>
                                        <p:tgtEl>
                                          <p:spTgt spid="42"/>
                                        </p:tgtEl>
                                        <p:attrNameLst>
                                          <p:attrName>ppt_x</p:attrName>
                                        </p:attrNameLst>
                                      </p:cBhvr>
                                      <p:tavLst>
                                        <p:tav tm="0">
                                          <p:val>
                                            <p:fltVal val="0.5"/>
                                          </p:val>
                                        </p:tav>
                                        <p:tav tm="100000">
                                          <p:val>
                                            <p:strVal val="#ppt_x"/>
                                          </p:val>
                                        </p:tav>
                                      </p:tavLst>
                                    </p:anim>
                                    <p:anim calcmode="lin" valueType="num">
                                      <p:cBhvr>
                                        <p:cTn id="51" dur="500" fill="hold"/>
                                        <p:tgtEl>
                                          <p:spTgt spid="42"/>
                                        </p:tgtEl>
                                        <p:attrNameLst>
                                          <p:attrName>ppt_y</p:attrName>
                                        </p:attrNameLst>
                                      </p:cBhvr>
                                      <p:tavLst>
                                        <p:tav tm="0">
                                          <p:val>
                                            <p:fltVal val="0.5"/>
                                          </p:val>
                                        </p:tav>
                                        <p:tav tm="100000">
                                          <p:val>
                                            <p:strVal val="#ppt_y"/>
                                          </p:val>
                                        </p:tav>
                                      </p:tavLst>
                                    </p:anim>
                                  </p:childTnLst>
                                </p:cTn>
                              </p:par>
                              <p:par>
                                <p:cTn id="52" presetID="53" presetClass="entr" presetSubtype="528" fill="hold" grpId="0" nodeType="withEffect">
                                  <p:stCondLst>
                                    <p:cond delay="0"/>
                                  </p:stCondLst>
                                  <p:childTnLst>
                                    <p:set>
                                      <p:cBhvr>
                                        <p:cTn id="53" dur="1" fill="hold">
                                          <p:stCondLst>
                                            <p:cond delay="0"/>
                                          </p:stCondLst>
                                        </p:cTn>
                                        <p:tgtEl>
                                          <p:spTgt spid="26"/>
                                        </p:tgtEl>
                                        <p:attrNameLst>
                                          <p:attrName>style.visibility</p:attrName>
                                        </p:attrNameLst>
                                      </p:cBhvr>
                                      <p:to>
                                        <p:strVal val="visible"/>
                                      </p:to>
                                    </p:set>
                                    <p:anim calcmode="lin" valueType="num">
                                      <p:cBhvr>
                                        <p:cTn id="54" dur="500" fill="hold"/>
                                        <p:tgtEl>
                                          <p:spTgt spid="26"/>
                                        </p:tgtEl>
                                        <p:attrNameLst>
                                          <p:attrName>ppt_w</p:attrName>
                                        </p:attrNameLst>
                                      </p:cBhvr>
                                      <p:tavLst>
                                        <p:tav tm="0">
                                          <p:val>
                                            <p:fltVal val="0"/>
                                          </p:val>
                                        </p:tav>
                                        <p:tav tm="100000">
                                          <p:val>
                                            <p:strVal val="#ppt_w"/>
                                          </p:val>
                                        </p:tav>
                                      </p:tavLst>
                                    </p:anim>
                                    <p:anim calcmode="lin" valueType="num">
                                      <p:cBhvr>
                                        <p:cTn id="55" dur="500" fill="hold"/>
                                        <p:tgtEl>
                                          <p:spTgt spid="26"/>
                                        </p:tgtEl>
                                        <p:attrNameLst>
                                          <p:attrName>ppt_h</p:attrName>
                                        </p:attrNameLst>
                                      </p:cBhvr>
                                      <p:tavLst>
                                        <p:tav tm="0">
                                          <p:val>
                                            <p:fltVal val="0"/>
                                          </p:val>
                                        </p:tav>
                                        <p:tav tm="100000">
                                          <p:val>
                                            <p:strVal val="#ppt_h"/>
                                          </p:val>
                                        </p:tav>
                                      </p:tavLst>
                                    </p:anim>
                                    <p:animEffect transition="in" filter="fade">
                                      <p:cBhvr>
                                        <p:cTn id="56" dur="500"/>
                                        <p:tgtEl>
                                          <p:spTgt spid="26"/>
                                        </p:tgtEl>
                                      </p:cBhvr>
                                    </p:animEffect>
                                    <p:anim calcmode="lin" valueType="num">
                                      <p:cBhvr>
                                        <p:cTn id="57" dur="500" fill="hold"/>
                                        <p:tgtEl>
                                          <p:spTgt spid="26"/>
                                        </p:tgtEl>
                                        <p:attrNameLst>
                                          <p:attrName>ppt_x</p:attrName>
                                        </p:attrNameLst>
                                      </p:cBhvr>
                                      <p:tavLst>
                                        <p:tav tm="0">
                                          <p:val>
                                            <p:fltVal val="0.5"/>
                                          </p:val>
                                        </p:tav>
                                        <p:tav tm="100000">
                                          <p:val>
                                            <p:strVal val="#ppt_x"/>
                                          </p:val>
                                        </p:tav>
                                      </p:tavLst>
                                    </p:anim>
                                    <p:anim calcmode="lin" valueType="num">
                                      <p:cBhvr>
                                        <p:cTn id="58" dur="500" fill="hold"/>
                                        <p:tgtEl>
                                          <p:spTgt spid="26"/>
                                        </p:tgtEl>
                                        <p:attrNameLst>
                                          <p:attrName>ppt_y</p:attrName>
                                        </p:attrNameLst>
                                      </p:cBhvr>
                                      <p:tavLst>
                                        <p:tav tm="0">
                                          <p:val>
                                            <p:fltVal val="0.5"/>
                                          </p:val>
                                        </p:tav>
                                        <p:tav tm="100000">
                                          <p:val>
                                            <p:strVal val="#ppt_y"/>
                                          </p:val>
                                        </p:tav>
                                      </p:tavLst>
                                    </p:anim>
                                  </p:childTnLst>
                                </p:cTn>
                              </p:par>
                            </p:childTnLst>
                          </p:cTn>
                        </p:par>
                        <p:par>
                          <p:cTn id="59" fill="hold">
                            <p:stCondLst>
                              <p:cond delay="4250"/>
                            </p:stCondLst>
                            <p:childTnLst>
                              <p:par>
                                <p:cTn id="60" presetID="18" presetClass="entr" presetSubtype="12" fill="hold" nodeType="afterEffect">
                                  <p:stCondLst>
                                    <p:cond delay="0"/>
                                  </p:stCondLst>
                                  <p:childTnLst>
                                    <p:set>
                                      <p:cBhvr>
                                        <p:cTn id="61" dur="1" fill="hold">
                                          <p:stCondLst>
                                            <p:cond delay="0"/>
                                          </p:stCondLst>
                                        </p:cTn>
                                        <p:tgtEl>
                                          <p:spTgt spid="22"/>
                                        </p:tgtEl>
                                        <p:attrNameLst>
                                          <p:attrName>style.visibility</p:attrName>
                                        </p:attrNameLst>
                                      </p:cBhvr>
                                      <p:to>
                                        <p:strVal val="visible"/>
                                      </p:to>
                                    </p:set>
                                    <p:animEffect transition="in" filter="strips(downLeft)">
                                      <p:cBhvr>
                                        <p:cTn id="62" dur="500"/>
                                        <p:tgtEl>
                                          <p:spTgt spid="22"/>
                                        </p:tgtEl>
                                      </p:cBhvr>
                                    </p:animEffect>
                                  </p:childTnLst>
                                </p:cTn>
                              </p:par>
                            </p:childTnLst>
                          </p:cTn>
                        </p:par>
                        <p:par>
                          <p:cTn id="63" fill="hold">
                            <p:stCondLst>
                              <p:cond delay="4750"/>
                            </p:stCondLst>
                            <p:childTnLst>
                              <p:par>
                                <p:cTn id="64" presetID="37" presetClass="entr" presetSubtype="0" fill="hold" nodeType="afterEffect">
                                  <p:stCondLst>
                                    <p:cond delay="0"/>
                                  </p:stCondLst>
                                  <p:childTnLst>
                                    <p:set>
                                      <p:cBhvr>
                                        <p:cTn id="65" dur="1" fill="hold">
                                          <p:stCondLst>
                                            <p:cond delay="0"/>
                                          </p:stCondLst>
                                        </p:cTn>
                                        <p:tgtEl>
                                          <p:spTgt spid="35"/>
                                        </p:tgtEl>
                                        <p:attrNameLst>
                                          <p:attrName>style.visibility</p:attrName>
                                        </p:attrNameLst>
                                      </p:cBhvr>
                                      <p:to>
                                        <p:strVal val="visible"/>
                                      </p:to>
                                    </p:set>
                                    <p:animEffect transition="in" filter="fade">
                                      <p:cBhvr>
                                        <p:cTn id="66" dur="1000"/>
                                        <p:tgtEl>
                                          <p:spTgt spid="35"/>
                                        </p:tgtEl>
                                      </p:cBhvr>
                                    </p:animEffect>
                                    <p:anim calcmode="lin" valueType="num">
                                      <p:cBhvr>
                                        <p:cTn id="67" dur="1000" fill="hold"/>
                                        <p:tgtEl>
                                          <p:spTgt spid="35"/>
                                        </p:tgtEl>
                                        <p:attrNameLst>
                                          <p:attrName>ppt_x</p:attrName>
                                        </p:attrNameLst>
                                      </p:cBhvr>
                                      <p:tavLst>
                                        <p:tav tm="0">
                                          <p:val>
                                            <p:strVal val="#ppt_x"/>
                                          </p:val>
                                        </p:tav>
                                        <p:tav tm="100000">
                                          <p:val>
                                            <p:strVal val="#ppt_x"/>
                                          </p:val>
                                        </p:tav>
                                      </p:tavLst>
                                    </p:anim>
                                    <p:anim calcmode="lin" valueType="num">
                                      <p:cBhvr>
                                        <p:cTn id="68" dur="900" decel="100000" fill="hold"/>
                                        <p:tgtEl>
                                          <p:spTgt spid="35"/>
                                        </p:tgtEl>
                                        <p:attrNameLst>
                                          <p:attrName>ppt_y</p:attrName>
                                        </p:attrNameLst>
                                      </p:cBhvr>
                                      <p:tavLst>
                                        <p:tav tm="0">
                                          <p:val>
                                            <p:strVal val="#ppt_y+1"/>
                                          </p:val>
                                        </p:tav>
                                        <p:tav tm="100000">
                                          <p:val>
                                            <p:strVal val="#ppt_y-.03"/>
                                          </p:val>
                                        </p:tav>
                                      </p:tavLst>
                                    </p:anim>
                                    <p:anim calcmode="lin" valueType="num">
                                      <p:cBhvr>
                                        <p:cTn id="69" dur="100" accel="100000" fill="hold">
                                          <p:stCondLst>
                                            <p:cond delay="900"/>
                                          </p:stCondLst>
                                        </p:cTn>
                                        <p:tgtEl>
                                          <p:spTgt spid="3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30" grpId="0" animBg="1"/>
      <p:bldP spid="41" grpId="0" animBg="1"/>
      <p:bldP spid="4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1523</TotalTime>
  <Words>1240</Words>
  <Application>Microsoft Office PowerPoint</Application>
  <PresentationFormat>Widescreen</PresentationFormat>
  <Paragraphs>52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Roboto Light</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305</cp:revision>
  <dcterms:created xsi:type="dcterms:W3CDTF">2016-09-28T22:08:47Z</dcterms:created>
  <dcterms:modified xsi:type="dcterms:W3CDTF">2016-11-01T23:47:50Z</dcterms:modified>
</cp:coreProperties>
</file>