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193580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604267" y="2555853"/>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11537" y="1115290"/>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solidFill>
            <a:srgbClr val="BCBCB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521177" y="2435677"/>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1030763" y="2095997"/>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1252089" y="3499074"/>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1564278" y="3206321"/>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1685645" y="3511589"/>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1756343" y="3659053"/>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1887766" y="3754843"/>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726576" y="1176826"/>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solidFill>
            <a:srgbClr val="B9B9B9"/>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2183966" y="1527933"/>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solidFill>
            <a:srgbClr val="B6B6B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3539304" y="2145915"/>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solidFill>
            <a:srgbClr val="B3B3B3"/>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4297588" y="2780325"/>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4588039" y="2818622"/>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solidFill>
            <a:srgbClr val="ADADAD"/>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3983514" y="3748710"/>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solidFill>
            <a:srgbClr val="AAAAA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4990254" y="4369715"/>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4666501" y="4700313"/>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4035579" y="4556010"/>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solidFill>
            <a:srgbClr val="9A9A9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4457224" y="4643160"/>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solidFill>
            <a:srgbClr val="98989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4901550" y="4857053"/>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solidFill>
            <a:srgbClr val="92929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4992130" y="5195902"/>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solidFill>
            <a:srgbClr val="90909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2051038" y="2948909"/>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solidFill>
            <a:srgbClr val="A4A4A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2668315" y="3044514"/>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3407079" y="3569839"/>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solidFill>
            <a:srgbClr val="A8A8A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3809811" y="4372796"/>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3031951" y="4184228"/>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3026250" y="4287652"/>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solidFill>
            <a:srgbClr val="A0A0A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3307367" y="5252268"/>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solidFill>
            <a:srgbClr val="9E9E9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3546628" y="5003423"/>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4461171" y="5047256"/>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4768985" y="5304306"/>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solidFill>
            <a:srgbClr val="91919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3996402" y="5464872"/>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solidFill>
            <a:srgbClr val="8E8E8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5055553" y="5548386"/>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solidFill>
            <a:srgbClr val="8B8B8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6333117" y="5676850"/>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solidFill>
            <a:srgbClr val="88888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6315057" y="5461864"/>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solidFill>
            <a:srgbClr val="858585"/>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6774620" y="4719901"/>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solidFill>
            <a:srgbClr val="82828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7329321" y="4487144"/>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solidFill>
            <a:srgbClr val="7F7F7F"/>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7629870" y="4452562"/>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solidFill>
            <a:srgbClr val="7C7C7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8282687" y="4757559"/>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49" name="Group 48"/>
          <p:cNvGrpSpPr/>
          <p:nvPr/>
        </p:nvGrpSpPr>
        <p:grpSpPr>
          <a:xfrm>
            <a:off x="6347531" y="382633"/>
            <a:ext cx="4840106" cy="1130397"/>
            <a:chOff x="2879034" y="5745836"/>
            <a:chExt cx="4927350" cy="1005841"/>
          </a:xfrm>
          <a:effectLst>
            <a:outerShdw blurRad="50800" dist="38100" dir="18900000" algn="bl" rotWithShape="0">
              <a:prstClr val="black">
                <a:alpha val="40000"/>
              </a:prstClr>
            </a:outerShdw>
          </a:effectLst>
        </p:grpSpPr>
        <p:grpSp>
          <p:nvGrpSpPr>
            <p:cNvPr id="89" name="Group 12"/>
            <p:cNvGrpSpPr/>
            <p:nvPr/>
          </p:nvGrpSpPr>
          <p:grpSpPr>
            <a:xfrm>
              <a:off x="2879034" y="5745836"/>
              <a:ext cx="4927350" cy="1005841"/>
              <a:chOff x="323619" y="3562349"/>
              <a:chExt cx="3182318" cy="914401"/>
            </a:xfrm>
          </p:grpSpPr>
          <p:sp>
            <p:nvSpPr>
              <p:cNvPr id="96" name="Rectangle 9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Rectangle 96"/>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4" name="TextBox 93"/>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98" name="Group 97"/>
          <p:cNvGrpSpPr/>
          <p:nvPr/>
        </p:nvGrpSpPr>
        <p:grpSpPr>
          <a:xfrm>
            <a:off x="6347531" y="1775325"/>
            <a:ext cx="4840106" cy="1130397"/>
            <a:chOff x="2879034" y="5745836"/>
            <a:chExt cx="4927350" cy="1005841"/>
          </a:xfrm>
          <a:effectLst>
            <a:outerShdw blurRad="50800" dist="38100" dir="18900000" algn="bl" rotWithShape="0">
              <a:prstClr val="black">
                <a:alpha val="40000"/>
              </a:prstClr>
            </a:outerShdw>
          </a:effectLst>
        </p:grpSpPr>
        <p:grpSp>
          <p:nvGrpSpPr>
            <p:cNvPr id="99" name="Group 12"/>
            <p:cNvGrpSpPr/>
            <p:nvPr/>
          </p:nvGrpSpPr>
          <p:grpSpPr>
            <a:xfrm>
              <a:off x="2879034" y="5745836"/>
              <a:ext cx="4927350" cy="1005841"/>
              <a:chOff x="323619" y="3562349"/>
              <a:chExt cx="3182318" cy="914401"/>
            </a:xfrm>
          </p:grpSpPr>
          <p:sp>
            <p:nvSpPr>
              <p:cNvPr id="102" name="Rectangle 10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3" name="Rectangle 102"/>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0" name="TextBox 99"/>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1" name="TextBox 10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4" name="Group 103"/>
          <p:cNvGrpSpPr/>
          <p:nvPr/>
        </p:nvGrpSpPr>
        <p:grpSpPr>
          <a:xfrm>
            <a:off x="6347531" y="3164679"/>
            <a:ext cx="4840106" cy="1130397"/>
            <a:chOff x="2879034" y="5745836"/>
            <a:chExt cx="4927350" cy="1005841"/>
          </a:xfrm>
          <a:effectLst>
            <a:outerShdw blurRad="50800" dist="38100" dir="18900000" algn="bl" rotWithShape="0">
              <a:prstClr val="black">
                <a:alpha val="40000"/>
              </a:prstClr>
            </a:outerShdw>
          </a:effectLst>
        </p:grpSpPr>
        <p:grpSp>
          <p:nvGrpSpPr>
            <p:cNvPr id="105" name="Group 12"/>
            <p:cNvGrpSpPr/>
            <p:nvPr/>
          </p:nvGrpSpPr>
          <p:grpSpPr>
            <a:xfrm>
              <a:off x="2879034" y="5745836"/>
              <a:ext cx="4927350" cy="1005841"/>
              <a:chOff x="323619" y="3562349"/>
              <a:chExt cx="3182318" cy="914401"/>
            </a:xfrm>
          </p:grpSpPr>
          <p:sp>
            <p:nvSpPr>
              <p:cNvPr id="108" name="Rectangle 10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ectangle 108"/>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6" name="TextBox 105"/>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MEXICO MAP</a:t>
              </a:r>
            </a:p>
          </p:txBody>
        </p:sp>
        <p:sp>
          <p:nvSpPr>
            <p:cNvPr id="112" name="TextBox 111"/>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113" name="Block Arc 112"/>
          <p:cNvSpPr>
            <a:spLocks noChangeAspect="1"/>
          </p:cNvSpPr>
          <p:nvPr/>
        </p:nvSpPr>
        <p:spPr>
          <a:xfrm rot="16200000" flipH="1">
            <a:off x="3728492" y="2000144"/>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Oval 113"/>
          <p:cNvSpPr>
            <a:spLocks noChangeAspect="1"/>
          </p:cNvSpPr>
          <p:nvPr/>
        </p:nvSpPr>
        <p:spPr>
          <a:xfrm>
            <a:off x="3851812" y="212574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5" name="Isosceles Triangle 114"/>
          <p:cNvSpPr/>
          <p:nvPr/>
        </p:nvSpPr>
        <p:spPr bwMode="auto">
          <a:xfrm flipV="1">
            <a:off x="4242245" y="3157805"/>
            <a:ext cx="203200" cy="203200"/>
          </a:xfrm>
          <a:prstGeom prst="triangl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6" name="Block Arc 115"/>
          <p:cNvSpPr>
            <a:spLocks noChangeAspect="1"/>
          </p:cNvSpPr>
          <p:nvPr/>
        </p:nvSpPr>
        <p:spPr>
          <a:xfrm rot="16200000" flipH="1">
            <a:off x="877670" y="2217791"/>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7" name="Oval 116"/>
          <p:cNvSpPr>
            <a:spLocks noChangeAspect="1"/>
          </p:cNvSpPr>
          <p:nvPr/>
        </p:nvSpPr>
        <p:spPr>
          <a:xfrm>
            <a:off x="1000990" y="23433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8" name="Isosceles Triangle 117"/>
          <p:cNvSpPr/>
          <p:nvPr/>
        </p:nvSpPr>
        <p:spPr bwMode="auto">
          <a:xfrm flipV="1">
            <a:off x="1391423" y="3375452"/>
            <a:ext cx="203200" cy="203200"/>
          </a:xfrm>
          <a:prstGeom prst="triangl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9" name="Block Arc 118"/>
          <p:cNvSpPr>
            <a:spLocks noChangeAspect="1"/>
          </p:cNvSpPr>
          <p:nvPr/>
        </p:nvSpPr>
        <p:spPr>
          <a:xfrm rot="16200000" flipH="1">
            <a:off x="4086802" y="3852159"/>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0" name="Oval 119"/>
          <p:cNvSpPr>
            <a:spLocks noChangeAspect="1"/>
          </p:cNvSpPr>
          <p:nvPr/>
        </p:nvSpPr>
        <p:spPr>
          <a:xfrm>
            <a:off x="4210122" y="397776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1" name="Isosceles Triangle 120"/>
          <p:cNvSpPr/>
          <p:nvPr/>
        </p:nvSpPr>
        <p:spPr bwMode="auto">
          <a:xfrm flipV="1">
            <a:off x="4600555" y="5009820"/>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87" name="Picture 8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258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45" presetClass="entr" presetSubtype="0" fill="hold" grpId="0" nodeType="afterEffect">
                                  <p:stCondLst>
                                    <p:cond delay="0"/>
                                  </p:stCondLst>
                                  <p:childTnLst>
                                    <p:set>
                                      <p:cBhvr>
                                        <p:cTn id="205" dur="1" fill="hold">
                                          <p:stCondLst>
                                            <p:cond delay="0"/>
                                          </p:stCondLst>
                                        </p:cTn>
                                        <p:tgtEl>
                                          <p:spTgt spid="115"/>
                                        </p:tgtEl>
                                        <p:attrNameLst>
                                          <p:attrName>style.visibility</p:attrName>
                                        </p:attrNameLst>
                                      </p:cBhvr>
                                      <p:to>
                                        <p:strVal val="visible"/>
                                      </p:to>
                                    </p:set>
                                    <p:animEffect transition="in" filter="fade">
                                      <p:cBhvr>
                                        <p:cTn id="206" dur="2000"/>
                                        <p:tgtEl>
                                          <p:spTgt spid="115"/>
                                        </p:tgtEl>
                                      </p:cBhvr>
                                    </p:animEffect>
                                    <p:anim calcmode="lin" valueType="num">
                                      <p:cBhvr>
                                        <p:cTn id="207" dur="2000" fill="hold"/>
                                        <p:tgtEl>
                                          <p:spTgt spid="115"/>
                                        </p:tgtEl>
                                        <p:attrNameLst>
                                          <p:attrName>ppt_w</p:attrName>
                                        </p:attrNameLst>
                                      </p:cBhvr>
                                      <p:tavLst>
                                        <p:tav tm="0" fmla="#ppt_w*sin(2.5*pi*$)">
                                          <p:val>
                                            <p:fltVal val="0"/>
                                          </p:val>
                                        </p:tav>
                                        <p:tav tm="100000">
                                          <p:val>
                                            <p:fltVal val="1"/>
                                          </p:val>
                                        </p:tav>
                                      </p:tavLst>
                                    </p:anim>
                                    <p:anim calcmode="lin" valueType="num">
                                      <p:cBhvr>
                                        <p:cTn id="208" dur="2000" fill="hold"/>
                                        <p:tgtEl>
                                          <p:spTgt spid="115"/>
                                        </p:tgtEl>
                                        <p:attrNameLst>
                                          <p:attrName>ppt_h</p:attrName>
                                        </p:attrNameLst>
                                      </p:cBhvr>
                                      <p:tavLst>
                                        <p:tav tm="0">
                                          <p:val>
                                            <p:strVal val="#ppt_h"/>
                                          </p:val>
                                        </p:tav>
                                        <p:tav tm="100000">
                                          <p:val>
                                            <p:strVal val="#ppt_h"/>
                                          </p:val>
                                        </p:tav>
                                      </p:tavLst>
                                    </p:anim>
                                  </p:childTnLst>
                                </p:cTn>
                              </p:par>
                              <p:par>
                                <p:cTn id="209" presetID="45" presetClass="entr" presetSubtype="0" fill="hold" grpId="0" nodeType="withEffect">
                                  <p:stCondLst>
                                    <p:cond delay="0"/>
                                  </p:stCondLst>
                                  <p:childTnLst>
                                    <p:set>
                                      <p:cBhvr>
                                        <p:cTn id="210" dur="1" fill="hold">
                                          <p:stCondLst>
                                            <p:cond delay="0"/>
                                          </p:stCondLst>
                                        </p:cTn>
                                        <p:tgtEl>
                                          <p:spTgt spid="114"/>
                                        </p:tgtEl>
                                        <p:attrNameLst>
                                          <p:attrName>style.visibility</p:attrName>
                                        </p:attrNameLst>
                                      </p:cBhvr>
                                      <p:to>
                                        <p:strVal val="visible"/>
                                      </p:to>
                                    </p:set>
                                    <p:animEffect transition="in" filter="fade">
                                      <p:cBhvr>
                                        <p:cTn id="211" dur="2000"/>
                                        <p:tgtEl>
                                          <p:spTgt spid="114"/>
                                        </p:tgtEl>
                                      </p:cBhvr>
                                    </p:animEffect>
                                    <p:anim calcmode="lin" valueType="num">
                                      <p:cBhvr>
                                        <p:cTn id="212" dur="2000" fill="hold"/>
                                        <p:tgtEl>
                                          <p:spTgt spid="114"/>
                                        </p:tgtEl>
                                        <p:attrNameLst>
                                          <p:attrName>ppt_w</p:attrName>
                                        </p:attrNameLst>
                                      </p:cBhvr>
                                      <p:tavLst>
                                        <p:tav tm="0" fmla="#ppt_w*sin(2.5*pi*$)">
                                          <p:val>
                                            <p:fltVal val="0"/>
                                          </p:val>
                                        </p:tav>
                                        <p:tav tm="100000">
                                          <p:val>
                                            <p:fltVal val="1"/>
                                          </p:val>
                                        </p:tav>
                                      </p:tavLst>
                                    </p:anim>
                                    <p:anim calcmode="lin" valueType="num">
                                      <p:cBhvr>
                                        <p:cTn id="213" dur="2000" fill="hold"/>
                                        <p:tgtEl>
                                          <p:spTgt spid="114"/>
                                        </p:tgtEl>
                                        <p:attrNameLst>
                                          <p:attrName>ppt_h</p:attrName>
                                        </p:attrNameLst>
                                      </p:cBhvr>
                                      <p:tavLst>
                                        <p:tav tm="0">
                                          <p:val>
                                            <p:strVal val="#ppt_h"/>
                                          </p:val>
                                        </p:tav>
                                        <p:tav tm="100000">
                                          <p:val>
                                            <p:strVal val="#ppt_h"/>
                                          </p:val>
                                        </p:tav>
                                      </p:tavLst>
                                    </p:anim>
                                  </p:childTnLst>
                                </p:cTn>
                              </p:par>
                              <p:par>
                                <p:cTn id="214" presetID="2" presetClass="entr" presetSubtype="4" fill="hold" nodeType="withEffect">
                                  <p:stCondLst>
                                    <p:cond delay="0"/>
                                  </p:stCondLst>
                                  <p:childTnLst>
                                    <p:set>
                                      <p:cBhvr>
                                        <p:cTn id="215" dur="1" fill="hold">
                                          <p:stCondLst>
                                            <p:cond delay="0"/>
                                          </p:stCondLst>
                                        </p:cTn>
                                        <p:tgtEl>
                                          <p:spTgt spid="49"/>
                                        </p:tgtEl>
                                        <p:attrNameLst>
                                          <p:attrName>style.visibility</p:attrName>
                                        </p:attrNameLst>
                                      </p:cBhvr>
                                      <p:to>
                                        <p:strVal val="visible"/>
                                      </p:to>
                                    </p:set>
                                    <p:anim calcmode="lin" valueType="num">
                                      <p:cBhvr additive="base">
                                        <p:cTn id="216" dur="500" fill="hold"/>
                                        <p:tgtEl>
                                          <p:spTgt spid="49"/>
                                        </p:tgtEl>
                                        <p:attrNameLst>
                                          <p:attrName>ppt_x</p:attrName>
                                        </p:attrNameLst>
                                      </p:cBhvr>
                                      <p:tavLst>
                                        <p:tav tm="0">
                                          <p:val>
                                            <p:strVal val="#ppt_x"/>
                                          </p:val>
                                        </p:tav>
                                        <p:tav tm="100000">
                                          <p:val>
                                            <p:strVal val="#ppt_x"/>
                                          </p:val>
                                        </p:tav>
                                      </p:tavLst>
                                    </p:anim>
                                    <p:anim calcmode="lin" valueType="num">
                                      <p:cBhvr additive="base">
                                        <p:cTn id="217" dur="500" fill="hold"/>
                                        <p:tgtEl>
                                          <p:spTgt spid="49"/>
                                        </p:tgtEl>
                                        <p:attrNameLst>
                                          <p:attrName>ppt_y</p:attrName>
                                        </p:attrNameLst>
                                      </p:cBhvr>
                                      <p:tavLst>
                                        <p:tav tm="0">
                                          <p:val>
                                            <p:strVal val="1+#ppt_h/2"/>
                                          </p:val>
                                        </p:tav>
                                        <p:tav tm="100000">
                                          <p:val>
                                            <p:strVal val="#ppt_y"/>
                                          </p:val>
                                        </p:tav>
                                      </p:tavLst>
                                    </p:anim>
                                  </p:childTnLst>
                                </p:cTn>
                              </p:par>
                            </p:childTnLst>
                          </p:cTn>
                        </p:par>
                        <p:par>
                          <p:cTn id="218" fill="hold">
                            <p:stCondLst>
                              <p:cond delay="8600"/>
                            </p:stCondLst>
                            <p:childTnLst>
                              <p:par>
                                <p:cTn id="219" presetID="21" presetClass="entr" presetSubtype="1" fill="hold" grpId="0" nodeType="afterEffect">
                                  <p:stCondLst>
                                    <p:cond delay="0"/>
                                  </p:stCondLst>
                                  <p:childTnLst>
                                    <p:set>
                                      <p:cBhvr>
                                        <p:cTn id="220" dur="1" fill="hold">
                                          <p:stCondLst>
                                            <p:cond delay="0"/>
                                          </p:stCondLst>
                                        </p:cTn>
                                        <p:tgtEl>
                                          <p:spTgt spid="113"/>
                                        </p:tgtEl>
                                        <p:attrNameLst>
                                          <p:attrName>style.visibility</p:attrName>
                                        </p:attrNameLst>
                                      </p:cBhvr>
                                      <p:to>
                                        <p:strVal val="visible"/>
                                      </p:to>
                                    </p:set>
                                    <p:animEffect transition="in" filter="wheel(1)">
                                      <p:cBhvr>
                                        <p:cTn id="221" dur="2000"/>
                                        <p:tgtEl>
                                          <p:spTgt spid="113"/>
                                        </p:tgtEl>
                                      </p:cBhvr>
                                    </p:animEffect>
                                  </p:childTnLst>
                                </p:cTn>
                              </p:par>
                            </p:childTnLst>
                          </p:cTn>
                        </p:par>
                        <p:par>
                          <p:cTn id="222" fill="hold">
                            <p:stCondLst>
                              <p:cond delay="10600"/>
                            </p:stCondLst>
                            <p:childTnLst>
                              <p:par>
                                <p:cTn id="223" presetID="45" presetClass="entr" presetSubtype="0" fill="hold" grpId="0" nodeType="afterEffect">
                                  <p:stCondLst>
                                    <p:cond delay="0"/>
                                  </p:stCondLst>
                                  <p:childTnLst>
                                    <p:set>
                                      <p:cBhvr>
                                        <p:cTn id="224" dur="1" fill="hold">
                                          <p:stCondLst>
                                            <p:cond delay="0"/>
                                          </p:stCondLst>
                                        </p:cTn>
                                        <p:tgtEl>
                                          <p:spTgt spid="118"/>
                                        </p:tgtEl>
                                        <p:attrNameLst>
                                          <p:attrName>style.visibility</p:attrName>
                                        </p:attrNameLst>
                                      </p:cBhvr>
                                      <p:to>
                                        <p:strVal val="visible"/>
                                      </p:to>
                                    </p:set>
                                    <p:animEffect transition="in" filter="fade">
                                      <p:cBhvr>
                                        <p:cTn id="225" dur="2000"/>
                                        <p:tgtEl>
                                          <p:spTgt spid="118"/>
                                        </p:tgtEl>
                                      </p:cBhvr>
                                    </p:animEffect>
                                    <p:anim calcmode="lin" valueType="num">
                                      <p:cBhvr>
                                        <p:cTn id="226" dur="2000" fill="hold"/>
                                        <p:tgtEl>
                                          <p:spTgt spid="118"/>
                                        </p:tgtEl>
                                        <p:attrNameLst>
                                          <p:attrName>ppt_w</p:attrName>
                                        </p:attrNameLst>
                                      </p:cBhvr>
                                      <p:tavLst>
                                        <p:tav tm="0" fmla="#ppt_w*sin(2.5*pi*$)">
                                          <p:val>
                                            <p:fltVal val="0"/>
                                          </p:val>
                                        </p:tav>
                                        <p:tav tm="100000">
                                          <p:val>
                                            <p:fltVal val="1"/>
                                          </p:val>
                                        </p:tav>
                                      </p:tavLst>
                                    </p:anim>
                                    <p:anim calcmode="lin" valueType="num">
                                      <p:cBhvr>
                                        <p:cTn id="227" dur="2000" fill="hold"/>
                                        <p:tgtEl>
                                          <p:spTgt spid="118"/>
                                        </p:tgtEl>
                                        <p:attrNameLst>
                                          <p:attrName>ppt_h</p:attrName>
                                        </p:attrNameLst>
                                      </p:cBhvr>
                                      <p:tavLst>
                                        <p:tav tm="0">
                                          <p:val>
                                            <p:strVal val="#ppt_h"/>
                                          </p:val>
                                        </p:tav>
                                        <p:tav tm="100000">
                                          <p:val>
                                            <p:strVal val="#ppt_h"/>
                                          </p:val>
                                        </p:tav>
                                      </p:tavLst>
                                    </p:anim>
                                  </p:childTnLst>
                                </p:cTn>
                              </p:par>
                              <p:par>
                                <p:cTn id="228" presetID="45" presetClass="entr" presetSubtype="0" fill="hold" grpId="0" nodeType="withEffect">
                                  <p:stCondLst>
                                    <p:cond delay="0"/>
                                  </p:stCondLst>
                                  <p:childTnLst>
                                    <p:set>
                                      <p:cBhvr>
                                        <p:cTn id="229" dur="1" fill="hold">
                                          <p:stCondLst>
                                            <p:cond delay="0"/>
                                          </p:stCondLst>
                                        </p:cTn>
                                        <p:tgtEl>
                                          <p:spTgt spid="117"/>
                                        </p:tgtEl>
                                        <p:attrNameLst>
                                          <p:attrName>style.visibility</p:attrName>
                                        </p:attrNameLst>
                                      </p:cBhvr>
                                      <p:to>
                                        <p:strVal val="visible"/>
                                      </p:to>
                                    </p:set>
                                    <p:animEffect transition="in" filter="fade">
                                      <p:cBhvr>
                                        <p:cTn id="230" dur="2000"/>
                                        <p:tgtEl>
                                          <p:spTgt spid="117"/>
                                        </p:tgtEl>
                                      </p:cBhvr>
                                    </p:animEffect>
                                    <p:anim calcmode="lin" valueType="num">
                                      <p:cBhvr>
                                        <p:cTn id="231" dur="2000" fill="hold"/>
                                        <p:tgtEl>
                                          <p:spTgt spid="117"/>
                                        </p:tgtEl>
                                        <p:attrNameLst>
                                          <p:attrName>ppt_w</p:attrName>
                                        </p:attrNameLst>
                                      </p:cBhvr>
                                      <p:tavLst>
                                        <p:tav tm="0" fmla="#ppt_w*sin(2.5*pi*$)">
                                          <p:val>
                                            <p:fltVal val="0"/>
                                          </p:val>
                                        </p:tav>
                                        <p:tav tm="100000">
                                          <p:val>
                                            <p:fltVal val="1"/>
                                          </p:val>
                                        </p:tav>
                                      </p:tavLst>
                                    </p:anim>
                                    <p:anim calcmode="lin" valueType="num">
                                      <p:cBhvr>
                                        <p:cTn id="232" dur="2000" fill="hold"/>
                                        <p:tgtEl>
                                          <p:spTgt spid="117"/>
                                        </p:tgtEl>
                                        <p:attrNameLst>
                                          <p:attrName>ppt_h</p:attrName>
                                        </p:attrNameLst>
                                      </p:cBhvr>
                                      <p:tavLst>
                                        <p:tav tm="0">
                                          <p:val>
                                            <p:strVal val="#ppt_h"/>
                                          </p:val>
                                        </p:tav>
                                        <p:tav tm="100000">
                                          <p:val>
                                            <p:strVal val="#ppt_h"/>
                                          </p:val>
                                        </p:tav>
                                      </p:tavLst>
                                    </p:anim>
                                  </p:childTnLst>
                                </p:cTn>
                              </p:par>
                              <p:par>
                                <p:cTn id="233" presetID="2" presetClass="entr" presetSubtype="4" fill="hold" nodeType="withEffect">
                                  <p:stCondLst>
                                    <p:cond delay="0"/>
                                  </p:stCondLst>
                                  <p:childTnLst>
                                    <p:set>
                                      <p:cBhvr>
                                        <p:cTn id="234" dur="1" fill="hold">
                                          <p:stCondLst>
                                            <p:cond delay="0"/>
                                          </p:stCondLst>
                                        </p:cTn>
                                        <p:tgtEl>
                                          <p:spTgt spid="98"/>
                                        </p:tgtEl>
                                        <p:attrNameLst>
                                          <p:attrName>style.visibility</p:attrName>
                                        </p:attrNameLst>
                                      </p:cBhvr>
                                      <p:to>
                                        <p:strVal val="visible"/>
                                      </p:to>
                                    </p:set>
                                    <p:anim calcmode="lin" valueType="num">
                                      <p:cBhvr additive="base">
                                        <p:cTn id="235" dur="500" fill="hold"/>
                                        <p:tgtEl>
                                          <p:spTgt spid="98"/>
                                        </p:tgtEl>
                                        <p:attrNameLst>
                                          <p:attrName>ppt_x</p:attrName>
                                        </p:attrNameLst>
                                      </p:cBhvr>
                                      <p:tavLst>
                                        <p:tav tm="0">
                                          <p:val>
                                            <p:strVal val="#ppt_x"/>
                                          </p:val>
                                        </p:tav>
                                        <p:tav tm="100000">
                                          <p:val>
                                            <p:strVal val="#ppt_x"/>
                                          </p:val>
                                        </p:tav>
                                      </p:tavLst>
                                    </p:anim>
                                    <p:anim calcmode="lin" valueType="num">
                                      <p:cBhvr additive="base">
                                        <p:cTn id="236" dur="500" fill="hold"/>
                                        <p:tgtEl>
                                          <p:spTgt spid="98"/>
                                        </p:tgtEl>
                                        <p:attrNameLst>
                                          <p:attrName>ppt_y</p:attrName>
                                        </p:attrNameLst>
                                      </p:cBhvr>
                                      <p:tavLst>
                                        <p:tav tm="0">
                                          <p:val>
                                            <p:strVal val="1+#ppt_h/2"/>
                                          </p:val>
                                        </p:tav>
                                        <p:tav tm="100000">
                                          <p:val>
                                            <p:strVal val="#ppt_y"/>
                                          </p:val>
                                        </p:tav>
                                      </p:tavLst>
                                    </p:anim>
                                  </p:childTnLst>
                                </p:cTn>
                              </p:par>
                            </p:childTnLst>
                          </p:cTn>
                        </p:par>
                        <p:par>
                          <p:cTn id="237" fill="hold">
                            <p:stCondLst>
                              <p:cond delay="12600"/>
                            </p:stCondLst>
                            <p:childTnLst>
                              <p:par>
                                <p:cTn id="238" presetID="21" presetClass="entr" presetSubtype="1" fill="hold" grpId="0" nodeType="afterEffect">
                                  <p:stCondLst>
                                    <p:cond delay="0"/>
                                  </p:stCondLst>
                                  <p:childTnLst>
                                    <p:set>
                                      <p:cBhvr>
                                        <p:cTn id="239" dur="1" fill="hold">
                                          <p:stCondLst>
                                            <p:cond delay="0"/>
                                          </p:stCondLst>
                                        </p:cTn>
                                        <p:tgtEl>
                                          <p:spTgt spid="116"/>
                                        </p:tgtEl>
                                        <p:attrNameLst>
                                          <p:attrName>style.visibility</p:attrName>
                                        </p:attrNameLst>
                                      </p:cBhvr>
                                      <p:to>
                                        <p:strVal val="visible"/>
                                      </p:to>
                                    </p:set>
                                    <p:animEffect transition="in" filter="wheel(1)">
                                      <p:cBhvr>
                                        <p:cTn id="240" dur="2000"/>
                                        <p:tgtEl>
                                          <p:spTgt spid="116"/>
                                        </p:tgtEl>
                                      </p:cBhvr>
                                    </p:animEffect>
                                  </p:childTnLst>
                                </p:cTn>
                              </p:par>
                            </p:childTnLst>
                          </p:cTn>
                        </p:par>
                        <p:par>
                          <p:cTn id="241" fill="hold">
                            <p:stCondLst>
                              <p:cond delay="14600"/>
                            </p:stCondLst>
                            <p:childTnLst>
                              <p:par>
                                <p:cTn id="242" presetID="45" presetClass="entr" presetSubtype="0" fill="hold" grpId="0" nodeType="afterEffect">
                                  <p:stCondLst>
                                    <p:cond delay="0"/>
                                  </p:stCondLst>
                                  <p:childTnLst>
                                    <p:set>
                                      <p:cBhvr>
                                        <p:cTn id="243" dur="1" fill="hold">
                                          <p:stCondLst>
                                            <p:cond delay="0"/>
                                          </p:stCondLst>
                                        </p:cTn>
                                        <p:tgtEl>
                                          <p:spTgt spid="121"/>
                                        </p:tgtEl>
                                        <p:attrNameLst>
                                          <p:attrName>style.visibility</p:attrName>
                                        </p:attrNameLst>
                                      </p:cBhvr>
                                      <p:to>
                                        <p:strVal val="visible"/>
                                      </p:to>
                                    </p:set>
                                    <p:animEffect transition="in" filter="fade">
                                      <p:cBhvr>
                                        <p:cTn id="244" dur="2000"/>
                                        <p:tgtEl>
                                          <p:spTgt spid="121"/>
                                        </p:tgtEl>
                                      </p:cBhvr>
                                    </p:animEffect>
                                    <p:anim calcmode="lin" valueType="num">
                                      <p:cBhvr>
                                        <p:cTn id="245" dur="2000" fill="hold"/>
                                        <p:tgtEl>
                                          <p:spTgt spid="121"/>
                                        </p:tgtEl>
                                        <p:attrNameLst>
                                          <p:attrName>ppt_w</p:attrName>
                                        </p:attrNameLst>
                                      </p:cBhvr>
                                      <p:tavLst>
                                        <p:tav tm="0" fmla="#ppt_w*sin(2.5*pi*$)">
                                          <p:val>
                                            <p:fltVal val="0"/>
                                          </p:val>
                                        </p:tav>
                                        <p:tav tm="100000">
                                          <p:val>
                                            <p:fltVal val="1"/>
                                          </p:val>
                                        </p:tav>
                                      </p:tavLst>
                                    </p:anim>
                                    <p:anim calcmode="lin" valueType="num">
                                      <p:cBhvr>
                                        <p:cTn id="246" dur="2000" fill="hold"/>
                                        <p:tgtEl>
                                          <p:spTgt spid="121"/>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2000"/>
                                        <p:tgtEl>
                                          <p:spTgt spid="120"/>
                                        </p:tgtEl>
                                      </p:cBhvr>
                                    </p:animEffect>
                                    <p:anim calcmode="lin" valueType="num">
                                      <p:cBhvr>
                                        <p:cTn id="250" dur="2000" fill="hold"/>
                                        <p:tgtEl>
                                          <p:spTgt spid="120"/>
                                        </p:tgtEl>
                                        <p:attrNameLst>
                                          <p:attrName>ppt_w</p:attrName>
                                        </p:attrNameLst>
                                      </p:cBhvr>
                                      <p:tavLst>
                                        <p:tav tm="0" fmla="#ppt_w*sin(2.5*pi*$)">
                                          <p:val>
                                            <p:fltVal val="0"/>
                                          </p:val>
                                        </p:tav>
                                        <p:tav tm="100000">
                                          <p:val>
                                            <p:fltVal val="1"/>
                                          </p:val>
                                        </p:tav>
                                      </p:tavLst>
                                    </p:anim>
                                    <p:anim calcmode="lin" valueType="num">
                                      <p:cBhvr>
                                        <p:cTn id="251" dur="2000" fill="hold"/>
                                        <p:tgtEl>
                                          <p:spTgt spid="120"/>
                                        </p:tgtEl>
                                        <p:attrNameLst>
                                          <p:attrName>ppt_h</p:attrName>
                                        </p:attrNameLst>
                                      </p:cBhvr>
                                      <p:tavLst>
                                        <p:tav tm="0">
                                          <p:val>
                                            <p:strVal val="#ppt_h"/>
                                          </p:val>
                                        </p:tav>
                                        <p:tav tm="100000">
                                          <p:val>
                                            <p:strVal val="#ppt_h"/>
                                          </p:val>
                                        </p:tav>
                                      </p:tavLst>
                                    </p:anim>
                                  </p:childTnLst>
                                </p:cTn>
                              </p:par>
                              <p:par>
                                <p:cTn id="252" presetID="2" presetClass="entr" presetSubtype="4" fill="hold" nodeType="withEffect">
                                  <p:stCondLst>
                                    <p:cond delay="0"/>
                                  </p:stCondLst>
                                  <p:childTnLst>
                                    <p:set>
                                      <p:cBhvr>
                                        <p:cTn id="253" dur="1" fill="hold">
                                          <p:stCondLst>
                                            <p:cond delay="0"/>
                                          </p:stCondLst>
                                        </p:cTn>
                                        <p:tgtEl>
                                          <p:spTgt spid="104"/>
                                        </p:tgtEl>
                                        <p:attrNameLst>
                                          <p:attrName>style.visibility</p:attrName>
                                        </p:attrNameLst>
                                      </p:cBhvr>
                                      <p:to>
                                        <p:strVal val="visible"/>
                                      </p:to>
                                    </p:set>
                                    <p:anim calcmode="lin" valueType="num">
                                      <p:cBhvr additive="base">
                                        <p:cTn id="254" dur="500" fill="hold"/>
                                        <p:tgtEl>
                                          <p:spTgt spid="104"/>
                                        </p:tgtEl>
                                        <p:attrNameLst>
                                          <p:attrName>ppt_x</p:attrName>
                                        </p:attrNameLst>
                                      </p:cBhvr>
                                      <p:tavLst>
                                        <p:tav tm="0">
                                          <p:val>
                                            <p:strVal val="#ppt_x"/>
                                          </p:val>
                                        </p:tav>
                                        <p:tav tm="100000">
                                          <p:val>
                                            <p:strVal val="#ppt_x"/>
                                          </p:val>
                                        </p:tav>
                                      </p:tavLst>
                                    </p:anim>
                                    <p:anim calcmode="lin" valueType="num">
                                      <p:cBhvr additive="base">
                                        <p:cTn id="255" dur="500" fill="hold"/>
                                        <p:tgtEl>
                                          <p:spTgt spid="104"/>
                                        </p:tgtEl>
                                        <p:attrNameLst>
                                          <p:attrName>ppt_y</p:attrName>
                                        </p:attrNameLst>
                                      </p:cBhvr>
                                      <p:tavLst>
                                        <p:tav tm="0">
                                          <p:val>
                                            <p:strVal val="1+#ppt_h/2"/>
                                          </p:val>
                                        </p:tav>
                                        <p:tav tm="100000">
                                          <p:val>
                                            <p:strVal val="#ppt_y"/>
                                          </p:val>
                                        </p:tav>
                                      </p:tavLst>
                                    </p:anim>
                                  </p:childTnLst>
                                </p:cTn>
                              </p:par>
                            </p:childTnLst>
                          </p:cTn>
                        </p:par>
                        <p:par>
                          <p:cTn id="256" fill="hold">
                            <p:stCondLst>
                              <p:cond delay="16600"/>
                            </p:stCondLst>
                            <p:childTnLst>
                              <p:par>
                                <p:cTn id="257" presetID="21" presetClass="entr" presetSubtype="1" fill="hold" grpId="0" nodeType="after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heel(1)">
                                      <p:cBhvr>
                                        <p:cTn id="259"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2016-11-01T23:44:42Z</dcterms:modified>
</cp:coreProperties>
</file>