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770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8"/>
          <p:cNvSpPr>
            <a:spLocks noChangeArrowheads="1"/>
          </p:cNvSpPr>
          <p:nvPr/>
        </p:nvSpPr>
        <p:spPr bwMode="auto">
          <a:xfrm>
            <a:off x="3856987" y="2404535"/>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Rectangle 68"/>
          <p:cNvSpPr>
            <a:spLocks noChangeArrowheads="1"/>
          </p:cNvSpPr>
          <p:nvPr/>
        </p:nvSpPr>
        <p:spPr bwMode="auto">
          <a:xfrm>
            <a:off x="1442771" y="2404535"/>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28"/>
          <p:cNvSpPr>
            <a:spLocks noEditPoints="1"/>
          </p:cNvSpPr>
          <p:nvPr/>
        </p:nvSpPr>
        <p:spPr bwMode="auto">
          <a:xfrm>
            <a:off x="1288409"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28"/>
          <p:cNvSpPr>
            <a:spLocks noEditPoints="1"/>
          </p:cNvSpPr>
          <p:nvPr/>
        </p:nvSpPr>
        <p:spPr bwMode="auto">
          <a:xfrm>
            <a:off x="3721816"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Oval 84"/>
          <p:cNvSpPr/>
          <p:nvPr/>
        </p:nvSpPr>
        <p:spPr>
          <a:xfrm>
            <a:off x="2665054" y="3041193"/>
            <a:ext cx="1927742" cy="1927742"/>
          </a:xfrm>
          <a:prstGeom prst="ellipse">
            <a:avLst/>
          </a:prstGeom>
          <a:solidFill>
            <a:schemeClr val="bg1">
              <a:alpha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2" name="TextBox 31"/>
          <p:cNvSpPr txBox="1"/>
          <p:nvPr/>
        </p:nvSpPr>
        <p:spPr>
          <a:xfrm>
            <a:off x="7854511" y="1797112"/>
            <a:ext cx="3657600"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7854511" y="2936094"/>
            <a:ext cx="36576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854511" y="4075237"/>
            <a:ext cx="36576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7867063" y="5178412"/>
            <a:ext cx="3657600"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6" name="Oval 10"/>
          <p:cNvSpPr>
            <a:spLocks noChangeAspect="1" noChangeArrowheads="1"/>
          </p:cNvSpPr>
          <p:nvPr/>
        </p:nvSpPr>
        <p:spPr bwMode="auto">
          <a:xfrm rot="16200000" flipH="1">
            <a:off x="6706574" y="1837940"/>
            <a:ext cx="888742" cy="914400"/>
          </a:xfrm>
          <a:prstGeom prst="ellipse">
            <a:avLst/>
          </a:prstGeom>
          <a:solidFill>
            <a:srgbClr val="EF3425"/>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Oval 10"/>
          <p:cNvSpPr>
            <a:spLocks noChangeAspect="1" noChangeArrowheads="1"/>
          </p:cNvSpPr>
          <p:nvPr/>
        </p:nvSpPr>
        <p:spPr bwMode="auto">
          <a:xfrm rot="5400000">
            <a:off x="6689184" y="2970979"/>
            <a:ext cx="888742" cy="914400"/>
          </a:xfrm>
          <a:prstGeom prst="ellipse">
            <a:avLst/>
          </a:prstGeom>
          <a:solidFill>
            <a:srgbClr val="8397B1"/>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Oval 10"/>
          <p:cNvSpPr>
            <a:spLocks noChangeAspect="1" noChangeArrowheads="1"/>
          </p:cNvSpPr>
          <p:nvPr/>
        </p:nvSpPr>
        <p:spPr bwMode="auto">
          <a:xfrm rot="5400000" flipH="1" flipV="1">
            <a:off x="6706574" y="4109486"/>
            <a:ext cx="888742" cy="914400"/>
          </a:xfrm>
          <a:prstGeom prst="ellipse">
            <a:avLst/>
          </a:prstGeom>
          <a:solidFill>
            <a:srgbClr val="44546B"/>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Oval 10"/>
          <p:cNvSpPr>
            <a:spLocks noChangeAspect="1" noChangeArrowheads="1"/>
          </p:cNvSpPr>
          <p:nvPr/>
        </p:nvSpPr>
        <p:spPr bwMode="auto">
          <a:xfrm rot="16200000" flipV="1">
            <a:off x="6689184" y="5247994"/>
            <a:ext cx="888742" cy="914400"/>
          </a:xfrm>
          <a:prstGeom prst="ellipse">
            <a:avLst/>
          </a:prstGeom>
          <a:solidFill>
            <a:srgbClr val="2C3749"/>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7"/>
          <p:cNvSpPr>
            <a:spLocks noChangeAspect="1" noEditPoints="1"/>
          </p:cNvSpPr>
          <p:nvPr/>
        </p:nvSpPr>
        <p:spPr bwMode="auto">
          <a:xfrm>
            <a:off x="6928308" y="2052821"/>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72"/>
          <p:cNvSpPr>
            <a:spLocks noChangeAspect="1" noEditPoints="1"/>
          </p:cNvSpPr>
          <p:nvPr/>
        </p:nvSpPr>
        <p:spPr bwMode="auto">
          <a:xfrm>
            <a:off x="6948023" y="5449494"/>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a:grpSpLocks noChangeAspect="1"/>
          </p:cNvGrpSpPr>
          <p:nvPr/>
        </p:nvGrpSpPr>
        <p:grpSpPr>
          <a:xfrm>
            <a:off x="6904291" y="432682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45"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6948023" y="3186751"/>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a:grpSpLocks noChangeAspect="1"/>
          </p:cNvGrpSpPr>
          <p:nvPr/>
        </p:nvGrpSpPr>
        <p:grpSpPr>
          <a:xfrm>
            <a:off x="3350949" y="3381774"/>
            <a:ext cx="640080" cy="593948"/>
            <a:chOff x="4581525" y="1828800"/>
            <a:chExt cx="352425" cy="327025"/>
          </a:xfrm>
          <a:solidFill>
            <a:srgbClr val="62768F"/>
          </a:solidFill>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TextBox 90"/>
          <p:cNvSpPr txBox="1"/>
          <p:nvPr/>
        </p:nvSpPr>
        <p:spPr>
          <a:xfrm>
            <a:off x="2730553" y="4123682"/>
            <a:ext cx="1828800" cy="369332"/>
          </a:xfrm>
          <a:prstGeom prst="rect">
            <a:avLst/>
          </a:prstGeom>
          <a:noFill/>
        </p:spPr>
        <p:txBody>
          <a:bodyPr wrap="square" rtlCol="0">
            <a:spAutoFit/>
          </a:bodyPr>
          <a:lstStyle/>
          <a:p>
            <a:pPr algn="ctr"/>
            <a:r>
              <a:rPr lang="en-US" sz="1600" b="1" dirty="0">
                <a:solidFill>
                  <a:srgbClr val="62768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p:txBody>
      </p:sp>
      <p:pic>
        <p:nvPicPr>
          <p:cNvPr id="54" name="Picture 5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3607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fltVal val="0.5"/>
                                          </p:val>
                                        </p:tav>
                                        <p:tav tm="100000">
                                          <p:val>
                                            <p:strVal val="#ppt_x"/>
                                          </p:val>
                                        </p:tav>
                                      </p:tavLst>
                                    </p:anim>
                                    <p:anim calcmode="lin" valueType="num">
                                      <p:cBhvr>
                                        <p:cTn id="15" dur="500" fill="hold"/>
                                        <p:tgtEl>
                                          <p:spTgt spid="13"/>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anim calcmode="lin" valueType="num">
                                      <p:cBhvr>
                                        <p:cTn id="28" dur="500" fill="hold"/>
                                        <p:tgtEl>
                                          <p:spTgt spid="16"/>
                                        </p:tgtEl>
                                        <p:attrNameLst>
                                          <p:attrName>ppt_x</p:attrName>
                                        </p:attrNameLst>
                                      </p:cBhvr>
                                      <p:tavLst>
                                        <p:tav tm="0">
                                          <p:val>
                                            <p:fltVal val="0.5"/>
                                          </p:val>
                                        </p:tav>
                                        <p:tav tm="100000">
                                          <p:val>
                                            <p:strVal val="#ppt_x"/>
                                          </p:val>
                                        </p:tav>
                                      </p:tavLst>
                                    </p:anim>
                                    <p:anim calcmode="lin" valueType="num">
                                      <p:cBhvr>
                                        <p:cTn id="29" dur="500" fill="hold"/>
                                        <p:tgtEl>
                                          <p:spTgt spid="16"/>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2750"/>
                            </p:stCondLst>
                            <p:childTnLst>
                              <p:par>
                                <p:cTn id="37" presetID="53" presetClass="entr" presetSubtype="16"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 calcmode="lin" valueType="num">
                                      <p:cBhvr>
                                        <p:cTn id="39" dur="250" fill="hold"/>
                                        <p:tgtEl>
                                          <p:spTgt spid="85"/>
                                        </p:tgtEl>
                                        <p:attrNameLst>
                                          <p:attrName>ppt_w</p:attrName>
                                        </p:attrNameLst>
                                      </p:cBhvr>
                                      <p:tavLst>
                                        <p:tav tm="0">
                                          <p:val>
                                            <p:fltVal val="0"/>
                                          </p:val>
                                        </p:tav>
                                        <p:tav tm="100000">
                                          <p:val>
                                            <p:strVal val="#ppt_w"/>
                                          </p:val>
                                        </p:tav>
                                      </p:tavLst>
                                    </p:anim>
                                    <p:anim calcmode="lin" valueType="num">
                                      <p:cBhvr>
                                        <p:cTn id="40" dur="250" fill="hold"/>
                                        <p:tgtEl>
                                          <p:spTgt spid="85"/>
                                        </p:tgtEl>
                                        <p:attrNameLst>
                                          <p:attrName>ppt_h</p:attrName>
                                        </p:attrNameLst>
                                      </p:cBhvr>
                                      <p:tavLst>
                                        <p:tav tm="0">
                                          <p:val>
                                            <p:fltVal val="0"/>
                                          </p:val>
                                        </p:tav>
                                        <p:tav tm="100000">
                                          <p:val>
                                            <p:strVal val="#ppt_h"/>
                                          </p:val>
                                        </p:tav>
                                      </p:tavLst>
                                    </p:anim>
                                    <p:animEffect transition="in" filter="fade">
                                      <p:cBhvr>
                                        <p:cTn id="41" dur="250"/>
                                        <p:tgtEl>
                                          <p:spTgt spid="85"/>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par>
                          <p:cTn id="48" fill="hold">
                            <p:stCondLst>
                              <p:cond delay="3500"/>
                            </p:stCondLst>
                            <p:childTnLst>
                              <p:par>
                                <p:cTn id="49" presetID="22" presetClass="entr" presetSubtype="8" fill="hold" grpId="0" nodeType="afterEffect">
                                  <p:stCondLst>
                                    <p:cond delay="0"/>
                                  </p:stCondLst>
                                  <p:childTnLst>
                                    <p:set>
                                      <p:cBhvr>
                                        <p:cTn id="50" dur="1" fill="hold">
                                          <p:stCondLst>
                                            <p:cond delay="0"/>
                                          </p:stCondLst>
                                        </p:cTn>
                                        <p:tgtEl>
                                          <p:spTgt spid="91"/>
                                        </p:tgtEl>
                                        <p:attrNameLst>
                                          <p:attrName>style.visibility</p:attrName>
                                        </p:attrNameLst>
                                      </p:cBhvr>
                                      <p:to>
                                        <p:strVal val="visible"/>
                                      </p:to>
                                    </p:set>
                                    <p:animEffect transition="in" filter="wipe(left)">
                                      <p:cBhvr>
                                        <p:cTn id="51" dur="500"/>
                                        <p:tgtEl>
                                          <p:spTgt spid="91"/>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anim calcmode="lin" valueType="num">
                                      <p:cBhvr>
                                        <p:cTn id="58" dur="500" fill="hold"/>
                                        <p:tgtEl>
                                          <p:spTgt spid="36"/>
                                        </p:tgtEl>
                                        <p:attrNameLst>
                                          <p:attrName>ppt_x</p:attrName>
                                        </p:attrNameLst>
                                      </p:cBhvr>
                                      <p:tavLst>
                                        <p:tav tm="0">
                                          <p:val>
                                            <p:fltVal val="0.5"/>
                                          </p:val>
                                        </p:tav>
                                        <p:tav tm="100000">
                                          <p:val>
                                            <p:strVal val="#ppt_x"/>
                                          </p:val>
                                        </p:tav>
                                      </p:tavLst>
                                    </p:anim>
                                    <p:anim calcmode="lin" valueType="num">
                                      <p:cBhvr>
                                        <p:cTn id="59" dur="500" fill="hold"/>
                                        <p:tgtEl>
                                          <p:spTgt spid="3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22" presetClass="entr" presetSubtype="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p:cTn id="75" dur="500" fill="hold"/>
                                        <p:tgtEl>
                                          <p:spTgt spid="37"/>
                                        </p:tgtEl>
                                        <p:attrNameLst>
                                          <p:attrName>ppt_w</p:attrName>
                                        </p:attrNameLst>
                                      </p:cBhvr>
                                      <p:tavLst>
                                        <p:tav tm="0">
                                          <p:val>
                                            <p:fltVal val="0"/>
                                          </p:val>
                                        </p:tav>
                                        <p:tav tm="100000">
                                          <p:val>
                                            <p:strVal val="#ppt_w"/>
                                          </p:val>
                                        </p:tav>
                                      </p:tavLst>
                                    </p:anim>
                                    <p:anim calcmode="lin" valueType="num">
                                      <p:cBhvr>
                                        <p:cTn id="76" dur="500" fill="hold"/>
                                        <p:tgtEl>
                                          <p:spTgt spid="37"/>
                                        </p:tgtEl>
                                        <p:attrNameLst>
                                          <p:attrName>ppt_h</p:attrName>
                                        </p:attrNameLst>
                                      </p:cBhvr>
                                      <p:tavLst>
                                        <p:tav tm="0">
                                          <p:val>
                                            <p:fltVal val="0"/>
                                          </p:val>
                                        </p:tav>
                                        <p:tav tm="100000">
                                          <p:val>
                                            <p:strVal val="#ppt_h"/>
                                          </p:val>
                                        </p:tav>
                                      </p:tavLst>
                                    </p:anim>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fltVal val="0.5"/>
                                          </p:val>
                                        </p:tav>
                                        <p:tav tm="100000">
                                          <p:val>
                                            <p:strVal val="#ppt_x"/>
                                          </p:val>
                                        </p:tav>
                                      </p:tavLst>
                                    </p:anim>
                                    <p:anim calcmode="lin" valueType="num">
                                      <p:cBhvr>
                                        <p:cTn id="79" dur="500" fill="hold"/>
                                        <p:tgtEl>
                                          <p:spTgt spid="37"/>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left)">
                                      <p:cBhvr>
                                        <p:cTn id="91" dur="500"/>
                                        <p:tgtEl>
                                          <p:spTgt spid="33"/>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anim calcmode="lin" valueType="num">
                                      <p:cBhvr>
                                        <p:cTn id="98" dur="500" fill="hold"/>
                                        <p:tgtEl>
                                          <p:spTgt spid="38"/>
                                        </p:tgtEl>
                                        <p:attrNameLst>
                                          <p:attrName>ppt_x</p:attrName>
                                        </p:attrNameLst>
                                      </p:cBhvr>
                                      <p:tavLst>
                                        <p:tav tm="0">
                                          <p:val>
                                            <p:fltVal val="0.5"/>
                                          </p:val>
                                        </p:tav>
                                        <p:tav tm="100000">
                                          <p:val>
                                            <p:strVal val="#ppt_x"/>
                                          </p:val>
                                        </p:tav>
                                      </p:tavLst>
                                    </p:anim>
                                    <p:anim calcmode="lin" valueType="num">
                                      <p:cBhvr>
                                        <p:cTn id="99" dur="500" fill="hold"/>
                                        <p:tgtEl>
                                          <p:spTgt spid="3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p:cTn id="103" dur="500" fill="hold"/>
                                        <p:tgtEl>
                                          <p:spTgt spid="44"/>
                                        </p:tgtEl>
                                        <p:attrNameLst>
                                          <p:attrName>ppt_w</p:attrName>
                                        </p:attrNameLst>
                                      </p:cBhvr>
                                      <p:tavLst>
                                        <p:tav tm="0">
                                          <p:val>
                                            <p:fltVal val="0"/>
                                          </p:val>
                                        </p:tav>
                                        <p:tav tm="100000">
                                          <p:val>
                                            <p:strVal val="#ppt_w"/>
                                          </p:val>
                                        </p:tav>
                                      </p:tavLst>
                                    </p:anim>
                                    <p:anim calcmode="lin" valueType="num">
                                      <p:cBhvr>
                                        <p:cTn id="104" dur="500" fill="hold"/>
                                        <p:tgtEl>
                                          <p:spTgt spid="44"/>
                                        </p:tgtEl>
                                        <p:attrNameLst>
                                          <p:attrName>ppt_h</p:attrName>
                                        </p:attrNameLst>
                                      </p:cBhvr>
                                      <p:tavLst>
                                        <p:tav tm="0">
                                          <p:val>
                                            <p:fltVal val="0"/>
                                          </p:val>
                                        </p:tav>
                                        <p:tav tm="100000">
                                          <p:val>
                                            <p:strVal val="#ppt_h"/>
                                          </p:val>
                                        </p:tav>
                                      </p:tavLst>
                                    </p:anim>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fltVal val="0.5"/>
                                          </p:val>
                                        </p:tav>
                                        <p:tav tm="100000">
                                          <p:val>
                                            <p:strVal val="#ppt_x"/>
                                          </p:val>
                                        </p:tav>
                                      </p:tavLst>
                                    </p:anim>
                                    <p:anim calcmode="lin" valueType="num">
                                      <p:cBhvr>
                                        <p:cTn id="107" dur="500" fill="hold"/>
                                        <p:tgtEl>
                                          <p:spTgt spid="44"/>
                                        </p:tgtEl>
                                        <p:attrNameLst>
                                          <p:attrName>ppt_y</p:attrName>
                                        </p:attrNameLst>
                                      </p:cBhvr>
                                      <p:tavLst>
                                        <p:tav tm="0">
                                          <p:val>
                                            <p:fltVal val="0.5"/>
                                          </p:val>
                                        </p:tav>
                                        <p:tav tm="100000">
                                          <p:val>
                                            <p:strVal val="#ppt_y"/>
                                          </p:val>
                                        </p:tav>
                                      </p:tavLst>
                                    </p:anim>
                                  </p:childTnLst>
                                </p:cTn>
                              </p:par>
                            </p:childTnLst>
                          </p:cTn>
                        </p:par>
                        <p:par>
                          <p:cTn id="108" fill="hold">
                            <p:stCondLst>
                              <p:cond delay="8000"/>
                            </p:stCondLst>
                            <p:childTnLst>
                              <p:par>
                                <p:cTn id="109" presetID="22" presetClass="entr" presetSubtype="8"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left)">
                                      <p:cBhvr>
                                        <p:cTn id="111" dur="500"/>
                                        <p:tgtEl>
                                          <p:spTgt spid="34"/>
                                        </p:tgtEl>
                                      </p:cBhvr>
                                    </p:animEffect>
                                  </p:childTnLst>
                                </p:cTn>
                              </p:par>
                            </p:childTnLst>
                          </p:cTn>
                        </p:par>
                        <p:par>
                          <p:cTn id="112" fill="hold">
                            <p:stCondLst>
                              <p:cond delay="8500"/>
                            </p:stCondLst>
                            <p:childTnLst>
                              <p:par>
                                <p:cTn id="113" presetID="53" presetClass="entr" presetSubtype="528"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9000"/>
                            </p:stCondLst>
                            <p:childTnLst>
                              <p:par>
                                <p:cTn id="121" presetID="53" presetClass="entr" presetSubtype="528" fill="hold" grpId="0" nodeType="after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500" fill="hold"/>
                                        <p:tgtEl>
                                          <p:spTgt spid="43"/>
                                        </p:tgtEl>
                                        <p:attrNameLst>
                                          <p:attrName>ppt_w</p:attrName>
                                        </p:attrNameLst>
                                      </p:cBhvr>
                                      <p:tavLst>
                                        <p:tav tm="0">
                                          <p:val>
                                            <p:fltVal val="0"/>
                                          </p:val>
                                        </p:tav>
                                        <p:tav tm="100000">
                                          <p:val>
                                            <p:strVal val="#ppt_w"/>
                                          </p:val>
                                        </p:tav>
                                      </p:tavLst>
                                    </p:anim>
                                    <p:anim calcmode="lin" valueType="num">
                                      <p:cBhvr>
                                        <p:cTn id="124" dur="500" fill="hold"/>
                                        <p:tgtEl>
                                          <p:spTgt spid="43"/>
                                        </p:tgtEl>
                                        <p:attrNameLst>
                                          <p:attrName>ppt_h</p:attrName>
                                        </p:attrNameLst>
                                      </p:cBhvr>
                                      <p:tavLst>
                                        <p:tav tm="0">
                                          <p:val>
                                            <p:fltVal val="0"/>
                                          </p:val>
                                        </p:tav>
                                        <p:tav tm="100000">
                                          <p:val>
                                            <p:strVal val="#ppt_h"/>
                                          </p:val>
                                        </p:tav>
                                      </p:tavLst>
                                    </p:anim>
                                    <p:animEffect transition="in" filter="fade">
                                      <p:cBhvr>
                                        <p:cTn id="125" dur="500"/>
                                        <p:tgtEl>
                                          <p:spTgt spid="43"/>
                                        </p:tgtEl>
                                      </p:cBhvr>
                                    </p:animEffect>
                                    <p:anim calcmode="lin" valueType="num">
                                      <p:cBhvr>
                                        <p:cTn id="126" dur="500" fill="hold"/>
                                        <p:tgtEl>
                                          <p:spTgt spid="43"/>
                                        </p:tgtEl>
                                        <p:attrNameLst>
                                          <p:attrName>ppt_x</p:attrName>
                                        </p:attrNameLst>
                                      </p:cBhvr>
                                      <p:tavLst>
                                        <p:tav tm="0">
                                          <p:val>
                                            <p:fltVal val="0.5"/>
                                          </p:val>
                                        </p:tav>
                                        <p:tav tm="100000">
                                          <p:val>
                                            <p:strVal val="#ppt_x"/>
                                          </p:val>
                                        </p:tav>
                                      </p:tavLst>
                                    </p:anim>
                                    <p:anim calcmode="lin" valueType="num">
                                      <p:cBhvr>
                                        <p:cTn id="127" dur="500" fill="hold"/>
                                        <p:tgtEl>
                                          <p:spTgt spid="43"/>
                                        </p:tgtEl>
                                        <p:attrNameLst>
                                          <p:attrName>ppt_y</p:attrName>
                                        </p:attrNameLst>
                                      </p:cBhvr>
                                      <p:tavLst>
                                        <p:tav tm="0">
                                          <p:val>
                                            <p:fltVal val="0.5"/>
                                          </p:val>
                                        </p:tav>
                                        <p:tav tm="100000">
                                          <p:val>
                                            <p:strVal val="#ppt_y"/>
                                          </p:val>
                                        </p:tav>
                                      </p:tavLst>
                                    </p:anim>
                                  </p:childTnLst>
                                </p:cTn>
                              </p:par>
                            </p:childTnLst>
                          </p:cTn>
                        </p:par>
                        <p:par>
                          <p:cTn id="128" fill="hold">
                            <p:stCondLst>
                              <p:cond delay="9500"/>
                            </p:stCondLst>
                            <p:childTnLst>
                              <p:par>
                                <p:cTn id="129" presetID="22" presetClass="entr" presetSubtype="8" fill="hold" grpId="0" nodeType="afterEffect">
                                  <p:stCondLst>
                                    <p:cond delay="0"/>
                                  </p:stCondLst>
                                  <p:childTnLst>
                                    <p:set>
                                      <p:cBhvr>
                                        <p:cTn id="130" dur="1" fill="hold">
                                          <p:stCondLst>
                                            <p:cond delay="0"/>
                                          </p:stCondLst>
                                        </p:cTn>
                                        <p:tgtEl>
                                          <p:spTgt spid="35"/>
                                        </p:tgtEl>
                                        <p:attrNameLst>
                                          <p:attrName>style.visibility</p:attrName>
                                        </p:attrNameLst>
                                      </p:cBhvr>
                                      <p:to>
                                        <p:strVal val="visible"/>
                                      </p:to>
                                    </p:set>
                                    <p:animEffect transition="in" filter="wipe(left)">
                                      <p:cBhvr>
                                        <p:cTn id="1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13" grpId="0" animBg="1"/>
      <p:bldP spid="16" grpId="0" animBg="1"/>
      <p:bldP spid="85" grpId="0" animBg="1"/>
      <p:bldP spid="32" grpId="0"/>
      <p:bldP spid="33" grpId="0"/>
      <p:bldP spid="34" grpId="0"/>
      <p:bldP spid="35" grpId="0"/>
      <p:bldP spid="36" grpId="0" animBg="1"/>
      <p:bldP spid="37" grpId="0" animBg="1"/>
      <p:bldP spid="38" grpId="0" animBg="1"/>
      <p:bldP spid="39" grpId="0" animBg="1"/>
      <p:bldP spid="40" grpId="0" animBg="1"/>
      <p:bldP spid="43"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1272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2016-11-01T23:39:54Z</dcterms:modified>
</cp:coreProperties>
</file>