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168182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reeform 67"/>
          <p:cNvSpPr/>
          <p:nvPr/>
        </p:nvSpPr>
        <p:spPr>
          <a:xfrm>
            <a:off x="9956655" y="4448078"/>
            <a:ext cx="619044" cy="417294"/>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solidFill>
            <a:srgbClr val="A2A2A2"/>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9" name="Freeform 68"/>
          <p:cNvSpPr/>
          <p:nvPr/>
        </p:nvSpPr>
        <p:spPr>
          <a:xfrm>
            <a:off x="10425679" y="3942842"/>
            <a:ext cx="362116" cy="567312"/>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solidFill>
            <a:srgbClr val="A5A5A5"/>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9677308" y="2459898"/>
            <a:ext cx="1474324" cy="1569161"/>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solidFill>
            <a:srgbClr val="A8A8A8"/>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10956778" y="2609916"/>
            <a:ext cx="331076" cy="301762"/>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solidFill>
            <a:srgbClr val="B0B0B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10970574" y="2477140"/>
            <a:ext cx="527653" cy="277620"/>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solidFill>
            <a:srgbClr val="B2B2B2"/>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10530863" y="2204694"/>
            <a:ext cx="1013921" cy="40349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solidFill>
            <a:srgbClr val="B4B4B4"/>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79" name="Freeform 78"/>
          <p:cNvSpPr/>
          <p:nvPr/>
        </p:nvSpPr>
        <p:spPr>
          <a:xfrm>
            <a:off x="10913670" y="2030531"/>
            <a:ext cx="620768" cy="363839"/>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solidFill>
            <a:srgbClr val="BABABA"/>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10951607" y="1856373"/>
            <a:ext cx="548345" cy="319005"/>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solidFill>
            <a:srgbClr val="BCBCBC"/>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10499824" y="1542539"/>
            <a:ext cx="663876" cy="77251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solidFill>
            <a:srgbClr val="BEBEBE"/>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9780768" y="1544265"/>
            <a:ext cx="869075" cy="1260503"/>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solidFill>
            <a:srgbClr val="C1C1C1"/>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9342784" y="1290785"/>
            <a:ext cx="1070825" cy="1434662"/>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solidFill>
            <a:srgbClr val="C4C4C4"/>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9032399" y="1959835"/>
            <a:ext cx="755269" cy="1244983"/>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solidFill>
            <a:srgbClr val="C7C7C7"/>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2" name="Freeform 61"/>
          <p:cNvSpPr/>
          <p:nvPr/>
        </p:nvSpPr>
        <p:spPr>
          <a:xfrm>
            <a:off x="7311493" y="2339193"/>
            <a:ext cx="1814022" cy="1662277"/>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solidFill>
            <a:srgbClr val="CACACA"/>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1" name="Freeform 60"/>
          <p:cNvSpPr/>
          <p:nvPr/>
        </p:nvSpPr>
        <p:spPr>
          <a:xfrm>
            <a:off x="6713143" y="2349539"/>
            <a:ext cx="867350" cy="900113"/>
          </a:xfrm>
          <a:custGeom>
            <a:avLst/>
            <a:gdLst>
              <a:gd name="connsiteX0" fmla="*/ 210457 w 798286"/>
              <a:gd name="connsiteY0" fmla="*/ 50800 h 816429"/>
              <a:gd name="connsiteX1" fmla="*/ 214086 w 798286"/>
              <a:gd name="connsiteY1" fmla="*/ 112486 h 816429"/>
              <a:gd name="connsiteX2" fmla="*/ 87086 w 798286"/>
              <a:gd name="connsiteY2" fmla="*/ 170543 h 816429"/>
              <a:gd name="connsiteX3" fmla="*/ 87086 w 798286"/>
              <a:gd name="connsiteY3" fmla="*/ 246743 h 816429"/>
              <a:gd name="connsiteX4" fmla="*/ 0 w 798286"/>
              <a:gd name="connsiteY4" fmla="*/ 308429 h 816429"/>
              <a:gd name="connsiteX5" fmla="*/ 18143 w 798286"/>
              <a:gd name="connsiteY5" fmla="*/ 319314 h 816429"/>
              <a:gd name="connsiteX6" fmla="*/ 21771 w 798286"/>
              <a:gd name="connsiteY6" fmla="*/ 435429 h 816429"/>
              <a:gd name="connsiteX7" fmla="*/ 72571 w 798286"/>
              <a:gd name="connsiteY7" fmla="*/ 551543 h 816429"/>
              <a:gd name="connsiteX8" fmla="*/ 137886 w 798286"/>
              <a:gd name="connsiteY8" fmla="*/ 580572 h 816429"/>
              <a:gd name="connsiteX9" fmla="*/ 163286 w 798286"/>
              <a:gd name="connsiteY9" fmla="*/ 624114 h 816429"/>
              <a:gd name="connsiteX10" fmla="*/ 268514 w 798286"/>
              <a:gd name="connsiteY10" fmla="*/ 620486 h 816429"/>
              <a:gd name="connsiteX11" fmla="*/ 304800 w 798286"/>
              <a:gd name="connsiteY11" fmla="*/ 653143 h 816429"/>
              <a:gd name="connsiteX12" fmla="*/ 341086 w 798286"/>
              <a:gd name="connsiteY12" fmla="*/ 642257 h 816429"/>
              <a:gd name="connsiteX13" fmla="*/ 417286 w 798286"/>
              <a:gd name="connsiteY13" fmla="*/ 722086 h 816429"/>
              <a:gd name="connsiteX14" fmla="*/ 464457 w 798286"/>
              <a:gd name="connsiteY14" fmla="*/ 714829 h 816429"/>
              <a:gd name="connsiteX15" fmla="*/ 500743 w 798286"/>
              <a:gd name="connsiteY15" fmla="*/ 765629 h 816429"/>
              <a:gd name="connsiteX16" fmla="*/ 638629 w 798286"/>
              <a:gd name="connsiteY16" fmla="*/ 783772 h 816429"/>
              <a:gd name="connsiteX17" fmla="*/ 718457 w 798286"/>
              <a:gd name="connsiteY17" fmla="*/ 816429 h 816429"/>
              <a:gd name="connsiteX18" fmla="*/ 743857 w 798286"/>
              <a:gd name="connsiteY18" fmla="*/ 783772 h 816429"/>
              <a:gd name="connsiteX19" fmla="*/ 725714 w 798286"/>
              <a:gd name="connsiteY19" fmla="*/ 703943 h 816429"/>
              <a:gd name="connsiteX20" fmla="*/ 791029 w 798286"/>
              <a:gd name="connsiteY20" fmla="*/ 696686 h 816429"/>
              <a:gd name="connsiteX21" fmla="*/ 783771 w 798286"/>
              <a:gd name="connsiteY21" fmla="*/ 642257 h 816429"/>
              <a:gd name="connsiteX22" fmla="*/ 798286 w 798286"/>
              <a:gd name="connsiteY22" fmla="*/ 613229 h 816429"/>
              <a:gd name="connsiteX23" fmla="*/ 762000 w 798286"/>
              <a:gd name="connsiteY23" fmla="*/ 544286 h 816429"/>
              <a:gd name="connsiteX24" fmla="*/ 772886 w 798286"/>
              <a:gd name="connsiteY24" fmla="*/ 497114 h 816429"/>
              <a:gd name="connsiteX25" fmla="*/ 762000 w 798286"/>
              <a:gd name="connsiteY25" fmla="*/ 464457 h 816429"/>
              <a:gd name="connsiteX26" fmla="*/ 682171 w 798286"/>
              <a:gd name="connsiteY26" fmla="*/ 431800 h 816429"/>
              <a:gd name="connsiteX27" fmla="*/ 631371 w 798286"/>
              <a:gd name="connsiteY27" fmla="*/ 449943 h 816429"/>
              <a:gd name="connsiteX28" fmla="*/ 595086 w 798286"/>
              <a:gd name="connsiteY28" fmla="*/ 410029 h 816429"/>
              <a:gd name="connsiteX29" fmla="*/ 555171 w 798286"/>
              <a:gd name="connsiteY29" fmla="*/ 406400 h 816429"/>
              <a:gd name="connsiteX30" fmla="*/ 573314 w 798286"/>
              <a:gd name="connsiteY30" fmla="*/ 221343 h 816429"/>
              <a:gd name="connsiteX31" fmla="*/ 544286 w 798286"/>
              <a:gd name="connsiteY31" fmla="*/ 170543 h 816429"/>
              <a:gd name="connsiteX32" fmla="*/ 584200 w 798286"/>
              <a:gd name="connsiteY32" fmla="*/ 130629 h 816429"/>
              <a:gd name="connsiteX33" fmla="*/ 402771 w 798286"/>
              <a:gd name="connsiteY33" fmla="*/ 68943 h 816429"/>
              <a:gd name="connsiteX34" fmla="*/ 373743 w 798286"/>
              <a:gd name="connsiteY34" fmla="*/ 3629 h 816429"/>
              <a:gd name="connsiteX35" fmla="*/ 286657 w 798286"/>
              <a:gd name="connsiteY35" fmla="*/ 0 h 816429"/>
              <a:gd name="connsiteX36" fmla="*/ 210457 w 798286"/>
              <a:gd name="connsiteY36" fmla="*/ 50800 h 816429"/>
              <a:gd name="connsiteX0" fmla="*/ 210457 w 798286"/>
              <a:gd name="connsiteY0" fmla="*/ 62411 h 828040"/>
              <a:gd name="connsiteX1" fmla="*/ 214086 w 798286"/>
              <a:gd name="connsiteY1" fmla="*/ 124097 h 828040"/>
              <a:gd name="connsiteX2" fmla="*/ 87086 w 798286"/>
              <a:gd name="connsiteY2" fmla="*/ 182154 h 828040"/>
              <a:gd name="connsiteX3" fmla="*/ 87086 w 798286"/>
              <a:gd name="connsiteY3" fmla="*/ 258354 h 828040"/>
              <a:gd name="connsiteX4" fmla="*/ 0 w 798286"/>
              <a:gd name="connsiteY4" fmla="*/ 320040 h 828040"/>
              <a:gd name="connsiteX5" fmla="*/ 18143 w 798286"/>
              <a:gd name="connsiteY5" fmla="*/ 330925 h 828040"/>
              <a:gd name="connsiteX6" fmla="*/ 21771 w 798286"/>
              <a:gd name="connsiteY6" fmla="*/ 447040 h 828040"/>
              <a:gd name="connsiteX7" fmla="*/ 72571 w 798286"/>
              <a:gd name="connsiteY7" fmla="*/ 563154 h 828040"/>
              <a:gd name="connsiteX8" fmla="*/ 137886 w 798286"/>
              <a:gd name="connsiteY8" fmla="*/ 592183 h 828040"/>
              <a:gd name="connsiteX9" fmla="*/ 163286 w 798286"/>
              <a:gd name="connsiteY9" fmla="*/ 635725 h 828040"/>
              <a:gd name="connsiteX10" fmla="*/ 268514 w 798286"/>
              <a:gd name="connsiteY10" fmla="*/ 632097 h 828040"/>
              <a:gd name="connsiteX11" fmla="*/ 304800 w 798286"/>
              <a:gd name="connsiteY11" fmla="*/ 664754 h 828040"/>
              <a:gd name="connsiteX12" fmla="*/ 341086 w 798286"/>
              <a:gd name="connsiteY12" fmla="*/ 653868 h 828040"/>
              <a:gd name="connsiteX13" fmla="*/ 417286 w 798286"/>
              <a:gd name="connsiteY13" fmla="*/ 733697 h 828040"/>
              <a:gd name="connsiteX14" fmla="*/ 464457 w 798286"/>
              <a:gd name="connsiteY14" fmla="*/ 726440 h 828040"/>
              <a:gd name="connsiteX15" fmla="*/ 500743 w 798286"/>
              <a:gd name="connsiteY15" fmla="*/ 777240 h 828040"/>
              <a:gd name="connsiteX16" fmla="*/ 638629 w 798286"/>
              <a:gd name="connsiteY16" fmla="*/ 795383 h 828040"/>
              <a:gd name="connsiteX17" fmla="*/ 718457 w 798286"/>
              <a:gd name="connsiteY17" fmla="*/ 828040 h 828040"/>
              <a:gd name="connsiteX18" fmla="*/ 743857 w 798286"/>
              <a:gd name="connsiteY18" fmla="*/ 795383 h 828040"/>
              <a:gd name="connsiteX19" fmla="*/ 725714 w 798286"/>
              <a:gd name="connsiteY19" fmla="*/ 715554 h 828040"/>
              <a:gd name="connsiteX20" fmla="*/ 791029 w 798286"/>
              <a:gd name="connsiteY20" fmla="*/ 708297 h 828040"/>
              <a:gd name="connsiteX21" fmla="*/ 783771 w 798286"/>
              <a:gd name="connsiteY21" fmla="*/ 653868 h 828040"/>
              <a:gd name="connsiteX22" fmla="*/ 798286 w 798286"/>
              <a:gd name="connsiteY22" fmla="*/ 624840 h 828040"/>
              <a:gd name="connsiteX23" fmla="*/ 762000 w 798286"/>
              <a:gd name="connsiteY23" fmla="*/ 555897 h 828040"/>
              <a:gd name="connsiteX24" fmla="*/ 772886 w 798286"/>
              <a:gd name="connsiteY24" fmla="*/ 508725 h 828040"/>
              <a:gd name="connsiteX25" fmla="*/ 762000 w 798286"/>
              <a:gd name="connsiteY25" fmla="*/ 476068 h 828040"/>
              <a:gd name="connsiteX26" fmla="*/ 682171 w 798286"/>
              <a:gd name="connsiteY26" fmla="*/ 443411 h 828040"/>
              <a:gd name="connsiteX27" fmla="*/ 631371 w 798286"/>
              <a:gd name="connsiteY27" fmla="*/ 461554 h 828040"/>
              <a:gd name="connsiteX28" fmla="*/ 595086 w 798286"/>
              <a:gd name="connsiteY28" fmla="*/ 421640 h 828040"/>
              <a:gd name="connsiteX29" fmla="*/ 555171 w 798286"/>
              <a:gd name="connsiteY29" fmla="*/ 418011 h 828040"/>
              <a:gd name="connsiteX30" fmla="*/ 573314 w 798286"/>
              <a:gd name="connsiteY30" fmla="*/ 232954 h 828040"/>
              <a:gd name="connsiteX31" fmla="*/ 544286 w 798286"/>
              <a:gd name="connsiteY31" fmla="*/ 182154 h 828040"/>
              <a:gd name="connsiteX32" fmla="*/ 584200 w 798286"/>
              <a:gd name="connsiteY32" fmla="*/ 142240 h 828040"/>
              <a:gd name="connsiteX33" fmla="*/ 402771 w 798286"/>
              <a:gd name="connsiteY33" fmla="*/ 80554 h 828040"/>
              <a:gd name="connsiteX34" fmla="*/ 385173 w 798286"/>
              <a:gd name="connsiteY34" fmla="*/ 0 h 828040"/>
              <a:gd name="connsiteX35" fmla="*/ 286657 w 798286"/>
              <a:gd name="connsiteY35" fmla="*/ 11611 h 828040"/>
              <a:gd name="connsiteX36" fmla="*/ 210457 w 798286"/>
              <a:gd name="connsiteY36" fmla="*/ 62411 h 82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98286" h="828040">
                <a:moveTo>
                  <a:pt x="210457" y="62411"/>
                </a:moveTo>
                <a:lnTo>
                  <a:pt x="214086" y="124097"/>
                </a:lnTo>
                <a:lnTo>
                  <a:pt x="87086" y="182154"/>
                </a:lnTo>
                <a:lnTo>
                  <a:pt x="87086" y="258354"/>
                </a:lnTo>
                <a:lnTo>
                  <a:pt x="0" y="320040"/>
                </a:lnTo>
                <a:lnTo>
                  <a:pt x="18143" y="330925"/>
                </a:lnTo>
                <a:lnTo>
                  <a:pt x="21771" y="447040"/>
                </a:lnTo>
                <a:lnTo>
                  <a:pt x="72571" y="563154"/>
                </a:lnTo>
                <a:lnTo>
                  <a:pt x="137886" y="592183"/>
                </a:lnTo>
                <a:lnTo>
                  <a:pt x="163286" y="635725"/>
                </a:lnTo>
                <a:lnTo>
                  <a:pt x="268514" y="632097"/>
                </a:lnTo>
                <a:lnTo>
                  <a:pt x="304800" y="664754"/>
                </a:lnTo>
                <a:lnTo>
                  <a:pt x="341086" y="653868"/>
                </a:lnTo>
                <a:lnTo>
                  <a:pt x="417286" y="733697"/>
                </a:lnTo>
                <a:lnTo>
                  <a:pt x="464457" y="726440"/>
                </a:lnTo>
                <a:lnTo>
                  <a:pt x="500743" y="777240"/>
                </a:lnTo>
                <a:lnTo>
                  <a:pt x="638629" y="795383"/>
                </a:lnTo>
                <a:lnTo>
                  <a:pt x="718457" y="828040"/>
                </a:lnTo>
                <a:lnTo>
                  <a:pt x="743857" y="795383"/>
                </a:lnTo>
                <a:lnTo>
                  <a:pt x="725714" y="715554"/>
                </a:lnTo>
                <a:lnTo>
                  <a:pt x="791029" y="708297"/>
                </a:lnTo>
                <a:lnTo>
                  <a:pt x="783771" y="653868"/>
                </a:lnTo>
                <a:lnTo>
                  <a:pt x="798286" y="624840"/>
                </a:lnTo>
                <a:lnTo>
                  <a:pt x="762000" y="555897"/>
                </a:lnTo>
                <a:lnTo>
                  <a:pt x="772886" y="508725"/>
                </a:lnTo>
                <a:lnTo>
                  <a:pt x="762000" y="476068"/>
                </a:lnTo>
                <a:lnTo>
                  <a:pt x="682171" y="443411"/>
                </a:lnTo>
                <a:lnTo>
                  <a:pt x="631371" y="461554"/>
                </a:lnTo>
                <a:lnTo>
                  <a:pt x="595086" y="421640"/>
                </a:lnTo>
                <a:lnTo>
                  <a:pt x="555171" y="418011"/>
                </a:lnTo>
                <a:lnTo>
                  <a:pt x="573314" y="232954"/>
                </a:lnTo>
                <a:lnTo>
                  <a:pt x="544286" y="182154"/>
                </a:lnTo>
                <a:lnTo>
                  <a:pt x="584200" y="142240"/>
                </a:lnTo>
                <a:lnTo>
                  <a:pt x="402771" y="80554"/>
                </a:lnTo>
                <a:lnTo>
                  <a:pt x="385173" y="0"/>
                </a:lnTo>
                <a:lnTo>
                  <a:pt x="286657" y="11611"/>
                </a:lnTo>
                <a:lnTo>
                  <a:pt x="210457" y="62411"/>
                </a:lnTo>
                <a:close/>
              </a:path>
            </a:pathLst>
          </a:custGeom>
          <a:solidFill>
            <a:srgbClr val="CDCDC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0" name="Freeform 59"/>
          <p:cNvSpPr/>
          <p:nvPr/>
        </p:nvSpPr>
        <p:spPr>
          <a:xfrm>
            <a:off x="5330209" y="2280565"/>
            <a:ext cx="1186356" cy="567312"/>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solidFill>
            <a:srgbClr val="D9D9D9"/>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3" name="Freeform 52"/>
          <p:cNvSpPr/>
          <p:nvPr/>
        </p:nvSpPr>
        <p:spPr>
          <a:xfrm>
            <a:off x="7725337" y="749340"/>
            <a:ext cx="2046810" cy="1912307"/>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solidFill>
            <a:srgbClr val="D0D0D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9" name="Freeform 58"/>
          <p:cNvSpPr/>
          <p:nvPr/>
        </p:nvSpPr>
        <p:spPr>
          <a:xfrm>
            <a:off x="5364695" y="785550"/>
            <a:ext cx="2791730" cy="1888168"/>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solidFill>
            <a:srgbClr val="D6D6D6"/>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8" name="Freeform 57"/>
          <p:cNvSpPr/>
          <p:nvPr/>
        </p:nvSpPr>
        <p:spPr>
          <a:xfrm>
            <a:off x="6842467" y="304456"/>
            <a:ext cx="894941" cy="1017369"/>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solidFill>
            <a:srgbClr val="D3D3D3"/>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1" name="Freeform 50"/>
          <p:cNvSpPr/>
          <p:nvPr/>
        </p:nvSpPr>
        <p:spPr>
          <a:xfrm>
            <a:off x="8370246" y="421712"/>
            <a:ext cx="775960" cy="898388"/>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solidFill>
            <a:srgbClr val="CDCDC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2" name="Freeform 51"/>
          <p:cNvSpPr/>
          <p:nvPr/>
        </p:nvSpPr>
        <p:spPr>
          <a:xfrm>
            <a:off x="9084129" y="749339"/>
            <a:ext cx="25866" cy="55179"/>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4" name="Freeform 53"/>
          <p:cNvSpPr/>
          <p:nvPr/>
        </p:nvSpPr>
        <p:spPr>
          <a:xfrm>
            <a:off x="8830649" y="1176979"/>
            <a:ext cx="144846" cy="148294"/>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5" name="Freeform 54"/>
          <p:cNvSpPr/>
          <p:nvPr/>
        </p:nvSpPr>
        <p:spPr>
          <a:xfrm>
            <a:off x="9087577" y="982126"/>
            <a:ext cx="25866" cy="56904"/>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6" name="Freeform 55"/>
          <p:cNvSpPr/>
          <p:nvPr/>
        </p:nvSpPr>
        <p:spPr>
          <a:xfrm>
            <a:off x="9104821" y="1070069"/>
            <a:ext cx="108635" cy="41384"/>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7" name="Freeform 56"/>
          <p:cNvSpPr/>
          <p:nvPr/>
        </p:nvSpPr>
        <p:spPr>
          <a:xfrm>
            <a:off x="9025501" y="1076966"/>
            <a:ext cx="32763" cy="58628"/>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3" name="Freeform 62"/>
          <p:cNvSpPr/>
          <p:nvPr/>
        </p:nvSpPr>
        <p:spPr>
          <a:xfrm>
            <a:off x="7880532" y="3844554"/>
            <a:ext cx="1153594" cy="1119106"/>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solidFill>
            <a:srgbClr val="999999"/>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4" name="Freeform 63"/>
          <p:cNvSpPr/>
          <p:nvPr/>
        </p:nvSpPr>
        <p:spPr>
          <a:xfrm>
            <a:off x="8459915" y="4751564"/>
            <a:ext cx="1003576" cy="712159"/>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solidFill>
            <a:srgbClr val="939393"/>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5" name="Freeform 64"/>
          <p:cNvSpPr/>
          <p:nvPr/>
        </p:nvSpPr>
        <p:spPr>
          <a:xfrm>
            <a:off x="8570273" y="5325773"/>
            <a:ext cx="855280" cy="612145"/>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solidFill>
            <a:srgbClr val="90909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6" name="Freeform 65"/>
          <p:cNvSpPr/>
          <p:nvPr/>
        </p:nvSpPr>
        <p:spPr>
          <a:xfrm>
            <a:off x="7990889" y="5546491"/>
            <a:ext cx="1193255" cy="1158766"/>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solidFill>
            <a:srgbClr val="8D8D8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7" name="Freeform 66"/>
          <p:cNvSpPr/>
          <p:nvPr/>
        </p:nvSpPr>
        <p:spPr>
          <a:xfrm>
            <a:off x="8668562" y="4317027"/>
            <a:ext cx="1336376" cy="843210"/>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solidFill>
            <a:srgbClr val="969696"/>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0" name="Freeform 69"/>
          <p:cNvSpPr/>
          <p:nvPr/>
        </p:nvSpPr>
        <p:spPr>
          <a:xfrm>
            <a:off x="9022054" y="3366908"/>
            <a:ext cx="1703664" cy="1384655"/>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solidFill>
            <a:srgbClr val="9F9F9F"/>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8620279" y="3059973"/>
            <a:ext cx="1167388" cy="1162214"/>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solidFill>
            <a:srgbClr val="9C9C9C"/>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BRAZIL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18" name="Block Arc 117"/>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813374" y="2449310"/>
            <a:ext cx="203200" cy="203200"/>
          </a:xfrm>
          <a:prstGeom prst="triangle">
            <a:avLst/>
          </a:prstGeom>
          <a:solidFill>
            <a:srgbClr val="EF342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927350" cy="1005841"/>
              <a:chOff x="323619" y="3562349"/>
              <a:chExt cx="3182318" cy="914401"/>
            </a:xfrm>
          </p:grpSpPr>
          <p:sp>
            <p:nvSpPr>
              <p:cNvPr id="125" name="Rectangle 12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816617"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448799" y="1509296"/>
            <a:ext cx="1188720" cy="1188682"/>
          </a:xfrm>
          <a:prstGeom prst="blockArc">
            <a:avLst>
              <a:gd name="adj1" fmla="val 14423919"/>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572119" y="1634899"/>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962552" y="2666957"/>
            <a:ext cx="203200" cy="203200"/>
          </a:xfrm>
          <a:prstGeom prst="triangle">
            <a:avLst/>
          </a:prstGeom>
          <a:solidFill>
            <a:srgbClr val="8397B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927350" cy="1005841"/>
              <a:chOff x="323619" y="3562349"/>
              <a:chExt cx="3182318" cy="914401"/>
            </a:xfrm>
          </p:grpSpPr>
          <p:sp>
            <p:nvSpPr>
              <p:cNvPr id="134" name="Rectangle 133"/>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816617"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9657931" y="3143664"/>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9781251" y="326926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10171684" y="4301325"/>
            <a:ext cx="203200" cy="203200"/>
          </a:xfrm>
          <a:prstGeom prst="triangle">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927350" cy="1005841"/>
              <a:chOff x="323619" y="3562349"/>
              <a:chExt cx="3182318" cy="914401"/>
            </a:xfrm>
          </p:grpSpPr>
          <p:sp>
            <p:nvSpPr>
              <p:cNvPr id="143" name="Rectangle 14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816617"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82" name="Picture 8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07086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additive="base">
                                        <p:cTn id="11" dur="100" fill="hold"/>
                                        <p:tgtEl>
                                          <p:spTgt spid="68"/>
                                        </p:tgtEl>
                                        <p:attrNameLst>
                                          <p:attrName>ppt_x</p:attrName>
                                        </p:attrNameLst>
                                      </p:cBhvr>
                                      <p:tavLst>
                                        <p:tav tm="0">
                                          <p:val>
                                            <p:strVal val="#ppt_x"/>
                                          </p:val>
                                        </p:tav>
                                        <p:tav tm="100000">
                                          <p:val>
                                            <p:strVal val="#ppt_x"/>
                                          </p:val>
                                        </p:tav>
                                      </p:tavLst>
                                    </p:anim>
                                    <p:anim calcmode="lin" valueType="num">
                                      <p:cBhvr additive="base">
                                        <p:cTn id="12" dur="100" fill="hold"/>
                                        <p:tgtEl>
                                          <p:spTgt spid="68"/>
                                        </p:tgtEl>
                                        <p:attrNameLst>
                                          <p:attrName>ppt_y</p:attrName>
                                        </p:attrNameLst>
                                      </p:cBhvr>
                                      <p:tavLst>
                                        <p:tav tm="0">
                                          <p:val>
                                            <p:strVal val="1+#ppt_h/2"/>
                                          </p:val>
                                        </p:tav>
                                        <p:tav tm="100000">
                                          <p:val>
                                            <p:strVal val="#ppt_y"/>
                                          </p:val>
                                        </p:tav>
                                      </p:tavLst>
                                    </p:anim>
                                  </p:childTnLst>
                                </p:cTn>
                              </p:par>
                            </p:childTnLst>
                          </p:cTn>
                        </p:par>
                        <p:par>
                          <p:cTn id="13" fill="hold">
                            <p:stCondLst>
                              <p:cond delay="850"/>
                            </p:stCondLst>
                            <p:childTnLst>
                              <p:par>
                                <p:cTn id="14" presetID="2" presetClass="entr" presetSubtype="4" fill="hold" grpId="0" nodeType="afterEffect">
                                  <p:stCondLst>
                                    <p:cond delay="0"/>
                                  </p:stCondLst>
                                  <p:childTnLst>
                                    <p:set>
                                      <p:cBhvr>
                                        <p:cTn id="15" dur="1" fill="hold">
                                          <p:stCondLst>
                                            <p:cond delay="0"/>
                                          </p:stCondLst>
                                        </p:cTn>
                                        <p:tgtEl>
                                          <p:spTgt spid="69"/>
                                        </p:tgtEl>
                                        <p:attrNameLst>
                                          <p:attrName>style.visibility</p:attrName>
                                        </p:attrNameLst>
                                      </p:cBhvr>
                                      <p:to>
                                        <p:strVal val="visible"/>
                                      </p:to>
                                    </p:set>
                                    <p:anim calcmode="lin" valueType="num">
                                      <p:cBhvr additive="base">
                                        <p:cTn id="16" dur="100" fill="hold"/>
                                        <p:tgtEl>
                                          <p:spTgt spid="69"/>
                                        </p:tgtEl>
                                        <p:attrNameLst>
                                          <p:attrName>ppt_x</p:attrName>
                                        </p:attrNameLst>
                                      </p:cBhvr>
                                      <p:tavLst>
                                        <p:tav tm="0">
                                          <p:val>
                                            <p:strVal val="#ppt_x"/>
                                          </p:val>
                                        </p:tav>
                                        <p:tav tm="100000">
                                          <p:val>
                                            <p:strVal val="#ppt_x"/>
                                          </p:val>
                                        </p:tav>
                                      </p:tavLst>
                                    </p:anim>
                                    <p:anim calcmode="lin" valueType="num">
                                      <p:cBhvr additive="base">
                                        <p:cTn id="17" dur="100" fill="hold"/>
                                        <p:tgtEl>
                                          <p:spTgt spid="69"/>
                                        </p:tgtEl>
                                        <p:attrNameLst>
                                          <p:attrName>ppt_y</p:attrName>
                                        </p:attrNameLst>
                                      </p:cBhvr>
                                      <p:tavLst>
                                        <p:tav tm="0">
                                          <p:val>
                                            <p:strVal val="1+#ppt_h/2"/>
                                          </p:val>
                                        </p:tav>
                                        <p:tav tm="100000">
                                          <p:val>
                                            <p:strVal val="#ppt_y"/>
                                          </p:val>
                                        </p:tav>
                                      </p:tavLst>
                                    </p:anim>
                                  </p:childTnLst>
                                </p:cTn>
                              </p:par>
                            </p:childTnLst>
                          </p:cTn>
                        </p:par>
                        <p:par>
                          <p:cTn id="18" fill="hold">
                            <p:stCondLst>
                              <p:cond delay="950"/>
                            </p:stCondLst>
                            <p:childTnLst>
                              <p:par>
                                <p:cTn id="19" presetID="2" presetClass="entr" presetSubtype="4" fill="hold" grpId="0" nodeType="afterEffect">
                                  <p:stCondLst>
                                    <p:cond delay="0"/>
                                  </p:stCondLst>
                                  <p:childTnLst>
                                    <p:set>
                                      <p:cBhvr>
                                        <p:cTn id="20" dur="1" fill="hold">
                                          <p:stCondLst>
                                            <p:cond delay="0"/>
                                          </p:stCondLst>
                                        </p:cTn>
                                        <p:tgtEl>
                                          <p:spTgt spid="72"/>
                                        </p:tgtEl>
                                        <p:attrNameLst>
                                          <p:attrName>style.visibility</p:attrName>
                                        </p:attrNameLst>
                                      </p:cBhvr>
                                      <p:to>
                                        <p:strVal val="visible"/>
                                      </p:to>
                                    </p:set>
                                    <p:anim calcmode="lin" valueType="num">
                                      <p:cBhvr additive="base">
                                        <p:cTn id="21" dur="100" fill="hold"/>
                                        <p:tgtEl>
                                          <p:spTgt spid="72"/>
                                        </p:tgtEl>
                                        <p:attrNameLst>
                                          <p:attrName>ppt_x</p:attrName>
                                        </p:attrNameLst>
                                      </p:cBhvr>
                                      <p:tavLst>
                                        <p:tav tm="0">
                                          <p:val>
                                            <p:strVal val="#ppt_x"/>
                                          </p:val>
                                        </p:tav>
                                        <p:tav tm="100000">
                                          <p:val>
                                            <p:strVal val="#ppt_x"/>
                                          </p:val>
                                        </p:tav>
                                      </p:tavLst>
                                    </p:anim>
                                    <p:anim calcmode="lin" valueType="num">
                                      <p:cBhvr additive="base">
                                        <p:cTn id="22" dur="100" fill="hold"/>
                                        <p:tgtEl>
                                          <p:spTgt spid="72"/>
                                        </p:tgtEl>
                                        <p:attrNameLst>
                                          <p:attrName>ppt_y</p:attrName>
                                        </p:attrNameLst>
                                      </p:cBhvr>
                                      <p:tavLst>
                                        <p:tav tm="0">
                                          <p:val>
                                            <p:strVal val="1+#ppt_h/2"/>
                                          </p:val>
                                        </p:tav>
                                        <p:tav tm="100000">
                                          <p:val>
                                            <p:strVal val="#ppt_y"/>
                                          </p:val>
                                        </p:tav>
                                      </p:tavLst>
                                    </p:anim>
                                  </p:childTnLst>
                                </p:cTn>
                              </p:par>
                            </p:childTnLst>
                          </p:cTn>
                        </p:par>
                        <p:par>
                          <p:cTn id="23" fill="hold">
                            <p:stCondLst>
                              <p:cond delay="1050"/>
                            </p:stCondLst>
                            <p:childTnLst>
                              <p:par>
                                <p:cTn id="24" presetID="2" presetClass="entr" presetSubtype="4" fill="hold" grpId="0" nodeType="afterEffect">
                                  <p:stCondLst>
                                    <p:cond delay="0"/>
                                  </p:stCondLst>
                                  <p:childTnLst>
                                    <p:set>
                                      <p:cBhvr>
                                        <p:cTn id="25" dur="1" fill="hold">
                                          <p:stCondLst>
                                            <p:cond delay="0"/>
                                          </p:stCondLst>
                                        </p:cTn>
                                        <p:tgtEl>
                                          <p:spTgt spid="76"/>
                                        </p:tgtEl>
                                        <p:attrNameLst>
                                          <p:attrName>style.visibility</p:attrName>
                                        </p:attrNameLst>
                                      </p:cBhvr>
                                      <p:to>
                                        <p:strVal val="visible"/>
                                      </p:to>
                                    </p:set>
                                    <p:anim calcmode="lin" valueType="num">
                                      <p:cBhvr additive="base">
                                        <p:cTn id="26" dur="100" fill="hold"/>
                                        <p:tgtEl>
                                          <p:spTgt spid="76"/>
                                        </p:tgtEl>
                                        <p:attrNameLst>
                                          <p:attrName>ppt_x</p:attrName>
                                        </p:attrNameLst>
                                      </p:cBhvr>
                                      <p:tavLst>
                                        <p:tav tm="0">
                                          <p:val>
                                            <p:strVal val="#ppt_x"/>
                                          </p:val>
                                        </p:tav>
                                        <p:tav tm="100000">
                                          <p:val>
                                            <p:strVal val="#ppt_x"/>
                                          </p:val>
                                        </p:tav>
                                      </p:tavLst>
                                    </p:anim>
                                    <p:anim calcmode="lin" valueType="num">
                                      <p:cBhvr additive="base">
                                        <p:cTn id="27" dur="100" fill="hold"/>
                                        <p:tgtEl>
                                          <p:spTgt spid="76"/>
                                        </p:tgtEl>
                                        <p:attrNameLst>
                                          <p:attrName>ppt_y</p:attrName>
                                        </p:attrNameLst>
                                      </p:cBhvr>
                                      <p:tavLst>
                                        <p:tav tm="0">
                                          <p:val>
                                            <p:strVal val="1+#ppt_h/2"/>
                                          </p:val>
                                        </p:tav>
                                        <p:tav tm="100000">
                                          <p:val>
                                            <p:strVal val="#ppt_y"/>
                                          </p:val>
                                        </p:tav>
                                      </p:tavLst>
                                    </p:anim>
                                  </p:childTnLst>
                                </p:cTn>
                              </p:par>
                            </p:childTnLst>
                          </p:cTn>
                        </p:par>
                        <p:par>
                          <p:cTn id="28" fill="hold">
                            <p:stCondLst>
                              <p:cond delay="1150"/>
                            </p:stCondLst>
                            <p:childTnLst>
                              <p:par>
                                <p:cTn id="29" presetID="2" presetClass="entr" presetSubtype="4" fill="hold" grpId="0" nodeType="afterEffect">
                                  <p:stCondLst>
                                    <p:cond delay="0"/>
                                  </p:stCondLst>
                                  <p:childTnLst>
                                    <p:set>
                                      <p:cBhvr>
                                        <p:cTn id="30" dur="1" fill="hold">
                                          <p:stCondLst>
                                            <p:cond delay="0"/>
                                          </p:stCondLst>
                                        </p:cTn>
                                        <p:tgtEl>
                                          <p:spTgt spid="77"/>
                                        </p:tgtEl>
                                        <p:attrNameLst>
                                          <p:attrName>style.visibility</p:attrName>
                                        </p:attrNameLst>
                                      </p:cBhvr>
                                      <p:to>
                                        <p:strVal val="visible"/>
                                      </p:to>
                                    </p:set>
                                    <p:anim calcmode="lin" valueType="num">
                                      <p:cBhvr additive="base">
                                        <p:cTn id="31" dur="100" fill="hold"/>
                                        <p:tgtEl>
                                          <p:spTgt spid="77"/>
                                        </p:tgtEl>
                                        <p:attrNameLst>
                                          <p:attrName>ppt_x</p:attrName>
                                        </p:attrNameLst>
                                      </p:cBhvr>
                                      <p:tavLst>
                                        <p:tav tm="0">
                                          <p:val>
                                            <p:strVal val="#ppt_x"/>
                                          </p:val>
                                        </p:tav>
                                        <p:tav tm="100000">
                                          <p:val>
                                            <p:strVal val="#ppt_x"/>
                                          </p:val>
                                        </p:tav>
                                      </p:tavLst>
                                    </p:anim>
                                    <p:anim calcmode="lin" valueType="num">
                                      <p:cBhvr additive="base">
                                        <p:cTn id="32" dur="100" fill="hold"/>
                                        <p:tgtEl>
                                          <p:spTgt spid="77"/>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8"/>
                                        </p:tgtEl>
                                        <p:attrNameLst>
                                          <p:attrName>style.visibility</p:attrName>
                                        </p:attrNameLst>
                                      </p:cBhvr>
                                      <p:to>
                                        <p:strVal val="visible"/>
                                      </p:to>
                                    </p:set>
                                    <p:anim calcmode="lin" valueType="num">
                                      <p:cBhvr additive="base">
                                        <p:cTn id="36" dur="100" fill="hold"/>
                                        <p:tgtEl>
                                          <p:spTgt spid="78"/>
                                        </p:tgtEl>
                                        <p:attrNameLst>
                                          <p:attrName>ppt_x</p:attrName>
                                        </p:attrNameLst>
                                      </p:cBhvr>
                                      <p:tavLst>
                                        <p:tav tm="0">
                                          <p:val>
                                            <p:strVal val="#ppt_x"/>
                                          </p:val>
                                        </p:tav>
                                        <p:tav tm="100000">
                                          <p:val>
                                            <p:strVal val="#ppt_x"/>
                                          </p:val>
                                        </p:tav>
                                      </p:tavLst>
                                    </p:anim>
                                    <p:anim calcmode="lin" valueType="num">
                                      <p:cBhvr additive="base">
                                        <p:cTn id="37" dur="100" fill="hold"/>
                                        <p:tgtEl>
                                          <p:spTgt spid="78"/>
                                        </p:tgtEl>
                                        <p:attrNameLst>
                                          <p:attrName>ppt_y</p:attrName>
                                        </p:attrNameLst>
                                      </p:cBhvr>
                                      <p:tavLst>
                                        <p:tav tm="0">
                                          <p:val>
                                            <p:strVal val="1+#ppt_h/2"/>
                                          </p:val>
                                        </p:tav>
                                        <p:tav tm="100000">
                                          <p:val>
                                            <p:strVal val="#ppt_y"/>
                                          </p:val>
                                        </p:tav>
                                      </p:tavLst>
                                    </p:anim>
                                  </p:childTnLst>
                                </p:cTn>
                              </p:par>
                            </p:childTnLst>
                          </p:cTn>
                        </p:par>
                        <p:par>
                          <p:cTn id="38" fill="hold">
                            <p:stCondLst>
                              <p:cond delay="1350"/>
                            </p:stCondLst>
                            <p:childTnLst>
                              <p:par>
                                <p:cTn id="39" presetID="2" presetClass="entr" presetSubtype="4" fill="hold" grpId="0" nodeType="afterEffect">
                                  <p:stCondLst>
                                    <p:cond delay="0"/>
                                  </p:stCondLst>
                                  <p:childTnLst>
                                    <p:set>
                                      <p:cBhvr>
                                        <p:cTn id="40" dur="1" fill="hold">
                                          <p:stCondLst>
                                            <p:cond delay="0"/>
                                          </p:stCondLst>
                                        </p:cTn>
                                        <p:tgtEl>
                                          <p:spTgt spid="79"/>
                                        </p:tgtEl>
                                        <p:attrNameLst>
                                          <p:attrName>style.visibility</p:attrName>
                                        </p:attrNameLst>
                                      </p:cBhvr>
                                      <p:to>
                                        <p:strVal val="visible"/>
                                      </p:to>
                                    </p:set>
                                    <p:anim calcmode="lin" valueType="num">
                                      <p:cBhvr additive="base">
                                        <p:cTn id="41" dur="100" fill="hold"/>
                                        <p:tgtEl>
                                          <p:spTgt spid="79"/>
                                        </p:tgtEl>
                                        <p:attrNameLst>
                                          <p:attrName>ppt_x</p:attrName>
                                        </p:attrNameLst>
                                      </p:cBhvr>
                                      <p:tavLst>
                                        <p:tav tm="0">
                                          <p:val>
                                            <p:strVal val="#ppt_x"/>
                                          </p:val>
                                        </p:tav>
                                        <p:tav tm="100000">
                                          <p:val>
                                            <p:strVal val="#ppt_x"/>
                                          </p:val>
                                        </p:tav>
                                      </p:tavLst>
                                    </p:anim>
                                    <p:anim calcmode="lin" valueType="num">
                                      <p:cBhvr additive="base">
                                        <p:cTn id="42" dur="100" fill="hold"/>
                                        <p:tgtEl>
                                          <p:spTgt spid="79"/>
                                        </p:tgtEl>
                                        <p:attrNameLst>
                                          <p:attrName>ppt_y</p:attrName>
                                        </p:attrNameLst>
                                      </p:cBhvr>
                                      <p:tavLst>
                                        <p:tav tm="0">
                                          <p:val>
                                            <p:strVal val="1+#ppt_h/2"/>
                                          </p:val>
                                        </p:tav>
                                        <p:tav tm="100000">
                                          <p:val>
                                            <p:strVal val="#ppt_y"/>
                                          </p:val>
                                        </p:tav>
                                      </p:tavLst>
                                    </p:anim>
                                  </p:childTnLst>
                                </p:cTn>
                              </p:par>
                            </p:childTnLst>
                          </p:cTn>
                        </p:par>
                        <p:par>
                          <p:cTn id="43" fill="hold">
                            <p:stCondLst>
                              <p:cond delay="1450"/>
                            </p:stCondLst>
                            <p:childTnLst>
                              <p:par>
                                <p:cTn id="44" presetID="2" presetClass="entr" presetSubtype="4" fill="hold" grpId="0" nodeType="afterEffect">
                                  <p:stCondLst>
                                    <p:cond delay="0"/>
                                  </p:stCondLst>
                                  <p:childTnLst>
                                    <p:set>
                                      <p:cBhvr>
                                        <p:cTn id="45" dur="1" fill="hold">
                                          <p:stCondLst>
                                            <p:cond delay="0"/>
                                          </p:stCondLst>
                                        </p:cTn>
                                        <p:tgtEl>
                                          <p:spTgt spid="80"/>
                                        </p:tgtEl>
                                        <p:attrNameLst>
                                          <p:attrName>style.visibility</p:attrName>
                                        </p:attrNameLst>
                                      </p:cBhvr>
                                      <p:to>
                                        <p:strVal val="visible"/>
                                      </p:to>
                                    </p:set>
                                    <p:anim calcmode="lin" valueType="num">
                                      <p:cBhvr additive="base">
                                        <p:cTn id="46" dur="100" fill="hold"/>
                                        <p:tgtEl>
                                          <p:spTgt spid="80"/>
                                        </p:tgtEl>
                                        <p:attrNameLst>
                                          <p:attrName>ppt_x</p:attrName>
                                        </p:attrNameLst>
                                      </p:cBhvr>
                                      <p:tavLst>
                                        <p:tav tm="0">
                                          <p:val>
                                            <p:strVal val="#ppt_x"/>
                                          </p:val>
                                        </p:tav>
                                        <p:tav tm="100000">
                                          <p:val>
                                            <p:strVal val="#ppt_x"/>
                                          </p:val>
                                        </p:tav>
                                      </p:tavLst>
                                    </p:anim>
                                    <p:anim calcmode="lin" valueType="num">
                                      <p:cBhvr additive="base">
                                        <p:cTn id="47" dur="100" fill="hold"/>
                                        <p:tgtEl>
                                          <p:spTgt spid="80"/>
                                        </p:tgtEl>
                                        <p:attrNameLst>
                                          <p:attrName>ppt_y</p:attrName>
                                        </p:attrNameLst>
                                      </p:cBhvr>
                                      <p:tavLst>
                                        <p:tav tm="0">
                                          <p:val>
                                            <p:strVal val="1+#ppt_h/2"/>
                                          </p:val>
                                        </p:tav>
                                        <p:tav tm="100000">
                                          <p:val>
                                            <p:strVal val="#ppt_y"/>
                                          </p:val>
                                        </p:tav>
                                      </p:tavLst>
                                    </p:anim>
                                  </p:childTnLst>
                                </p:cTn>
                              </p:par>
                            </p:childTnLst>
                          </p:cTn>
                        </p:par>
                        <p:par>
                          <p:cTn id="48" fill="hold">
                            <p:stCondLst>
                              <p:cond delay="1550"/>
                            </p:stCondLst>
                            <p:childTnLst>
                              <p:par>
                                <p:cTn id="49" presetID="2" presetClass="entr" presetSubtype="4" fill="hold" grpId="0" nodeType="after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additive="base">
                                        <p:cTn id="51" dur="100" fill="hold"/>
                                        <p:tgtEl>
                                          <p:spTgt spid="81"/>
                                        </p:tgtEl>
                                        <p:attrNameLst>
                                          <p:attrName>ppt_x</p:attrName>
                                        </p:attrNameLst>
                                      </p:cBhvr>
                                      <p:tavLst>
                                        <p:tav tm="0">
                                          <p:val>
                                            <p:strVal val="#ppt_x"/>
                                          </p:val>
                                        </p:tav>
                                        <p:tav tm="100000">
                                          <p:val>
                                            <p:strVal val="#ppt_x"/>
                                          </p:val>
                                        </p:tav>
                                      </p:tavLst>
                                    </p:anim>
                                    <p:anim calcmode="lin" valueType="num">
                                      <p:cBhvr additive="base">
                                        <p:cTn id="52" dur="100" fill="hold"/>
                                        <p:tgtEl>
                                          <p:spTgt spid="81"/>
                                        </p:tgtEl>
                                        <p:attrNameLst>
                                          <p:attrName>ppt_y</p:attrName>
                                        </p:attrNameLst>
                                      </p:cBhvr>
                                      <p:tavLst>
                                        <p:tav tm="0">
                                          <p:val>
                                            <p:strVal val="1+#ppt_h/2"/>
                                          </p:val>
                                        </p:tav>
                                        <p:tav tm="100000">
                                          <p:val>
                                            <p:strVal val="#ppt_y"/>
                                          </p:val>
                                        </p:tav>
                                      </p:tavLst>
                                    </p:anim>
                                  </p:childTnLst>
                                </p:cTn>
                              </p:par>
                            </p:childTnLst>
                          </p:cTn>
                        </p:par>
                        <p:par>
                          <p:cTn id="53" fill="hold">
                            <p:stCondLst>
                              <p:cond delay="1650"/>
                            </p:stCondLst>
                            <p:childTnLst>
                              <p:par>
                                <p:cTn id="54" presetID="2" presetClass="entr" presetSubtype="4" fill="hold" grpId="0" nodeType="afterEffect">
                                  <p:stCondLst>
                                    <p:cond delay="0"/>
                                  </p:stCondLst>
                                  <p:childTnLst>
                                    <p:set>
                                      <p:cBhvr>
                                        <p:cTn id="55" dur="1" fill="hold">
                                          <p:stCondLst>
                                            <p:cond delay="0"/>
                                          </p:stCondLst>
                                        </p:cTn>
                                        <p:tgtEl>
                                          <p:spTgt spid="75"/>
                                        </p:tgtEl>
                                        <p:attrNameLst>
                                          <p:attrName>style.visibility</p:attrName>
                                        </p:attrNameLst>
                                      </p:cBhvr>
                                      <p:to>
                                        <p:strVal val="visible"/>
                                      </p:to>
                                    </p:set>
                                    <p:anim calcmode="lin" valueType="num">
                                      <p:cBhvr additive="base">
                                        <p:cTn id="56" dur="100" fill="hold"/>
                                        <p:tgtEl>
                                          <p:spTgt spid="75"/>
                                        </p:tgtEl>
                                        <p:attrNameLst>
                                          <p:attrName>ppt_x</p:attrName>
                                        </p:attrNameLst>
                                      </p:cBhvr>
                                      <p:tavLst>
                                        <p:tav tm="0">
                                          <p:val>
                                            <p:strVal val="#ppt_x"/>
                                          </p:val>
                                        </p:tav>
                                        <p:tav tm="100000">
                                          <p:val>
                                            <p:strVal val="#ppt_x"/>
                                          </p:val>
                                        </p:tav>
                                      </p:tavLst>
                                    </p:anim>
                                    <p:anim calcmode="lin" valueType="num">
                                      <p:cBhvr additive="base">
                                        <p:cTn id="57" dur="100" fill="hold"/>
                                        <p:tgtEl>
                                          <p:spTgt spid="75"/>
                                        </p:tgtEl>
                                        <p:attrNameLst>
                                          <p:attrName>ppt_y</p:attrName>
                                        </p:attrNameLst>
                                      </p:cBhvr>
                                      <p:tavLst>
                                        <p:tav tm="0">
                                          <p:val>
                                            <p:strVal val="1+#ppt_h/2"/>
                                          </p:val>
                                        </p:tav>
                                        <p:tav tm="100000">
                                          <p:val>
                                            <p:strVal val="#ppt_y"/>
                                          </p:val>
                                        </p:tav>
                                      </p:tavLst>
                                    </p:anim>
                                  </p:childTnLst>
                                </p:cTn>
                              </p:par>
                            </p:childTnLst>
                          </p:cTn>
                        </p:par>
                        <p:par>
                          <p:cTn id="58" fill="hold">
                            <p:stCondLst>
                              <p:cond delay="1750"/>
                            </p:stCondLst>
                            <p:childTnLst>
                              <p:par>
                                <p:cTn id="59" presetID="2" presetClass="entr" presetSubtype="4" fill="hold" grpId="0" nodeType="afterEffect">
                                  <p:stCondLst>
                                    <p:cond delay="0"/>
                                  </p:stCondLst>
                                  <p:childTnLst>
                                    <p:set>
                                      <p:cBhvr>
                                        <p:cTn id="60" dur="1" fill="hold">
                                          <p:stCondLst>
                                            <p:cond delay="0"/>
                                          </p:stCondLst>
                                        </p:cTn>
                                        <p:tgtEl>
                                          <p:spTgt spid="74"/>
                                        </p:tgtEl>
                                        <p:attrNameLst>
                                          <p:attrName>style.visibility</p:attrName>
                                        </p:attrNameLst>
                                      </p:cBhvr>
                                      <p:to>
                                        <p:strVal val="visible"/>
                                      </p:to>
                                    </p:set>
                                    <p:anim calcmode="lin" valueType="num">
                                      <p:cBhvr additive="base">
                                        <p:cTn id="61" dur="100" fill="hold"/>
                                        <p:tgtEl>
                                          <p:spTgt spid="74"/>
                                        </p:tgtEl>
                                        <p:attrNameLst>
                                          <p:attrName>ppt_x</p:attrName>
                                        </p:attrNameLst>
                                      </p:cBhvr>
                                      <p:tavLst>
                                        <p:tav tm="0">
                                          <p:val>
                                            <p:strVal val="#ppt_x"/>
                                          </p:val>
                                        </p:tav>
                                        <p:tav tm="100000">
                                          <p:val>
                                            <p:strVal val="#ppt_x"/>
                                          </p:val>
                                        </p:tav>
                                      </p:tavLst>
                                    </p:anim>
                                    <p:anim calcmode="lin" valueType="num">
                                      <p:cBhvr additive="base">
                                        <p:cTn id="62" dur="100" fill="hold"/>
                                        <p:tgtEl>
                                          <p:spTgt spid="74"/>
                                        </p:tgtEl>
                                        <p:attrNameLst>
                                          <p:attrName>ppt_y</p:attrName>
                                        </p:attrNameLst>
                                      </p:cBhvr>
                                      <p:tavLst>
                                        <p:tav tm="0">
                                          <p:val>
                                            <p:strVal val="1+#ppt_h/2"/>
                                          </p:val>
                                        </p:tav>
                                        <p:tav tm="100000">
                                          <p:val>
                                            <p:strVal val="#ppt_y"/>
                                          </p:val>
                                        </p:tav>
                                      </p:tavLst>
                                    </p:anim>
                                  </p:childTnLst>
                                </p:cTn>
                              </p:par>
                            </p:childTnLst>
                          </p:cTn>
                        </p:par>
                        <p:par>
                          <p:cTn id="63" fill="hold">
                            <p:stCondLst>
                              <p:cond delay="1850"/>
                            </p:stCondLst>
                            <p:childTnLst>
                              <p:par>
                                <p:cTn id="64" presetID="2" presetClass="entr" presetSubtype="4" fill="hold" grpId="0" nodeType="after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100" fill="hold"/>
                                        <p:tgtEl>
                                          <p:spTgt spid="73"/>
                                        </p:tgtEl>
                                        <p:attrNameLst>
                                          <p:attrName>ppt_x</p:attrName>
                                        </p:attrNameLst>
                                      </p:cBhvr>
                                      <p:tavLst>
                                        <p:tav tm="0">
                                          <p:val>
                                            <p:strVal val="#ppt_x"/>
                                          </p:val>
                                        </p:tav>
                                        <p:tav tm="100000">
                                          <p:val>
                                            <p:strVal val="#ppt_x"/>
                                          </p:val>
                                        </p:tav>
                                      </p:tavLst>
                                    </p:anim>
                                    <p:anim calcmode="lin" valueType="num">
                                      <p:cBhvr additive="base">
                                        <p:cTn id="67" dur="100" fill="hold"/>
                                        <p:tgtEl>
                                          <p:spTgt spid="73"/>
                                        </p:tgtEl>
                                        <p:attrNameLst>
                                          <p:attrName>ppt_y</p:attrName>
                                        </p:attrNameLst>
                                      </p:cBhvr>
                                      <p:tavLst>
                                        <p:tav tm="0">
                                          <p:val>
                                            <p:strVal val="1+#ppt_h/2"/>
                                          </p:val>
                                        </p:tav>
                                        <p:tav tm="100000">
                                          <p:val>
                                            <p:strVal val="#ppt_y"/>
                                          </p:val>
                                        </p:tav>
                                      </p:tavLst>
                                    </p:anim>
                                  </p:childTnLst>
                                </p:cTn>
                              </p:par>
                            </p:childTnLst>
                          </p:cTn>
                        </p:par>
                        <p:par>
                          <p:cTn id="68" fill="hold">
                            <p:stCondLst>
                              <p:cond delay="1950"/>
                            </p:stCondLst>
                            <p:childTnLst>
                              <p:par>
                                <p:cTn id="69" presetID="2" presetClass="entr" presetSubtype="4" fill="hold" grpId="0" nodeType="afterEffect">
                                  <p:stCondLst>
                                    <p:cond delay="0"/>
                                  </p:stCondLst>
                                  <p:childTnLst>
                                    <p:set>
                                      <p:cBhvr>
                                        <p:cTn id="70" dur="1" fill="hold">
                                          <p:stCondLst>
                                            <p:cond delay="0"/>
                                          </p:stCondLst>
                                        </p:cTn>
                                        <p:tgtEl>
                                          <p:spTgt spid="62"/>
                                        </p:tgtEl>
                                        <p:attrNameLst>
                                          <p:attrName>style.visibility</p:attrName>
                                        </p:attrNameLst>
                                      </p:cBhvr>
                                      <p:to>
                                        <p:strVal val="visible"/>
                                      </p:to>
                                    </p:set>
                                    <p:anim calcmode="lin" valueType="num">
                                      <p:cBhvr additive="base">
                                        <p:cTn id="71" dur="100" fill="hold"/>
                                        <p:tgtEl>
                                          <p:spTgt spid="62"/>
                                        </p:tgtEl>
                                        <p:attrNameLst>
                                          <p:attrName>ppt_x</p:attrName>
                                        </p:attrNameLst>
                                      </p:cBhvr>
                                      <p:tavLst>
                                        <p:tav tm="0">
                                          <p:val>
                                            <p:strVal val="#ppt_x"/>
                                          </p:val>
                                        </p:tav>
                                        <p:tav tm="100000">
                                          <p:val>
                                            <p:strVal val="#ppt_x"/>
                                          </p:val>
                                        </p:tav>
                                      </p:tavLst>
                                    </p:anim>
                                    <p:anim calcmode="lin" valueType="num">
                                      <p:cBhvr additive="base">
                                        <p:cTn id="72" dur="100" fill="hold"/>
                                        <p:tgtEl>
                                          <p:spTgt spid="62"/>
                                        </p:tgtEl>
                                        <p:attrNameLst>
                                          <p:attrName>ppt_y</p:attrName>
                                        </p:attrNameLst>
                                      </p:cBhvr>
                                      <p:tavLst>
                                        <p:tav tm="0">
                                          <p:val>
                                            <p:strVal val="1+#ppt_h/2"/>
                                          </p:val>
                                        </p:tav>
                                        <p:tav tm="100000">
                                          <p:val>
                                            <p:strVal val="#ppt_y"/>
                                          </p:val>
                                        </p:tav>
                                      </p:tavLst>
                                    </p:anim>
                                  </p:childTnLst>
                                </p:cTn>
                              </p:par>
                            </p:childTnLst>
                          </p:cTn>
                        </p:par>
                        <p:par>
                          <p:cTn id="73" fill="hold">
                            <p:stCondLst>
                              <p:cond delay="2050"/>
                            </p:stCondLst>
                            <p:childTnLst>
                              <p:par>
                                <p:cTn id="74" presetID="2" presetClass="entr" presetSubtype="4"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additive="base">
                                        <p:cTn id="76" dur="100" fill="hold"/>
                                        <p:tgtEl>
                                          <p:spTgt spid="61"/>
                                        </p:tgtEl>
                                        <p:attrNameLst>
                                          <p:attrName>ppt_x</p:attrName>
                                        </p:attrNameLst>
                                      </p:cBhvr>
                                      <p:tavLst>
                                        <p:tav tm="0">
                                          <p:val>
                                            <p:strVal val="#ppt_x"/>
                                          </p:val>
                                        </p:tav>
                                        <p:tav tm="100000">
                                          <p:val>
                                            <p:strVal val="#ppt_x"/>
                                          </p:val>
                                        </p:tav>
                                      </p:tavLst>
                                    </p:anim>
                                    <p:anim calcmode="lin" valueType="num">
                                      <p:cBhvr additive="base">
                                        <p:cTn id="77" dur="100" fill="hold"/>
                                        <p:tgtEl>
                                          <p:spTgt spid="61"/>
                                        </p:tgtEl>
                                        <p:attrNameLst>
                                          <p:attrName>ppt_y</p:attrName>
                                        </p:attrNameLst>
                                      </p:cBhvr>
                                      <p:tavLst>
                                        <p:tav tm="0">
                                          <p:val>
                                            <p:strVal val="1+#ppt_h/2"/>
                                          </p:val>
                                        </p:tav>
                                        <p:tav tm="100000">
                                          <p:val>
                                            <p:strVal val="#ppt_y"/>
                                          </p:val>
                                        </p:tav>
                                      </p:tavLst>
                                    </p:anim>
                                  </p:childTnLst>
                                </p:cTn>
                              </p:par>
                            </p:childTnLst>
                          </p:cTn>
                        </p:par>
                        <p:par>
                          <p:cTn id="78" fill="hold">
                            <p:stCondLst>
                              <p:cond delay="2150"/>
                            </p:stCondLst>
                            <p:childTnLst>
                              <p:par>
                                <p:cTn id="79" presetID="2" presetClass="entr" presetSubtype="4" fill="hold" grpId="0" nodeType="afterEffect">
                                  <p:stCondLst>
                                    <p:cond delay="0"/>
                                  </p:stCondLst>
                                  <p:childTnLst>
                                    <p:set>
                                      <p:cBhvr>
                                        <p:cTn id="80" dur="1" fill="hold">
                                          <p:stCondLst>
                                            <p:cond delay="0"/>
                                          </p:stCondLst>
                                        </p:cTn>
                                        <p:tgtEl>
                                          <p:spTgt spid="60"/>
                                        </p:tgtEl>
                                        <p:attrNameLst>
                                          <p:attrName>style.visibility</p:attrName>
                                        </p:attrNameLst>
                                      </p:cBhvr>
                                      <p:to>
                                        <p:strVal val="visible"/>
                                      </p:to>
                                    </p:set>
                                    <p:anim calcmode="lin" valueType="num">
                                      <p:cBhvr additive="base">
                                        <p:cTn id="81" dur="100" fill="hold"/>
                                        <p:tgtEl>
                                          <p:spTgt spid="60"/>
                                        </p:tgtEl>
                                        <p:attrNameLst>
                                          <p:attrName>ppt_x</p:attrName>
                                        </p:attrNameLst>
                                      </p:cBhvr>
                                      <p:tavLst>
                                        <p:tav tm="0">
                                          <p:val>
                                            <p:strVal val="#ppt_x"/>
                                          </p:val>
                                        </p:tav>
                                        <p:tav tm="100000">
                                          <p:val>
                                            <p:strVal val="#ppt_x"/>
                                          </p:val>
                                        </p:tav>
                                      </p:tavLst>
                                    </p:anim>
                                    <p:anim calcmode="lin" valueType="num">
                                      <p:cBhvr additive="base">
                                        <p:cTn id="82" dur="100" fill="hold"/>
                                        <p:tgtEl>
                                          <p:spTgt spid="60"/>
                                        </p:tgtEl>
                                        <p:attrNameLst>
                                          <p:attrName>ppt_y</p:attrName>
                                        </p:attrNameLst>
                                      </p:cBhvr>
                                      <p:tavLst>
                                        <p:tav tm="0">
                                          <p:val>
                                            <p:strVal val="1+#ppt_h/2"/>
                                          </p:val>
                                        </p:tav>
                                        <p:tav tm="100000">
                                          <p:val>
                                            <p:strVal val="#ppt_y"/>
                                          </p:val>
                                        </p:tav>
                                      </p:tavLst>
                                    </p:anim>
                                  </p:childTnLst>
                                </p:cTn>
                              </p:par>
                            </p:childTnLst>
                          </p:cTn>
                        </p:par>
                        <p:par>
                          <p:cTn id="83" fill="hold">
                            <p:stCondLst>
                              <p:cond delay="2250"/>
                            </p:stCondLst>
                            <p:childTnLst>
                              <p:par>
                                <p:cTn id="84" presetID="2" presetClass="entr" presetSubtype="4" fill="hold" grpId="0" nodeType="afterEffect">
                                  <p:stCondLst>
                                    <p:cond delay="0"/>
                                  </p:stCondLst>
                                  <p:childTnLst>
                                    <p:set>
                                      <p:cBhvr>
                                        <p:cTn id="85" dur="1" fill="hold">
                                          <p:stCondLst>
                                            <p:cond delay="0"/>
                                          </p:stCondLst>
                                        </p:cTn>
                                        <p:tgtEl>
                                          <p:spTgt spid="53"/>
                                        </p:tgtEl>
                                        <p:attrNameLst>
                                          <p:attrName>style.visibility</p:attrName>
                                        </p:attrNameLst>
                                      </p:cBhvr>
                                      <p:to>
                                        <p:strVal val="visible"/>
                                      </p:to>
                                    </p:set>
                                    <p:anim calcmode="lin" valueType="num">
                                      <p:cBhvr additive="base">
                                        <p:cTn id="86" dur="100" fill="hold"/>
                                        <p:tgtEl>
                                          <p:spTgt spid="53"/>
                                        </p:tgtEl>
                                        <p:attrNameLst>
                                          <p:attrName>ppt_x</p:attrName>
                                        </p:attrNameLst>
                                      </p:cBhvr>
                                      <p:tavLst>
                                        <p:tav tm="0">
                                          <p:val>
                                            <p:strVal val="#ppt_x"/>
                                          </p:val>
                                        </p:tav>
                                        <p:tav tm="100000">
                                          <p:val>
                                            <p:strVal val="#ppt_x"/>
                                          </p:val>
                                        </p:tav>
                                      </p:tavLst>
                                    </p:anim>
                                    <p:anim calcmode="lin" valueType="num">
                                      <p:cBhvr additive="base">
                                        <p:cTn id="87" dur="100" fill="hold"/>
                                        <p:tgtEl>
                                          <p:spTgt spid="53"/>
                                        </p:tgtEl>
                                        <p:attrNameLst>
                                          <p:attrName>ppt_y</p:attrName>
                                        </p:attrNameLst>
                                      </p:cBhvr>
                                      <p:tavLst>
                                        <p:tav tm="0">
                                          <p:val>
                                            <p:strVal val="1+#ppt_h/2"/>
                                          </p:val>
                                        </p:tav>
                                        <p:tav tm="100000">
                                          <p:val>
                                            <p:strVal val="#ppt_y"/>
                                          </p:val>
                                        </p:tav>
                                      </p:tavLst>
                                    </p:anim>
                                  </p:childTnLst>
                                </p:cTn>
                              </p:par>
                            </p:childTnLst>
                          </p:cTn>
                        </p:par>
                        <p:par>
                          <p:cTn id="88" fill="hold">
                            <p:stCondLst>
                              <p:cond delay="2350"/>
                            </p:stCondLst>
                            <p:childTnLst>
                              <p:par>
                                <p:cTn id="89" presetID="2" presetClass="entr" presetSubtype="4"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additive="base">
                                        <p:cTn id="91" dur="100" fill="hold"/>
                                        <p:tgtEl>
                                          <p:spTgt spid="59"/>
                                        </p:tgtEl>
                                        <p:attrNameLst>
                                          <p:attrName>ppt_x</p:attrName>
                                        </p:attrNameLst>
                                      </p:cBhvr>
                                      <p:tavLst>
                                        <p:tav tm="0">
                                          <p:val>
                                            <p:strVal val="#ppt_x"/>
                                          </p:val>
                                        </p:tav>
                                        <p:tav tm="100000">
                                          <p:val>
                                            <p:strVal val="#ppt_x"/>
                                          </p:val>
                                        </p:tav>
                                      </p:tavLst>
                                    </p:anim>
                                    <p:anim calcmode="lin" valueType="num">
                                      <p:cBhvr additive="base">
                                        <p:cTn id="92" dur="100" fill="hold"/>
                                        <p:tgtEl>
                                          <p:spTgt spid="59"/>
                                        </p:tgtEl>
                                        <p:attrNameLst>
                                          <p:attrName>ppt_y</p:attrName>
                                        </p:attrNameLst>
                                      </p:cBhvr>
                                      <p:tavLst>
                                        <p:tav tm="0">
                                          <p:val>
                                            <p:strVal val="1+#ppt_h/2"/>
                                          </p:val>
                                        </p:tav>
                                        <p:tav tm="100000">
                                          <p:val>
                                            <p:strVal val="#ppt_y"/>
                                          </p:val>
                                        </p:tav>
                                      </p:tavLst>
                                    </p:anim>
                                  </p:childTnLst>
                                </p:cTn>
                              </p:par>
                            </p:childTnLst>
                          </p:cTn>
                        </p:par>
                        <p:par>
                          <p:cTn id="93" fill="hold">
                            <p:stCondLst>
                              <p:cond delay="2450"/>
                            </p:stCondLst>
                            <p:childTnLst>
                              <p:par>
                                <p:cTn id="94" presetID="2" presetClass="entr" presetSubtype="4" fill="hold" grpId="0" nodeType="afterEffect">
                                  <p:stCondLst>
                                    <p:cond delay="0"/>
                                  </p:stCondLst>
                                  <p:childTnLst>
                                    <p:set>
                                      <p:cBhvr>
                                        <p:cTn id="95" dur="1" fill="hold">
                                          <p:stCondLst>
                                            <p:cond delay="0"/>
                                          </p:stCondLst>
                                        </p:cTn>
                                        <p:tgtEl>
                                          <p:spTgt spid="58"/>
                                        </p:tgtEl>
                                        <p:attrNameLst>
                                          <p:attrName>style.visibility</p:attrName>
                                        </p:attrNameLst>
                                      </p:cBhvr>
                                      <p:to>
                                        <p:strVal val="visible"/>
                                      </p:to>
                                    </p:set>
                                    <p:anim calcmode="lin" valueType="num">
                                      <p:cBhvr additive="base">
                                        <p:cTn id="96" dur="100" fill="hold"/>
                                        <p:tgtEl>
                                          <p:spTgt spid="58"/>
                                        </p:tgtEl>
                                        <p:attrNameLst>
                                          <p:attrName>ppt_x</p:attrName>
                                        </p:attrNameLst>
                                      </p:cBhvr>
                                      <p:tavLst>
                                        <p:tav tm="0">
                                          <p:val>
                                            <p:strVal val="#ppt_x"/>
                                          </p:val>
                                        </p:tav>
                                        <p:tav tm="100000">
                                          <p:val>
                                            <p:strVal val="#ppt_x"/>
                                          </p:val>
                                        </p:tav>
                                      </p:tavLst>
                                    </p:anim>
                                    <p:anim calcmode="lin" valueType="num">
                                      <p:cBhvr additive="base">
                                        <p:cTn id="97" dur="100" fill="hold"/>
                                        <p:tgtEl>
                                          <p:spTgt spid="58"/>
                                        </p:tgtEl>
                                        <p:attrNameLst>
                                          <p:attrName>ppt_y</p:attrName>
                                        </p:attrNameLst>
                                      </p:cBhvr>
                                      <p:tavLst>
                                        <p:tav tm="0">
                                          <p:val>
                                            <p:strVal val="1+#ppt_h/2"/>
                                          </p:val>
                                        </p:tav>
                                        <p:tav tm="100000">
                                          <p:val>
                                            <p:strVal val="#ppt_y"/>
                                          </p:val>
                                        </p:tav>
                                      </p:tavLst>
                                    </p:anim>
                                  </p:childTnLst>
                                </p:cTn>
                              </p:par>
                            </p:childTnLst>
                          </p:cTn>
                        </p:par>
                        <p:par>
                          <p:cTn id="98" fill="hold">
                            <p:stCondLst>
                              <p:cond delay="2550"/>
                            </p:stCondLst>
                            <p:childTnLst>
                              <p:par>
                                <p:cTn id="99" presetID="2" presetClass="entr" presetSubtype="4"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additive="base">
                                        <p:cTn id="101" dur="100" fill="hold"/>
                                        <p:tgtEl>
                                          <p:spTgt spid="51"/>
                                        </p:tgtEl>
                                        <p:attrNameLst>
                                          <p:attrName>ppt_x</p:attrName>
                                        </p:attrNameLst>
                                      </p:cBhvr>
                                      <p:tavLst>
                                        <p:tav tm="0">
                                          <p:val>
                                            <p:strVal val="#ppt_x"/>
                                          </p:val>
                                        </p:tav>
                                        <p:tav tm="100000">
                                          <p:val>
                                            <p:strVal val="#ppt_x"/>
                                          </p:val>
                                        </p:tav>
                                      </p:tavLst>
                                    </p:anim>
                                    <p:anim calcmode="lin" valueType="num">
                                      <p:cBhvr additive="base">
                                        <p:cTn id="102" dur="100" fill="hold"/>
                                        <p:tgtEl>
                                          <p:spTgt spid="51"/>
                                        </p:tgtEl>
                                        <p:attrNameLst>
                                          <p:attrName>ppt_y</p:attrName>
                                        </p:attrNameLst>
                                      </p:cBhvr>
                                      <p:tavLst>
                                        <p:tav tm="0">
                                          <p:val>
                                            <p:strVal val="1+#ppt_h/2"/>
                                          </p:val>
                                        </p:tav>
                                        <p:tav tm="100000">
                                          <p:val>
                                            <p:strVal val="#ppt_y"/>
                                          </p:val>
                                        </p:tav>
                                      </p:tavLst>
                                    </p:anim>
                                  </p:childTnLst>
                                </p:cTn>
                              </p:par>
                            </p:childTnLst>
                          </p:cTn>
                        </p:par>
                        <p:par>
                          <p:cTn id="103" fill="hold">
                            <p:stCondLst>
                              <p:cond delay="2650"/>
                            </p:stCondLst>
                            <p:childTnLst>
                              <p:par>
                                <p:cTn id="104" presetID="2" presetClass="entr" presetSubtype="4" fill="hold" grpId="0" nodeType="afterEffect">
                                  <p:stCondLst>
                                    <p:cond delay="0"/>
                                  </p:stCondLst>
                                  <p:childTnLst>
                                    <p:set>
                                      <p:cBhvr>
                                        <p:cTn id="105" dur="1" fill="hold">
                                          <p:stCondLst>
                                            <p:cond delay="0"/>
                                          </p:stCondLst>
                                        </p:cTn>
                                        <p:tgtEl>
                                          <p:spTgt spid="52"/>
                                        </p:tgtEl>
                                        <p:attrNameLst>
                                          <p:attrName>style.visibility</p:attrName>
                                        </p:attrNameLst>
                                      </p:cBhvr>
                                      <p:to>
                                        <p:strVal val="visible"/>
                                      </p:to>
                                    </p:set>
                                    <p:anim calcmode="lin" valueType="num">
                                      <p:cBhvr additive="base">
                                        <p:cTn id="106" dur="100" fill="hold"/>
                                        <p:tgtEl>
                                          <p:spTgt spid="52"/>
                                        </p:tgtEl>
                                        <p:attrNameLst>
                                          <p:attrName>ppt_x</p:attrName>
                                        </p:attrNameLst>
                                      </p:cBhvr>
                                      <p:tavLst>
                                        <p:tav tm="0">
                                          <p:val>
                                            <p:strVal val="#ppt_x"/>
                                          </p:val>
                                        </p:tav>
                                        <p:tav tm="100000">
                                          <p:val>
                                            <p:strVal val="#ppt_x"/>
                                          </p:val>
                                        </p:tav>
                                      </p:tavLst>
                                    </p:anim>
                                    <p:anim calcmode="lin" valueType="num">
                                      <p:cBhvr additive="base">
                                        <p:cTn id="107" dur="100" fill="hold"/>
                                        <p:tgtEl>
                                          <p:spTgt spid="52"/>
                                        </p:tgtEl>
                                        <p:attrNameLst>
                                          <p:attrName>ppt_y</p:attrName>
                                        </p:attrNameLst>
                                      </p:cBhvr>
                                      <p:tavLst>
                                        <p:tav tm="0">
                                          <p:val>
                                            <p:strVal val="1+#ppt_h/2"/>
                                          </p:val>
                                        </p:tav>
                                        <p:tav tm="100000">
                                          <p:val>
                                            <p:strVal val="#ppt_y"/>
                                          </p:val>
                                        </p:tav>
                                      </p:tavLst>
                                    </p:anim>
                                  </p:childTnLst>
                                </p:cTn>
                              </p:par>
                            </p:childTnLst>
                          </p:cTn>
                        </p:par>
                        <p:par>
                          <p:cTn id="108" fill="hold">
                            <p:stCondLst>
                              <p:cond delay="2750"/>
                            </p:stCondLst>
                            <p:childTnLst>
                              <p:par>
                                <p:cTn id="109" presetID="2" presetClass="entr" presetSubtype="4" fill="hold" grpId="0" nodeType="afterEffect">
                                  <p:stCondLst>
                                    <p:cond delay="0"/>
                                  </p:stCondLst>
                                  <p:childTnLst>
                                    <p:set>
                                      <p:cBhvr>
                                        <p:cTn id="110" dur="1" fill="hold">
                                          <p:stCondLst>
                                            <p:cond delay="0"/>
                                          </p:stCondLst>
                                        </p:cTn>
                                        <p:tgtEl>
                                          <p:spTgt spid="54"/>
                                        </p:tgtEl>
                                        <p:attrNameLst>
                                          <p:attrName>style.visibility</p:attrName>
                                        </p:attrNameLst>
                                      </p:cBhvr>
                                      <p:to>
                                        <p:strVal val="visible"/>
                                      </p:to>
                                    </p:set>
                                    <p:anim calcmode="lin" valueType="num">
                                      <p:cBhvr additive="base">
                                        <p:cTn id="111" dur="100" fill="hold"/>
                                        <p:tgtEl>
                                          <p:spTgt spid="54"/>
                                        </p:tgtEl>
                                        <p:attrNameLst>
                                          <p:attrName>ppt_x</p:attrName>
                                        </p:attrNameLst>
                                      </p:cBhvr>
                                      <p:tavLst>
                                        <p:tav tm="0">
                                          <p:val>
                                            <p:strVal val="#ppt_x"/>
                                          </p:val>
                                        </p:tav>
                                        <p:tav tm="100000">
                                          <p:val>
                                            <p:strVal val="#ppt_x"/>
                                          </p:val>
                                        </p:tav>
                                      </p:tavLst>
                                    </p:anim>
                                    <p:anim calcmode="lin" valueType="num">
                                      <p:cBhvr additive="base">
                                        <p:cTn id="112" dur="100" fill="hold"/>
                                        <p:tgtEl>
                                          <p:spTgt spid="54"/>
                                        </p:tgtEl>
                                        <p:attrNameLst>
                                          <p:attrName>ppt_y</p:attrName>
                                        </p:attrNameLst>
                                      </p:cBhvr>
                                      <p:tavLst>
                                        <p:tav tm="0">
                                          <p:val>
                                            <p:strVal val="1+#ppt_h/2"/>
                                          </p:val>
                                        </p:tav>
                                        <p:tav tm="100000">
                                          <p:val>
                                            <p:strVal val="#ppt_y"/>
                                          </p:val>
                                        </p:tav>
                                      </p:tavLst>
                                    </p:anim>
                                  </p:childTnLst>
                                </p:cTn>
                              </p:par>
                            </p:childTnLst>
                          </p:cTn>
                        </p:par>
                        <p:par>
                          <p:cTn id="113" fill="hold">
                            <p:stCondLst>
                              <p:cond delay="2850"/>
                            </p:stCondLst>
                            <p:childTnLst>
                              <p:par>
                                <p:cTn id="114" presetID="2" presetClass="entr" presetSubtype="4" fill="hold" grpId="0" nodeType="afterEffect">
                                  <p:stCondLst>
                                    <p:cond delay="0"/>
                                  </p:stCondLst>
                                  <p:childTnLst>
                                    <p:set>
                                      <p:cBhvr>
                                        <p:cTn id="115" dur="1" fill="hold">
                                          <p:stCondLst>
                                            <p:cond delay="0"/>
                                          </p:stCondLst>
                                        </p:cTn>
                                        <p:tgtEl>
                                          <p:spTgt spid="55"/>
                                        </p:tgtEl>
                                        <p:attrNameLst>
                                          <p:attrName>style.visibility</p:attrName>
                                        </p:attrNameLst>
                                      </p:cBhvr>
                                      <p:to>
                                        <p:strVal val="visible"/>
                                      </p:to>
                                    </p:set>
                                    <p:anim calcmode="lin" valueType="num">
                                      <p:cBhvr additive="base">
                                        <p:cTn id="116" dur="100" fill="hold"/>
                                        <p:tgtEl>
                                          <p:spTgt spid="55"/>
                                        </p:tgtEl>
                                        <p:attrNameLst>
                                          <p:attrName>ppt_x</p:attrName>
                                        </p:attrNameLst>
                                      </p:cBhvr>
                                      <p:tavLst>
                                        <p:tav tm="0">
                                          <p:val>
                                            <p:strVal val="#ppt_x"/>
                                          </p:val>
                                        </p:tav>
                                        <p:tav tm="100000">
                                          <p:val>
                                            <p:strVal val="#ppt_x"/>
                                          </p:val>
                                        </p:tav>
                                      </p:tavLst>
                                    </p:anim>
                                    <p:anim calcmode="lin" valueType="num">
                                      <p:cBhvr additive="base">
                                        <p:cTn id="117" dur="100" fill="hold"/>
                                        <p:tgtEl>
                                          <p:spTgt spid="55"/>
                                        </p:tgtEl>
                                        <p:attrNameLst>
                                          <p:attrName>ppt_y</p:attrName>
                                        </p:attrNameLst>
                                      </p:cBhvr>
                                      <p:tavLst>
                                        <p:tav tm="0">
                                          <p:val>
                                            <p:strVal val="1+#ppt_h/2"/>
                                          </p:val>
                                        </p:tav>
                                        <p:tav tm="100000">
                                          <p:val>
                                            <p:strVal val="#ppt_y"/>
                                          </p:val>
                                        </p:tav>
                                      </p:tavLst>
                                    </p:anim>
                                  </p:childTnLst>
                                </p:cTn>
                              </p:par>
                            </p:childTnLst>
                          </p:cTn>
                        </p:par>
                        <p:par>
                          <p:cTn id="118" fill="hold">
                            <p:stCondLst>
                              <p:cond delay="2950"/>
                            </p:stCondLst>
                            <p:childTnLst>
                              <p:par>
                                <p:cTn id="119" presetID="2" presetClass="entr" presetSubtype="4" fill="hold" grpId="0"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100" fill="hold"/>
                                        <p:tgtEl>
                                          <p:spTgt spid="56"/>
                                        </p:tgtEl>
                                        <p:attrNameLst>
                                          <p:attrName>ppt_x</p:attrName>
                                        </p:attrNameLst>
                                      </p:cBhvr>
                                      <p:tavLst>
                                        <p:tav tm="0">
                                          <p:val>
                                            <p:strVal val="#ppt_x"/>
                                          </p:val>
                                        </p:tav>
                                        <p:tav tm="100000">
                                          <p:val>
                                            <p:strVal val="#ppt_x"/>
                                          </p:val>
                                        </p:tav>
                                      </p:tavLst>
                                    </p:anim>
                                    <p:anim calcmode="lin" valueType="num">
                                      <p:cBhvr additive="base">
                                        <p:cTn id="122" dur="100" fill="hold"/>
                                        <p:tgtEl>
                                          <p:spTgt spid="56"/>
                                        </p:tgtEl>
                                        <p:attrNameLst>
                                          <p:attrName>ppt_y</p:attrName>
                                        </p:attrNameLst>
                                      </p:cBhvr>
                                      <p:tavLst>
                                        <p:tav tm="0">
                                          <p:val>
                                            <p:strVal val="1+#ppt_h/2"/>
                                          </p:val>
                                        </p:tav>
                                        <p:tav tm="100000">
                                          <p:val>
                                            <p:strVal val="#ppt_y"/>
                                          </p:val>
                                        </p:tav>
                                      </p:tavLst>
                                    </p:anim>
                                  </p:childTnLst>
                                </p:cTn>
                              </p:par>
                            </p:childTnLst>
                          </p:cTn>
                        </p:par>
                        <p:par>
                          <p:cTn id="123" fill="hold">
                            <p:stCondLst>
                              <p:cond delay="3050"/>
                            </p:stCondLst>
                            <p:childTnLst>
                              <p:par>
                                <p:cTn id="124" presetID="2" presetClass="entr" presetSubtype="4" fill="hold" grpId="0" nodeType="afterEffect">
                                  <p:stCondLst>
                                    <p:cond delay="0"/>
                                  </p:stCondLst>
                                  <p:childTnLst>
                                    <p:set>
                                      <p:cBhvr>
                                        <p:cTn id="125" dur="1" fill="hold">
                                          <p:stCondLst>
                                            <p:cond delay="0"/>
                                          </p:stCondLst>
                                        </p:cTn>
                                        <p:tgtEl>
                                          <p:spTgt spid="57"/>
                                        </p:tgtEl>
                                        <p:attrNameLst>
                                          <p:attrName>style.visibility</p:attrName>
                                        </p:attrNameLst>
                                      </p:cBhvr>
                                      <p:to>
                                        <p:strVal val="visible"/>
                                      </p:to>
                                    </p:set>
                                    <p:anim calcmode="lin" valueType="num">
                                      <p:cBhvr additive="base">
                                        <p:cTn id="126" dur="100" fill="hold"/>
                                        <p:tgtEl>
                                          <p:spTgt spid="57"/>
                                        </p:tgtEl>
                                        <p:attrNameLst>
                                          <p:attrName>ppt_x</p:attrName>
                                        </p:attrNameLst>
                                      </p:cBhvr>
                                      <p:tavLst>
                                        <p:tav tm="0">
                                          <p:val>
                                            <p:strVal val="#ppt_x"/>
                                          </p:val>
                                        </p:tav>
                                        <p:tav tm="100000">
                                          <p:val>
                                            <p:strVal val="#ppt_x"/>
                                          </p:val>
                                        </p:tav>
                                      </p:tavLst>
                                    </p:anim>
                                    <p:anim calcmode="lin" valueType="num">
                                      <p:cBhvr additive="base">
                                        <p:cTn id="127" dur="100" fill="hold"/>
                                        <p:tgtEl>
                                          <p:spTgt spid="57"/>
                                        </p:tgtEl>
                                        <p:attrNameLst>
                                          <p:attrName>ppt_y</p:attrName>
                                        </p:attrNameLst>
                                      </p:cBhvr>
                                      <p:tavLst>
                                        <p:tav tm="0">
                                          <p:val>
                                            <p:strVal val="1+#ppt_h/2"/>
                                          </p:val>
                                        </p:tav>
                                        <p:tav tm="100000">
                                          <p:val>
                                            <p:strVal val="#ppt_y"/>
                                          </p:val>
                                        </p:tav>
                                      </p:tavLst>
                                    </p:anim>
                                  </p:childTnLst>
                                </p:cTn>
                              </p:par>
                            </p:childTnLst>
                          </p:cTn>
                        </p:par>
                        <p:par>
                          <p:cTn id="128" fill="hold">
                            <p:stCondLst>
                              <p:cond delay="3150"/>
                            </p:stCondLst>
                            <p:childTnLst>
                              <p:par>
                                <p:cTn id="129" presetID="2" presetClass="entr" presetSubtype="4" fill="hold" grpId="0" nodeType="afterEffect">
                                  <p:stCondLst>
                                    <p:cond delay="0"/>
                                  </p:stCondLst>
                                  <p:childTnLst>
                                    <p:set>
                                      <p:cBhvr>
                                        <p:cTn id="130" dur="1" fill="hold">
                                          <p:stCondLst>
                                            <p:cond delay="0"/>
                                          </p:stCondLst>
                                        </p:cTn>
                                        <p:tgtEl>
                                          <p:spTgt spid="63"/>
                                        </p:tgtEl>
                                        <p:attrNameLst>
                                          <p:attrName>style.visibility</p:attrName>
                                        </p:attrNameLst>
                                      </p:cBhvr>
                                      <p:to>
                                        <p:strVal val="visible"/>
                                      </p:to>
                                    </p:set>
                                    <p:anim calcmode="lin" valueType="num">
                                      <p:cBhvr additive="base">
                                        <p:cTn id="131" dur="100" fill="hold"/>
                                        <p:tgtEl>
                                          <p:spTgt spid="63"/>
                                        </p:tgtEl>
                                        <p:attrNameLst>
                                          <p:attrName>ppt_x</p:attrName>
                                        </p:attrNameLst>
                                      </p:cBhvr>
                                      <p:tavLst>
                                        <p:tav tm="0">
                                          <p:val>
                                            <p:strVal val="#ppt_x"/>
                                          </p:val>
                                        </p:tav>
                                        <p:tav tm="100000">
                                          <p:val>
                                            <p:strVal val="#ppt_x"/>
                                          </p:val>
                                        </p:tav>
                                      </p:tavLst>
                                    </p:anim>
                                    <p:anim calcmode="lin" valueType="num">
                                      <p:cBhvr additive="base">
                                        <p:cTn id="132" dur="100" fill="hold"/>
                                        <p:tgtEl>
                                          <p:spTgt spid="63"/>
                                        </p:tgtEl>
                                        <p:attrNameLst>
                                          <p:attrName>ppt_y</p:attrName>
                                        </p:attrNameLst>
                                      </p:cBhvr>
                                      <p:tavLst>
                                        <p:tav tm="0">
                                          <p:val>
                                            <p:strVal val="1+#ppt_h/2"/>
                                          </p:val>
                                        </p:tav>
                                        <p:tav tm="100000">
                                          <p:val>
                                            <p:strVal val="#ppt_y"/>
                                          </p:val>
                                        </p:tav>
                                      </p:tavLst>
                                    </p:anim>
                                  </p:childTnLst>
                                </p:cTn>
                              </p:par>
                            </p:childTnLst>
                          </p:cTn>
                        </p:par>
                        <p:par>
                          <p:cTn id="133" fill="hold">
                            <p:stCondLst>
                              <p:cond delay="3250"/>
                            </p:stCondLst>
                            <p:childTnLst>
                              <p:par>
                                <p:cTn id="134" presetID="2" presetClass="entr" presetSubtype="4" fill="hold" grpId="0" nodeType="after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additive="base">
                                        <p:cTn id="136" dur="100" fill="hold"/>
                                        <p:tgtEl>
                                          <p:spTgt spid="64"/>
                                        </p:tgtEl>
                                        <p:attrNameLst>
                                          <p:attrName>ppt_x</p:attrName>
                                        </p:attrNameLst>
                                      </p:cBhvr>
                                      <p:tavLst>
                                        <p:tav tm="0">
                                          <p:val>
                                            <p:strVal val="#ppt_x"/>
                                          </p:val>
                                        </p:tav>
                                        <p:tav tm="100000">
                                          <p:val>
                                            <p:strVal val="#ppt_x"/>
                                          </p:val>
                                        </p:tav>
                                      </p:tavLst>
                                    </p:anim>
                                    <p:anim calcmode="lin" valueType="num">
                                      <p:cBhvr additive="base">
                                        <p:cTn id="137" dur="100" fill="hold"/>
                                        <p:tgtEl>
                                          <p:spTgt spid="64"/>
                                        </p:tgtEl>
                                        <p:attrNameLst>
                                          <p:attrName>ppt_y</p:attrName>
                                        </p:attrNameLst>
                                      </p:cBhvr>
                                      <p:tavLst>
                                        <p:tav tm="0">
                                          <p:val>
                                            <p:strVal val="1+#ppt_h/2"/>
                                          </p:val>
                                        </p:tav>
                                        <p:tav tm="100000">
                                          <p:val>
                                            <p:strVal val="#ppt_y"/>
                                          </p:val>
                                        </p:tav>
                                      </p:tavLst>
                                    </p:anim>
                                  </p:childTnLst>
                                </p:cTn>
                              </p:par>
                            </p:childTnLst>
                          </p:cTn>
                        </p:par>
                        <p:par>
                          <p:cTn id="138" fill="hold">
                            <p:stCondLst>
                              <p:cond delay="3350"/>
                            </p:stCondLst>
                            <p:childTnLst>
                              <p:par>
                                <p:cTn id="139" presetID="2" presetClass="entr" presetSubtype="4" fill="hold" grpId="0" nodeType="afterEffect">
                                  <p:stCondLst>
                                    <p:cond delay="0"/>
                                  </p:stCondLst>
                                  <p:childTnLst>
                                    <p:set>
                                      <p:cBhvr>
                                        <p:cTn id="140" dur="1" fill="hold">
                                          <p:stCondLst>
                                            <p:cond delay="0"/>
                                          </p:stCondLst>
                                        </p:cTn>
                                        <p:tgtEl>
                                          <p:spTgt spid="65"/>
                                        </p:tgtEl>
                                        <p:attrNameLst>
                                          <p:attrName>style.visibility</p:attrName>
                                        </p:attrNameLst>
                                      </p:cBhvr>
                                      <p:to>
                                        <p:strVal val="visible"/>
                                      </p:to>
                                    </p:set>
                                    <p:anim calcmode="lin" valueType="num">
                                      <p:cBhvr additive="base">
                                        <p:cTn id="141" dur="100" fill="hold"/>
                                        <p:tgtEl>
                                          <p:spTgt spid="65"/>
                                        </p:tgtEl>
                                        <p:attrNameLst>
                                          <p:attrName>ppt_x</p:attrName>
                                        </p:attrNameLst>
                                      </p:cBhvr>
                                      <p:tavLst>
                                        <p:tav tm="0">
                                          <p:val>
                                            <p:strVal val="#ppt_x"/>
                                          </p:val>
                                        </p:tav>
                                        <p:tav tm="100000">
                                          <p:val>
                                            <p:strVal val="#ppt_x"/>
                                          </p:val>
                                        </p:tav>
                                      </p:tavLst>
                                    </p:anim>
                                    <p:anim calcmode="lin" valueType="num">
                                      <p:cBhvr additive="base">
                                        <p:cTn id="142" dur="100" fill="hold"/>
                                        <p:tgtEl>
                                          <p:spTgt spid="65"/>
                                        </p:tgtEl>
                                        <p:attrNameLst>
                                          <p:attrName>ppt_y</p:attrName>
                                        </p:attrNameLst>
                                      </p:cBhvr>
                                      <p:tavLst>
                                        <p:tav tm="0">
                                          <p:val>
                                            <p:strVal val="1+#ppt_h/2"/>
                                          </p:val>
                                        </p:tav>
                                        <p:tav tm="100000">
                                          <p:val>
                                            <p:strVal val="#ppt_y"/>
                                          </p:val>
                                        </p:tav>
                                      </p:tavLst>
                                    </p:anim>
                                  </p:childTnLst>
                                </p:cTn>
                              </p:par>
                            </p:childTnLst>
                          </p:cTn>
                        </p:par>
                        <p:par>
                          <p:cTn id="143" fill="hold">
                            <p:stCondLst>
                              <p:cond delay="3450"/>
                            </p:stCondLst>
                            <p:childTnLst>
                              <p:par>
                                <p:cTn id="144" presetID="2" presetClass="entr" presetSubtype="4" fill="hold" grpId="0" nodeType="afterEffect">
                                  <p:stCondLst>
                                    <p:cond delay="0"/>
                                  </p:stCondLst>
                                  <p:childTnLst>
                                    <p:set>
                                      <p:cBhvr>
                                        <p:cTn id="145" dur="1" fill="hold">
                                          <p:stCondLst>
                                            <p:cond delay="0"/>
                                          </p:stCondLst>
                                        </p:cTn>
                                        <p:tgtEl>
                                          <p:spTgt spid="66"/>
                                        </p:tgtEl>
                                        <p:attrNameLst>
                                          <p:attrName>style.visibility</p:attrName>
                                        </p:attrNameLst>
                                      </p:cBhvr>
                                      <p:to>
                                        <p:strVal val="visible"/>
                                      </p:to>
                                    </p:set>
                                    <p:anim calcmode="lin" valueType="num">
                                      <p:cBhvr additive="base">
                                        <p:cTn id="146" dur="100" fill="hold"/>
                                        <p:tgtEl>
                                          <p:spTgt spid="66"/>
                                        </p:tgtEl>
                                        <p:attrNameLst>
                                          <p:attrName>ppt_x</p:attrName>
                                        </p:attrNameLst>
                                      </p:cBhvr>
                                      <p:tavLst>
                                        <p:tav tm="0">
                                          <p:val>
                                            <p:strVal val="#ppt_x"/>
                                          </p:val>
                                        </p:tav>
                                        <p:tav tm="100000">
                                          <p:val>
                                            <p:strVal val="#ppt_x"/>
                                          </p:val>
                                        </p:tav>
                                      </p:tavLst>
                                    </p:anim>
                                    <p:anim calcmode="lin" valueType="num">
                                      <p:cBhvr additive="base">
                                        <p:cTn id="147" dur="100" fill="hold"/>
                                        <p:tgtEl>
                                          <p:spTgt spid="66"/>
                                        </p:tgtEl>
                                        <p:attrNameLst>
                                          <p:attrName>ppt_y</p:attrName>
                                        </p:attrNameLst>
                                      </p:cBhvr>
                                      <p:tavLst>
                                        <p:tav tm="0">
                                          <p:val>
                                            <p:strVal val="1+#ppt_h/2"/>
                                          </p:val>
                                        </p:tav>
                                        <p:tav tm="100000">
                                          <p:val>
                                            <p:strVal val="#ppt_y"/>
                                          </p:val>
                                        </p:tav>
                                      </p:tavLst>
                                    </p:anim>
                                  </p:childTnLst>
                                </p:cTn>
                              </p:par>
                            </p:childTnLst>
                          </p:cTn>
                        </p:par>
                        <p:par>
                          <p:cTn id="148" fill="hold">
                            <p:stCondLst>
                              <p:cond delay="3550"/>
                            </p:stCondLst>
                            <p:childTnLst>
                              <p:par>
                                <p:cTn id="149" presetID="2" presetClass="entr" presetSubtype="4" fill="hold" grpId="0" nodeType="afterEffect">
                                  <p:stCondLst>
                                    <p:cond delay="0"/>
                                  </p:stCondLst>
                                  <p:childTnLst>
                                    <p:set>
                                      <p:cBhvr>
                                        <p:cTn id="150" dur="1" fill="hold">
                                          <p:stCondLst>
                                            <p:cond delay="0"/>
                                          </p:stCondLst>
                                        </p:cTn>
                                        <p:tgtEl>
                                          <p:spTgt spid="67"/>
                                        </p:tgtEl>
                                        <p:attrNameLst>
                                          <p:attrName>style.visibility</p:attrName>
                                        </p:attrNameLst>
                                      </p:cBhvr>
                                      <p:to>
                                        <p:strVal val="visible"/>
                                      </p:to>
                                    </p:set>
                                    <p:anim calcmode="lin" valueType="num">
                                      <p:cBhvr additive="base">
                                        <p:cTn id="151" dur="100" fill="hold"/>
                                        <p:tgtEl>
                                          <p:spTgt spid="67"/>
                                        </p:tgtEl>
                                        <p:attrNameLst>
                                          <p:attrName>ppt_x</p:attrName>
                                        </p:attrNameLst>
                                      </p:cBhvr>
                                      <p:tavLst>
                                        <p:tav tm="0">
                                          <p:val>
                                            <p:strVal val="#ppt_x"/>
                                          </p:val>
                                        </p:tav>
                                        <p:tav tm="100000">
                                          <p:val>
                                            <p:strVal val="#ppt_x"/>
                                          </p:val>
                                        </p:tav>
                                      </p:tavLst>
                                    </p:anim>
                                    <p:anim calcmode="lin" valueType="num">
                                      <p:cBhvr additive="base">
                                        <p:cTn id="152" dur="100" fill="hold"/>
                                        <p:tgtEl>
                                          <p:spTgt spid="67"/>
                                        </p:tgtEl>
                                        <p:attrNameLst>
                                          <p:attrName>ppt_y</p:attrName>
                                        </p:attrNameLst>
                                      </p:cBhvr>
                                      <p:tavLst>
                                        <p:tav tm="0">
                                          <p:val>
                                            <p:strVal val="1+#ppt_h/2"/>
                                          </p:val>
                                        </p:tav>
                                        <p:tav tm="100000">
                                          <p:val>
                                            <p:strVal val="#ppt_y"/>
                                          </p:val>
                                        </p:tav>
                                      </p:tavLst>
                                    </p:anim>
                                  </p:childTnLst>
                                </p:cTn>
                              </p:par>
                            </p:childTnLst>
                          </p:cTn>
                        </p:par>
                        <p:par>
                          <p:cTn id="153" fill="hold">
                            <p:stCondLst>
                              <p:cond delay="3650"/>
                            </p:stCondLst>
                            <p:childTnLst>
                              <p:par>
                                <p:cTn id="154" presetID="2" presetClass="entr" presetSubtype="4" fill="hold" grpId="0" nodeType="afterEffect">
                                  <p:stCondLst>
                                    <p:cond delay="0"/>
                                  </p:stCondLst>
                                  <p:childTnLst>
                                    <p:set>
                                      <p:cBhvr>
                                        <p:cTn id="155" dur="1" fill="hold">
                                          <p:stCondLst>
                                            <p:cond delay="0"/>
                                          </p:stCondLst>
                                        </p:cTn>
                                        <p:tgtEl>
                                          <p:spTgt spid="70"/>
                                        </p:tgtEl>
                                        <p:attrNameLst>
                                          <p:attrName>style.visibility</p:attrName>
                                        </p:attrNameLst>
                                      </p:cBhvr>
                                      <p:to>
                                        <p:strVal val="visible"/>
                                      </p:to>
                                    </p:set>
                                    <p:anim calcmode="lin" valueType="num">
                                      <p:cBhvr additive="base">
                                        <p:cTn id="156" dur="100" fill="hold"/>
                                        <p:tgtEl>
                                          <p:spTgt spid="70"/>
                                        </p:tgtEl>
                                        <p:attrNameLst>
                                          <p:attrName>ppt_x</p:attrName>
                                        </p:attrNameLst>
                                      </p:cBhvr>
                                      <p:tavLst>
                                        <p:tav tm="0">
                                          <p:val>
                                            <p:strVal val="#ppt_x"/>
                                          </p:val>
                                        </p:tav>
                                        <p:tav tm="100000">
                                          <p:val>
                                            <p:strVal val="#ppt_x"/>
                                          </p:val>
                                        </p:tav>
                                      </p:tavLst>
                                    </p:anim>
                                    <p:anim calcmode="lin" valueType="num">
                                      <p:cBhvr additive="base">
                                        <p:cTn id="157" dur="100" fill="hold"/>
                                        <p:tgtEl>
                                          <p:spTgt spid="70"/>
                                        </p:tgtEl>
                                        <p:attrNameLst>
                                          <p:attrName>ppt_y</p:attrName>
                                        </p:attrNameLst>
                                      </p:cBhvr>
                                      <p:tavLst>
                                        <p:tav tm="0">
                                          <p:val>
                                            <p:strVal val="1+#ppt_h/2"/>
                                          </p:val>
                                        </p:tav>
                                        <p:tav tm="100000">
                                          <p:val>
                                            <p:strVal val="#ppt_y"/>
                                          </p:val>
                                        </p:tav>
                                      </p:tavLst>
                                    </p:anim>
                                  </p:childTnLst>
                                </p:cTn>
                              </p:par>
                            </p:childTnLst>
                          </p:cTn>
                        </p:par>
                        <p:par>
                          <p:cTn id="158" fill="hold">
                            <p:stCondLst>
                              <p:cond delay="3750"/>
                            </p:stCondLst>
                            <p:childTnLst>
                              <p:par>
                                <p:cTn id="159" presetID="2" presetClass="entr" presetSubtype="4" fill="hold" grpId="0" nodeType="afterEffect">
                                  <p:stCondLst>
                                    <p:cond delay="0"/>
                                  </p:stCondLst>
                                  <p:childTnLst>
                                    <p:set>
                                      <p:cBhvr>
                                        <p:cTn id="160" dur="1" fill="hold">
                                          <p:stCondLst>
                                            <p:cond delay="0"/>
                                          </p:stCondLst>
                                        </p:cTn>
                                        <p:tgtEl>
                                          <p:spTgt spid="71"/>
                                        </p:tgtEl>
                                        <p:attrNameLst>
                                          <p:attrName>style.visibility</p:attrName>
                                        </p:attrNameLst>
                                      </p:cBhvr>
                                      <p:to>
                                        <p:strVal val="visible"/>
                                      </p:to>
                                    </p:set>
                                    <p:anim calcmode="lin" valueType="num">
                                      <p:cBhvr additive="base">
                                        <p:cTn id="161" dur="100" fill="hold"/>
                                        <p:tgtEl>
                                          <p:spTgt spid="71"/>
                                        </p:tgtEl>
                                        <p:attrNameLst>
                                          <p:attrName>ppt_x</p:attrName>
                                        </p:attrNameLst>
                                      </p:cBhvr>
                                      <p:tavLst>
                                        <p:tav tm="0">
                                          <p:val>
                                            <p:strVal val="#ppt_x"/>
                                          </p:val>
                                        </p:tav>
                                        <p:tav tm="100000">
                                          <p:val>
                                            <p:strVal val="#ppt_x"/>
                                          </p:val>
                                        </p:tav>
                                      </p:tavLst>
                                    </p:anim>
                                    <p:anim calcmode="lin" valueType="num">
                                      <p:cBhvr additive="base">
                                        <p:cTn id="162" dur="100" fill="hold"/>
                                        <p:tgtEl>
                                          <p:spTgt spid="71"/>
                                        </p:tgtEl>
                                        <p:attrNameLst>
                                          <p:attrName>ppt_y</p:attrName>
                                        </p:attrNameLst>
                                      </p:cBhvr>
                                      <p:tavLst>
                                        <p:tav tm="0">
                                          <p:val>
                                            <p:strVal val="1+#ppt_h/2"/>
                                          </p:val>
                                        </p:tav>
                                        <p:tav tm="100000">
                                          <p:val>
                                            <p:strVal val="#ppt_y"/>
                                          </p:val>
                                        </p:tav>
                                      </p:tavLst>
                                    </p:anim>
                                  </p:childTnLst>
                                </p:cTn>
                              </p:par>
                            </p:childTnLst>
                          </p:cTn>
                        </p:par>
                        <p:par>
                          <p:cTn id="163" fill="hold">
                            <p:stCondLst>
                              <p:cond delay="3850"/>
                            </p:stCondLst>
                            <p:childTnLst>
                              <p:par>
                                <p:cTn id="164" presetID="45" presetClass="entr" presetSubtype="0" fill="hold" grpId="0" nodeType="afterEffect">
                                  <p:stCondLst>
                                    <p:cond delay="0"/>
                                  </p:stCondLst>
                                  <p:childTnLst>
                                    <p:set>
                                      <p:cBhvr>
                                        <p:cTn id="165" dur="1" fill="hold">
                                          <p:stCondLst>
                                            <p:cond delay="0"/>
                                          </p:stCondLst>
                                        </p:cTn>
                                        <p:tgtEl>
                                          <p:spTgt spid="120"/>
                                        </p:tgtEl>
                                        <p:attrNameLst>
                                          <p:attrName>style.visibility</p:attrName>
                                        </p:attrNameLst>
                                      </p:cBhvr>
                                      <p:to>
                                        <p:strVal val="visible"/>
                                      </p:to>
                                    </p:set>
                                    <p:animEffect transition="in" filter="fade">
                                      <p:cBhvr>
                                        <p:cTn id="166" dur="2000"/>
                                        <p:tgtEl>
                                          <p:spTgt spid="120"/>
                                        </p:tgtEl>
                                      </p:cBhvr>
                                    </p:animEffect>
                                    <p:anim calcmode="lin" valueType="num">
                                      <p:cBhvr>
                                        <p:cTn id="167" dur="2000" fill="hold"/>
                                        <p:tgtEl>
                                          <p:spTgt spid="120"/>
                                        </p:tgtEl>
                                        <p:attrNameLst>
                                          <p:attrName>ppt_w</p:attrName>
                                        </p:attrNameLst>
                                      </p:cBhvr>
                                      <p:tavLst>
                                        <p:tav tm="0" fmla="#ppt_w*sin(2.5*pi*$)">
                                          <p:val>
                                            <p:fltVal val="0"/>
                                          </p:val>
                                        </p:tav>
                                        <p:tav tm="100000">
                                          <p:val>
                                            <p:fltVal val="1"/>
                                          </p:val>
                                        </p:tav>
                                      </p:tavLst>
                                    </p:anim>
                                    <p:anim calcmode="lin" valueType="num">
                                      <p:cBhvr>
                                        <p:cTn id="168" dur="2000" fill="hold"/>
                                        <p:tgtEl>
                                          <p:spTgt spid="120"/>
                                        </p:tgtEl>
                                        <p:attrNameLst>
                                          <p:attrName>ppt_h</p:attrName>
                                        </p:attrNameLst>
                                      </p:cBhvr>
                                      <p:tavLst>
                                        <p:tav tm="0">
                                          <p:val>
                                            <p:strVal val="#ppt_h"/>
                                          </p:val>
                                        </p:tav>
                                        <p:tav tm="100000">
                                          <p:val>
                                            <p:strVal val="#ppt_h"/>
                                          </p:val>
                                        </p:tav>
                                      </p:tavLst>
                                    </p:anim>
                                  </p:childTnLst>
                                </p:cTn>
                              </p:par>
                              <p:par>
                                <p:cTn id="169" presetID="45" presetClass="entr" presetSubtype="0" fill="hold" grpId="0" nodeType="withEffect">
                                  <p:stCondLst>
                                    <p:cond delay="0"/>
                                  </p:stCondLst>
                                  <p:childTnLst>
                                    <p:set>
                                      <p:cBhvr>
                                        <p:cTn id="170" dur="1" fill="hold">
                                          <p:stCondLst>
                                            <p:cond delay="0"/>
                                          </p:stCondLst>
                                        </p:cTn>
                                        <p:tgtEl>
                                          <p:spTgt spid="119"/>
                                        </p:tgtEl>
                                        <p:attrNameLst>
                                          <p:attrName>style.visibility</p:attrName>
                                        </p:attrNameLst>
                                      </p:cBhvr>
                                      <p:to>
                                        <p:strVal val="visible"/>
                                      </p:to>
                                    </p:set>
                                    <p:animEffect transition="in" filter="fade">
                                      <p:cBhvr>
                                        <p:cTn id="171" dur="2000"/>
                                        <p:tgtEl>
                                          <p:spTgt spid="119"/>
                                        </p:tgtEl>
                                      </p:cBhvr>
                                    </p:animEffect>
                                    <p:anim calcmode="lin" valueType="num">
                                      <p:cBhvr>
                                        <p:cTn id="172" dur="2000" fill="hold"/>
                                        <p:tgtEl>
                                          <p:spTgt spid="119"/>
                                        </p:tgtEl>
                                        <p:attrNameLst>
                                          <p:attrName>ppt_w</p:attrName>
                                        </p:attrNameLst>
                                      </p:cBhvr>
                                      <p:tavLst>
                                        <p:tav tm="0" fmla="#ppt_w*sin(2.5*pi*$)">
                                          <p:val>
                                            <p:fltVal val="0"/>
                                          </p:val>
                                        </p:tav>
                                        <p:tav tm="100000">
                                          <p:val>
                                            <p:fltVal val="1"/>
                                          </p:val>
                                        </p:tav>
                                      </p:tavLst>
                                    </p:anim>
                                    <p:anim calcmode="lin" valueType="num">
                                      <p:cBhvr>
                                        <p:cTn id="173" dur="2000" fill="hold"/>
                                        <p:tgtEl>
                                          <p:spTgt spid="119"/>
                                        </p:tgtEl>
                                        <p:attrNameLst>
                                          <p:attrName>ppt_h</p:attrName>
                                        </p:attrNameLst>
                                      </p:cBhvr>
                                      <p:tavLst>
                                        <p:tav tm="0">
                                          <p:val>
                                            <p:strVal val="#ppt_h"/>
                                          </p:val>
                                        </p:tav>
                                        <p:tav tm="100000">
                                          <p:val>
                                            <p:strVal val="#ppt_h"/>
                                          </p:val>
                                        </p:tav>
                                      </p:tavLst>
                                    </p:anim>
                                  </p:childTnLst>
                                </p:cTn>
                              </p:par>
                            </p:childTnLst>
                          </p:cTn>
                        </p:par>
                        <p:par>
                          <p:cTn id="174" fill="hold">
                            <p:stCondLst>
                              <p:cond delay="5850"/>
                            </p:stCondLst>
                            <p:childTnLst>
                              <p:par>
                                <p:cTn id="175" presetID="21" presetClass="entr" presetSubtype="1" fill="hold" grpId="0" nodeType="afterEffect">
                                  <p:stCondLst>
                                    <p:cond delay="0"/>
                                  </p:stCondLst>
                                  <p:childTnLst>
                                    <p:set>
                                      <p:cBhvr>
                                        <p:cTn id="176" dur="1" fill="hold">
                                          <p:stCondLst>
                                            <p:cond delay="0"/>
                                          </p:stCondLst>
                                        </p:cTn>
                                        <p:tgtEl>
                                          <p:spTgt spid="118"/>
                                        </p:tgtEl>
                                        <p:attrNameLst>
                                          <p:attrName>style.visibility</p:attrName>
                                        </p:attrNameLst>
                                      </p:cBhvr>
                                      <p:to>
                                        <p:strVal val="visible"/>
                                      </p:to>
                                    </p:set>
                                    <p:animEffect transition="in" filter="wheel(1)">
                                      <p:cBhvr>
                                        <p:cTn id="177" dur="2000"/>
                                        <p:tgtEl>
                                          <p:spTgt spid="118"/>
                                        </p:tgtEl>
                                      </p:cBhvr>
                                    </p:animEffect>
                                  </p:childTnLst>
                                </p:cTn>
                              </p:par>
                              <p:par>
                                <p:cTn id="178" presetID="2" presetClass="entr" presetSubtype="4" fill="hold" nodeType="withEffect">
                                  <p:stCondLst>
                                    <p:cond delay="500"/>
                                  </p:stCondLst>
                                  <p:childTnLst>
                                    <p:set>
                                      <p:cBhvr>
                                        <p:cTn id="179" dur="1" fill="hold">
                                          <p:stCondLst>
                                            <p:cond delay="0"/>
                                          </p:stCondLst>
                                        </p:cTn>
                                        <p:tgtEl>
                                          <p:spTgt spid="121"/>
                                        </p:tgtEl>
                                        <p:attrNameLst>
                                          <p:attrName>style.visibility</p:attrName>
                                        </p:attrNameLst>
                                      </p:cBhvr>
                                      <p:to>
                                        <p:strVal val="visible"/>
                                      </p:to>
                                    </p:set>
                                    <p:anim calcmode="lin" valueType="num">
                                      <p:cBhvr additive="base">
                                        <p:cTn id="180" dur="500" fill="hold"/>
                                        <p:tgtEl>
                                          <p:spTgt spid="121"/>
                                        </p:tgtEl>
                                        <p:attrNameLst>
                                          <p:attrName>ppt_x</p:attrName>
                                        </p:attrNameLst>
                                      </p:cBhvr>
                                      <p:tavLst>
                                        <p:tav tm="0">
                                          <p:val>
                                            <p:strVal val="#ppt_x"/>
                                          </p:val>
                                        </p:tav>
                                        <p:tav tm="100000">
                                          <p:val>
                                            <p:strVal val="#ppt_x"/>
                                          </p:val>
                                        </p:tav>
                                      </p:tavLst>
                                    </p:anim>
                                    <p:anim calcmode="lin" valueType="num">
                                      <p:cBhvr additive="base">
                                        <p:cTn id="181" dur="500" fill="hold"/>
                                        <p:tgtEl>
                                          <p:spTgt spid="121"/>
                                        </p:tgtEl>
                                        <p:attrNameLst>
                                          <p:attrName>ppt_y</p:attrName>
                                        </p:attrNameLst>
                                      </p:cBhvr>
                                      <p:tavLst>
                                        <p:tav tm="0">
                                          <p:val>
                                            <p:strVal val="1+#ppt_h/2"/>
                                          </p:val>
                                        </p:tav>
                                        <p:tav tm="100000">
                                          <p:val>
                                            <p:strVal val="#ppt_y"/>
                                          </p:val>
                                        </p:tav>
                                      </p:tavLst>
                                    </p:anim>
                                  </p:childTnLst>
                                </p:cTn>
                              </p:par>
                            </p:childTnLst>
                          </p:cTn>
                        </p:par>
                        <p:par>
                          <p:cTn id="182" fill="hold">
                            <p:stCondLst>
                              <p:cond delay="7850"/>
                            </p:stCondLst>
                            <p:childTnLst>
                              <p:par>
                                <p:cTn id="183" presetID="45" presetClass="entr" presetSubtype="0" fill="hold" grpId="0" nodeType="afterEffect">
                                  <p:stCondLst>
                                    <p:cond delay="0"/>
                                  </p:stCondLst>
                                  <p:childTnLst>
                                    <p:set>
                                      <p:cBhvr>
                                        <p:cTn id="184" dur="1" fill="hold">
                                          <p:stCondLst>
                                            <p:cond delay="0"/>
                                          </p:stCondLst>
                                        </p:cTn>
                                        <p:tgtEl>
                                          <p:spTgt spid="129"/>
                                        </p:tgtEl>
                                        <p:attrNameLst>
                                          <p:attrName>style.visibility</p:attrName>
                                        </p:attrNameLst>
                                      </p:cBhvr>
                                      <p:to>
                                        <p:strVal val="visible"/>
                                      </p:to>
                                    </p:set>
                                    <p:animEffect transition="in" filter="fade">
                                      <p:cBhvr>
                                        <p:cTn id="185" dur="2000"/>
                                        <p:tgtEl>
                                          <p:spTgt spid="129"/>
                                        </p:tgtEl>
                                      </p:cBhvr>
                                    </p:animEffect>
                                    <p:anim calcmode="lin" valueType="num">
                                      <p:cBhvr>
                                        <p:cTn id="186" dur="2000" fill="hold"/>
                                        <p:tgtEl>
                                          <p:spTgt spid="129"/>
                                        </p:tgtEl>
                                        <p:attrNameLst>
                                          <p:attrName>ppt_w</p:attrName>
                                        </p:attrNameLst>
                                      </p:cBhvr>
                                      <p:tavLst>
                                        <p:tav tm="0" fmla="#ppt_w*sin(2.5*pi*$)">
                                          <p:val>
                                            <p:fltVal val="0"/>
                                          </p:val>
                                        </p:tav>
                                        <p:tav tm="100000">
                                          <p:val>
                                            <p:fltVal val="1"/>
                                          </p:val>
                                        </p:tav>
                                      </p:tavLst>
                                    </p:anim>
                                    <p:anim calcmode="lin" valueType="num">
                                      <p:cBhvr>
                                        <p:cTn id="187" dur="2000" fill="hold"/>
                                        <p:tgtEl>
                                          <p:spTgt spid="129"/>
                                        </p:tgtEl>
                                        <p:attrNameLst>
                                          <p:attrName>ppt_h</p:attrName>
                                        </p:attrNameLst>
                                      </p:cBhvr>
                                      <p:tavLst>
                                        <p:tav tm="0">
                                          <p:val>
                                            <p:strVal val="#ppt_h"/>
                                          </p:val>
                                        </p:tav>
                                        <p:tav tm="100000">
                                          <p:val>
                                            <p:strVal val="#ppt_h"/>
                                          </p:val>
                                        </p:tav>
                                      </p:tavLst>
                                    </p:anim>
                                  </p:childTnLst>
                                </p:cTn>
                              </p:par>
                              <p:par>
                                <p:cTn id="188" presetID="45" presetClass="entr" presetSubtype="0" fill="hold" grpId="0" nodeType="withEffect">
                                  <p:stCondLst>
                                    <p:cond delay="0"/>
                                  </p:stCondLst>
                                  <p:childTnLst>
                                    <p:set>
                                      <p:cBhvr>
                                        <p:cTn id="189" dur="1" fill="hold">
                                          <p:stCondLst>
                                            <p:cond delay="0"/>
                                          </p:stCondLst>
                                        </p:cTn>
                                        <p:tgtEl>
                                          <p:spTgt spid="128"/>
                                        </p:tgtEl>
                                        <p:attrNameLst>
                                          <p:attrName>style.visibility</p:attrName>
                                        </p:attrNameLst>
                                      </p:cBhvr>
                                      <p:to>
                                        <p:strVal val="visible"/>
                                      </p:to>
                                    </p:set>
                                    <p:animEffect transition="in" filter="fade">
                                      <p:cBhvr>
                                        <p:cTn id="190" dur="2000"/>
                                        <p:tgtEl>
                                          <p:spTgt spid="128"/>
                                        </p:tgtEl>
                                      </p:cBhvr>
                                    </p:animEffect>
                                    <p:anim calcmode="lin" valueType="num">
                                      <p:cBhvr>
                                        <p:cTn id="191" dur="2000" fill="hold"/>
                                        <p:tgtEl>
                                          <p:spTgt spid="128"/>
                                        </p:tgtEl>
                                        <p:attrNameLst>
                                          <p:attrName>ppt_w</p:attrName>
                                        </p:attrNameLst>
                                      </p:cBhvr>
                                      <p:tavLst>
                                        <p:tav tm="0" fmla="#ppt_w*sin(2.5*pi*$)">
                                          <p:val>
                                            <p:fltVal val="0"/>
                                          </p:val>
                                        </p:tav>
                                        <p:tav tm="100000">
                                          <p:val>
                                            <p:fltVal val="1"/>
                                          </p:val>
                                        </p:tav>
                                      </p:tavLst>
                                    </p:anim>
                                    <p:anim calcmode="lin" valueType="num">
                                      <p:cBhvr>
                                        <p:cTn id="192" dur="2000" fill="hold"/>
                                        <p:tgtEl>
                                          <p:spTgt spid="128"/>
                                        </p:tgtEl>
                                        <p:attrNameLst>
                                          <p:attrName>ppt_h</p:attrName>
                                        </p:attrNameLst>
                                      </p:cBhvr>
                                      <p:tavLst>
                                        <p:tav tm="0">
                                          <p:val>
                                            <p:strVal val="#ppt_h"/>
                                          </p:val>
                                        </p:tav>
                                        <p:tav tm="100000">
                                          <p:val>
                                            <p:strVal val="#ppt_h"/>
                                          </p:val>
                                        </p:tav>
                                      </p:tavLst>
                                    </p:anim>
                                  </p:childTnLst>
                                </p:cTn>
                              </p:par>
                            </p:childTnLst>
                          </p:cTn>
                        </p:par>
                        <p:par>
                          <p:cTn id="193" fill="hold">
                            <p:stCondLst>
                              <p:cond delay="9850"/>
                            </p:stCondLst>
                            <p:childTnLst>
                              <p:par>
                                <p:cTn id="194" presetID="21" presetClass="entr" presetSubtype="1" fill="hold" grpId="0" nodeType="afterEffect">
                                  <p:stCondLst>
                                    <p:cond delay="0"/>
                                  </p:stCondLst>
                                  <p:childTnLst>
                                    <p:set>
                                      <p:cBhvr>
                                        <p:cTn id="195" dur="1" fill="hold">
                                          <p:stCondLst>
                                            <p:cond delay="0"/>
                                          </p:stCondLst>
                                        </p:cTn>
                                        <p:tgtEl>
                                          <p:spTgt spid="127"/>
                                        </p:tgtEl>
                                        <p:attrNameLst>
                                          <p:attrName>style.visibility</p:attrName>
                                        </p:attrNameLst>
                                      </p:cBhvr>
                                      <p:to>
                                        <p:strVal val="visible"/>
                                      </p:to>
                                    </p:set>
                                    <p:animEffect transition="in" filter="wheel(1)">
                                      <p:cBhvr>
                                        <p:cTn id="196" dur="2000"/>
                                        <p:tgtEl>
                                          <p:spTgt spid="127"/>
                                        </p:tgtEl>
                                      </p:cBhvr>
                                    </p:animEffect>
                                  </p:childTnLst>
                                </p:cTn>
                              </p:par>
                              <p:par>
                                <p:cTn id="197" presetID="2" presetClass="entr" presetSubtype="4" fill="hold" nodeType="withEffect">
                                  <p:stCondLst>
                                    <p:cond delay="500"/>
                                  </p:stCondLst>
                                  <p:childTnLst>
                                    <p:set>
                                      <p:cBhvr>
                                        <p:cTn id="198" dur="1" fill="hold">
                                          <p:stCondLst>
                                            <p:cond delay="0"/>
                                          </p:stCondLst>
                                        </p:cTn>
                                        <p:tgtEl>
                                          <p:spTgt spid="130"/>
                                        </p:tgtEl>
                                        <p:attrNameLst>
                                          <p:attrName>style.visibility</p:attrName>
                                        </p:attrNameLst>
                                      </p:cBhvr>
                                      <p:to>
                                        <p:strVal val="visible"/>
                                      </p:to>
                                    </p:set>
                                    <p:anim calcmode="lin" valueType="num">
                                      <p:cBhvr additive="base">
                                        <p:cTn id="199" dur="500" fill="hold"/>
                                        <p:tgtEl>
                                          <p:spTgt spid="130"/>
                                        </p:tgtEl>
                                        <p:attrNameLst>
                                          <p:attrName>ppt_x</p:attrName>
                                        </p:attrNameLst>
                                      </p:cBhvr>
                                      <p:tavLst>
                                        <p:tav tm="0">
                                          <p:val>
                                            <p:strVal val="#ppt_x"/>
                                          </p:val>
                                        </p:tav>
                                        <p:tav tm="100000">
                                          <p:val>
                                            <p:strVal val="#ppt_x"/>
                                          </p:val>
                                        </p:tav>
                                      </p:tavLst>
                                    </p:anim>
                                    <p:anim calcmode="lin" valueType="num">
                                      <p:cBhvr additive="base">
                                        <p:cTn id="200" dur="500" fill="hold"/>
                                        <p:tgtEl>
                                          <p:spTgt spid="130"/>
                                        </p:tgtEl>
                                        <p:attrNameLst>
                                          <p:attrName>ppt_y</p:attrName>
                                        </p:attrNameLst>
                                      </p:cBhvr>
                                      <p:tavLst>
                                        <p:tav tm="0">
                                          <p:val>
                                            <p:strVal val="1+#ppt_h/2"/>
                                          </p:val>
                                        </p:tav>
                                        <p:tav tm="100000">
                                          <p:val>
                                            <p:strVal val="#ppt_y"/>
                                          </p:val>
                                        </p:tav>
                                      </p:tavLst>
                                    </p:anim>
                                  </p:childTnLst>
                                </p:cTn>
                              </p:par>
                            </p:childTnLst>
                          </p:cTn>
                        </p:par>
                        <p:par>
                          <p:cTn id="201" fill="hold">
                            <p:stCondLst>
                              <p:cond delay="11850"/>
                            </p:stCondLst>
                            <p:childTnLst>
                              <p:par>
                                <p:cTn id="202" presetID="45" presetClass="entr" presetSubtype="0" fill="hold" grpId="0" nodeType="afterEffect">
                                  <p:stCondLst>
                                    <p:cond delay="0"/>
                                  </p:stCondLst>
                                  <p:childTnLst>
                                    <p:set>
                                      <p:cBhvr>
                                        <p:cTn id="203" dur="1" fill="hold">
                                          <p:stCondLst>
                                            <p:cond delay="0"/>
                                          </p:stCondLst>
                                        </p:cTn>
                                        <p:tgtEl>
                                          <p:spTgt spid="138"/>
                                        </p:tgtEl>
                                        <p:attrNameLst>
                                          <p:attrName>style.visibility</p:attrName>
                                        </p:attrNameLst>
                                      </p:cBhvr>
                                      <p:to>
                                        <p:strVal val="visible"/>
                                      </p:to>
                                    </p:set>
                                    <p:animEffect transition="in" filter="fade">
                                      <p:cBhvr>
                                        <p:cTn id="204" dur="2000"/>
                                        <p:tgtEl>
                                          <p:spTgt spid="138"/>
                                        </p:tgtEl>
                                      </p:cBhvr>
                                    </p:animEffect>
                                    <p:anim calcmode="lin" valueType="num">
                                      <p:cBhvr>
                                        <p:cTn id="205" dur="2000" fill="hold"/>
                                        <p:tgtEl>
                                          <p:spTgt spid="138"/>
                                        </p:tgtEl>
                                        <p:attrNameLst>
                                          <p:attrName>ppt_w</p:attrName>
                                        </p:attrNameLst>
                                      </p:cBhvr>
                                      <p:tavLst>
                                        <p:tav tm="0" fmla="#ppt_w*sin(2.5*pi*$)">
                                          <p:val>
                                            <p:fltVal val="0"/>
                                          </p:val>
                                        </p:tav>
                                        <p:tav tm="100000">
                                          <p:val>
                                            <p:fltVal val="1"/>
                                          </p:val>
                                        </p:tav>
                                      </p:tavLst>
                                    </p:anim>
                                    <p:anim calcmode="lin" valueType="num">
                                      <p:cBhvr>
                                        <p:cTn id="206" dur="2000" fill="hold"/>
                                        <p:tgtEl>
                                          <p:spTgt spid="138"/>
                                        </p:tgtEl>
                                        <p:attrNameLst>
                                          <p:attrName>ppt_h</p:attrName>
                                        </p:attrNameLst>
                                      </p:cBhvr>
                                      <p:tavLst>
                                        <p:tav tm="0">
                                          <p:val>
                                            <p:strVal val="#ppt_h"/>
                                          </p:val>
                                        </p:tav>
                                        <p:tav tm="100000">
                                          <p:val>
                                            <p:strVal val="#ppt_h"/>
                                          </p:val>
                                        </p:tav>
                                      </p:tavLst>
                                    </p:anim>
                                  </p:childTnLst>
                                </p:cTn>
                              </p:par>
                              <p:par>
                                <p:cTn id="207" presetID="45" presetClass="entr" presetSubtype="0" fill="hold" grpId="0" nodeType="withEffect">
                                  <p:stCondLst>
                                    <p:cond delay="0"/>
                                  </p:stCondLst>
                                  <p:childTnLst>
                                    <p:set>
                                      <p:cBhvr>
                                        <p:cTn id="208" dur="1" fill="hold">
                                          <p:stCondLst>
                                            <p:cond delay="0"/>
                                          </p:stCondLst>
                                        </p:cTn>
                                        <p:tgtEl>
                                          <p:spTgt spid="137"/>
                                        </p:tgtEl>
                                        <p:attrNameLst>
                                          <p:attrName>style.visibility</p:attrName>
                                        </p:attrNameLst>
                                      </p:cBhvr>
                                      <p:to>
                                        <p:strVal val="visible"/>
                                      </p:to>
                                    </p:set>
                                    <p:animEffect transition="in" filter="fade">
                                      <p:cBhvr>
                                        <p:cTn id="209" dur="2000"/>
                                        <p:tgtEl>
                                          <p:spTgt spid="137"/>
                                        </p:tgtEl>
                                      </p:cBhvr>
                                    </p:animEffect>
                                    <p:anim calcmode="lin" valueType="num">
                                      <p:cBhvr>
                                        <p:cTn id="210" dur="2000" fill="hold"/>
                                        <p:tgtEl>
                                          <p:spTgt spid="137"/>
                                        </p:tgtEl>
                                        <p:attrNameLst>
                                          <p:attrName>ppt_w</p:attrName>
                                        </p:attrNameLst>
                                      </p:cBhvr>
                                      <p:tavLst>
                                        <p:tav tm="0" fmla="#ppt_w*sin(2.5*pi*$)">
                                          <p:val>
                                            <p:fltVal val="0"/>
                                          </p:val>
                                        </p:tav>
                                        <p:tav tm="100000">
                                          <p:val>
                                            <p:fltVal val="1"/>
                                          </p:val>
                                        </p:tav>
                                      </p:tavLst>
                                    </p:anim>
                                    <p:anim calcmode="lin" valueType="num">
                                      <p:cBhvr>
                                        <p:cTn id="211" dur="2000" fill="hold"/>
                                        <p:tgtEl>
                                          <p:spTgt spid="137"/>
                                        </p:tgtEl>
                                        <p:attrNameLst>
                                          <p:attrName>ppt_h</p:attrName>
                                        </p:attrNameLst>
                                      </p:cBhvr>
                                      <p:tavLst>
                                        <p:tav tm="0">
                                          <p:val>
                                            <p:strVal val="#ppt_h"/>
                                          </p:val>
                                        </p:tav>
                                        <p:tav tm="100000">
                                          <p:val>
                                            <p:strVal val="#ppt_h"/>
                                          </p:val>
                                        </p:tav>
                                      </p:tavLst>
                                    </p:anim>
                                  </p:childTnLst>
                                </p:cTn>
                              </p:par>
                            </p:childTnLst>
                          </p:cTn>
                        </p:par>
                        <p:par>
                          <p:cTn id="212" fill="hold">
                            <p:stCondLst>
                              <p:cond delay="13850"/>
                            </p:stCondLst>
                            <p:childTnLst>
                              <p:par>
                                <p:cTn id="213" presetID="21" presetClass="entr" presetSubtype="1" fill="hold" grpId="0" nodeType="afterEffect">
                                  <p:stCondLst>
                                    <p:cond delay="0"/>
                                  </p:stCondLst>
                                  <p:childTnLst>
                                    <p:set>
                                      <p:cBhvr>
                                        <p:cTn id="214" dur="1" fill="hold">
                                          <p:stCondLst>
                                            <p:cond delay="0"/>
                                          </p:stCondLst>
                                        </p:cTn>
                                        <p:tgtEl>
                                          <p:spTgt spid="136"/>
                                        </p:tgtEl>
                                        <p:attrNameLst>
                                          <p:attrName>style.visibility</p:attrName>
                                        </p:attrNameLst>
                                      </p:cBhvr>
                                      <p:to>
                                        <p:strVal val="visible"/>
                                      </p:to>
                                    </p:set>
                                    <p:animEffect transition="in" filter="wheel(1)">
                                      <p:cBhvr>
                                        <p:cTn id="215" dur="2000"/>
                                        <p:tgtEl>
                                          <p:spTgt spid="136"/>
                                        </p:tgtEl>
                                      </p:cBhvr>
                                    </p:animEffect>
                                  </p:childTnLst>
                                </p:cTn>
                              </p:par>
                              <p:par>
                                <p:cTn id="216" presetID="2" presetClass="entr" presetSubtype="4" fill="hold" nodeType="withEffect">
                                  <p:stCondLst>
                                    <p:cond delay="500"/>
                                  </p:stCondLst>
                                  <p:childTnLst>
                                    <p:set>
                                      <p:cBhvr>
                                        <p:cTn id="217" dur="1" fill="hold">
                                          <p:stCondLst>
                                            <p:cond delay="0"/>
                                          </p:stCondLst>
                                        </p:cTn>
                                        <p:tgtEl>
                                          <p:spTgt spid="139"/>
                                        </p:tgtEl>
                                        <p:attrNameLst>
                                          <p:attrName>style.visibility</p:attrName>
                                        </p:attrNameLst>
                                      </p:cBhvr>
                                      <p:to>
                                        <p:strVal val="visible"/>
                                      </p:to>
                                    </p:set>
                                    <p:anim calcmode="lin" valueType="num">
                                      <p:cBhvr additive="base">
                                        <p:cTn id="218" dur="500" fill="hold"/>
                                        <p:tgtEl>
                                          <p:spTgt spid="139"/>
                                        </p:tgtEl>
                                        <p:attrNameLst>
                                          <p:attrName>ppt_x</p:attrName>
                                        </p:attrNameLst>
                                      </p:cBhvr>
                                      <p:tavLst>
                                        <p:tav tm="0">
                                          <p:val>
                                            <p:strVal val="#ppt_x"/>
                                          </p:val>
                                        </p:tav>
                                        <p:tav tm="100000">
                                          <p:val>
                                            <p:strVal val="#ppt_x"/>
                                          </p:val>
                                        </p:tav>
                                      </p:tavLst>
                                    </p:anim>
                                    <p:anim calcmode="lin" valueType="num">
                                      <p:cBhvr additive="base">
                                        <p:cTn id="219"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2" grpId="0" animBg="1"/>
      <p:bldP spid="76" grpId="0" animBg="1"/>
      <p:bldP spid="77" grpId="0" animBg="1"/>
      <p:bldP spid="78" grpId="0" animBg="1"/>
      <p:bldP spid="79" grpId="0" animBg="1"/>
      <p:bldP spid="80" grpId="0" animBg="1"/>
      <p:bldP spid="81" grpId="0" animBg="1"/>
      <p:bldP spid="75" grpId="0" animBg="1"/>
      <p:bldP spid="74" grpId="0" animBg="1"/>
      <p:bldP spid="73" grpId="0" animBg="1"/>
      <p:bldP spid="62" grpId="0" animBg="1"/>
      <p:bldP spid="61" grpId="0" animBg="1"/>
      <p:bldP spid="60" grpId="0" animBg="1"/>
      <p:bldP spid="53" grpId="0" animBg="1"/>
      <p:bldP spid="59" grpId="0" animBg="1"/>
      <p:bldP spid="58" grpId="0" animBg="1"/>
      <p:bldP spid="51" grpId="0" animBg="1"/>
      <p:bldP spid="52" grpId="0" animBg="1"/>
      <p:bldP spid="54" grpId="0" animBg="1"/>
      <p:bldP spid="55" grpId="0" animBg="1"/>
      <p:bldP spid="56" grpId="0" animBg="1"/>
      <p:bldP spid="57" grpId="0" animBg="1"/>
      <p:bldP spid="63" grpId="0" animBg="1"/>
      <p:bldP spid="64" grpId="0" animBg="1"/>
      <p:bldP spid="65" grpId="0" animBg="1"/>
      <p:bldP spid="66" grpId="0" animBg="1"/>
      <p:bldP spid="67" grpId="0" animBg="1"/>
      <p:bldP spid="70" grpId="0" animBg="1"/>
      <p:bldP spid="71"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ＭＳ Ｐゴシック</vt:lpstr>
      <vt:lpstr>Arial</vt:lpstr>
      <vt:lpstr>Calibri</vt:lpstr>
      <vt:lpstr>Calibri Light</vt:lpstr>
      <vt:lpstr>Candara</vt:lpstr>
      <vt:lpstr>Times New Roman</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2016-11-01T23:36:06Z</dcterms:modified>
</cp:coreProperties>
</file>