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rot="20906495">
            <a:off x="6532425"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rot="20906495">
            <a:off x="2773224" y="1786364"/>
            <a:ext cx="3049536" cy="3054739"/>
          </a:xfrm>
          <a:prstGeom prst="roundRect">
            <a:avLst>
              <a:gd name="adj" fmla="val 8073"/>
            </a:avLst>
          </a:prstGeom>
          <a:ln w="76200" cap="sq">
            <a:solidFill>
              <a:schemeClr val="bg1">
                <a:lumMod val="65000"/>
              </a:schemeClr>
            </a:solidFill>
            <a:miter lim="800000"/>
          </a:ln>
          <a:effectLst>
            <a:reflection blurRad="6350" stA="50000" endA="300" endPos="38500" dist="50800" dir="5400000" sy="-100000" algn="bl" rotWithShape="0"/>
          </a:effectLst>
          <a:scene3d>
            <a:camera prst="perspectiveContrastingRightFacing">
              <a:rot lat="0" lon="20400000" rev="0"/>
            </a:camera>
            <a:lightRig rig="threePt" dir="t"/>
          </a:scene3d>
          <a:sp3d extrusionH="17145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79760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04" r="104"/>
          <a:stretch>
            <a:fillRect/>
          </a:stretch>
        </p:blipFill>
        <p:spPr>
          <a:ln>
            <a:solidFill>
              <a:srgbClr val="EF3425"/>
            </a:solidFill>
          </a:ln>
        </p:spPr>
      </p:pic>
      <p:pic>
        <p:nvPicPr>
          <p:cNvPr id="9" name="Picture Placeholder 8"/>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4" r="104"/>
          <a:stretch>
            <a:fillRect/>
          </a:stretch>
        </p:blipFill>
        <p:spPr>
          <a:ln>
            <a:solidFill>
              <a:srgbClr val="8397B1"/>
            </a:solidFill>
          </a:ln>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2" name="TextBox 1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3771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2016-11-01T23:35:01Z</dcterms:modified>
</cp:coreProperties>
</file>