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rot="4323678">
            <a:off x="4698448" y="411437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44546B"/>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1" name="Freeform 40"/>
          <p:cNvSpPr/>
          <p:nvPr/>
        </p:nvSpPr>
        <p:spPr>
          <a:xfrm rot="8640000">
            <a:off x="3581400" y="3009098"/>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62768F"/>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4" name="Freeform 63"/>
          <p:cNvSpPr/>
          <p:nvPr/>
        </p:nvSpPr>
        <p:spPr>
          <a:xfrm rot="12973387">
            <a:off x="4291596" y="1612445"/>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B5B5B5"/>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5" name="Freeform 64"/>
          <p:cNvSpPr/>
          <p:nvPr/>
        </p:nvSpPr>
        <p:spPr>
          <a:xfrm>
            <a:off x="6081647" y="3400803"/>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8397B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6" name="Freeform 65"/>
          <p:cNvSpPr/>
          <p:nvPr/>
        </p:nvSpPr>
        <p:spPr>
          <a:xfrm rot="17309313">
            <a:off x="6066064" y="153226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EF3425"/>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3" name="Rectangle 42"/>
          <p:cNvSpPr/>
          <p:nvPr/>
        </p:nvSpPr>
        <p:spPr>
          <a:xfrm>
            <a:off x="9023941" y="2015529"/>
            <a:ext cx="2803696" cy="137801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4" name="Oval 53"/>
          <p:cNvSpPr/>
          <p:nvPr/>
        </p:nvSpPr>
        <p:spPr>
          <a:xfrm>
            <a:off x="4659992" y="231460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Oval 54"/>
          <p:cNvSpPr/>
          <p:nvPr/>
        </p:nvSpPr>
        <p:spPr>
          <a:xfrm>
            <a:off x="6796639" y="1982949"/>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6" name="Oval 55"/>
          <p:cNvSpPr/>
          <p:nvPr/>
        </p:nvSpPr>
        <p:spPr>
          <a:xfrm>
            <a:off x="7156393"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7" name="Oval 56"/>
          <p:cNvSpPr/>
          <p:nvPr/>
        </p:nvSpPr>
        <p:spPr>
          <a:xfrm>
            <a:off x="5612685" y="5381740"/>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8" name="Oval 57"/>
          <p:cNvSpPr/>
          <p:nvPr/>
        </p:nvSpPr>
        <p:spPr>
          <a:xfrm>
            <a:off x="4051504"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7" name="TextBox 66"/>
          <p:cNvSpPr txBox="1"/>
          <p:nvPr/>
        </p:nvSpPr>
        <p:spPr>
          <a:xfrm>
            <a:off x="9079934" y="2179788"/>
            <a:ext cx="2759791"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71" name="Group 23"/>
          <p:cNvGrpSpPr/>
          <p:nvPr/>
        </p:nvGrpSpPr>
        <p:grpSpPr>
          <a:xfrm>
            <a:off x="7068567" y="2225071"/>
            <a:ext cx="378292" cy="434818"/>
            <a:chOff x="7948613" y="2360612"/>
            <a:chExt cx="276225" cy="317500"/>
          </a:xfrm>
          <a:solidFill>
            <a:schemeClr val="accent5"/>
          </a:solidFill>
        </p:grpSpPr>
        <p:sp>
          <p:nvSpPr>
            <p:cNvPr id="72"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370"/>
          <p:cNvSpPr>
            <a:spLocks noEditPoints="1"/>
          </p:cNvSpPr>
          <p:nvPr/>
        </p:nvSpPr>
        <p:spPr bwMode="auto">
          <a:xfrm>
            <a:off x="7413496" y="444072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64"/>
          <p:cNvSpPr>
            <a:spLocks noEditPoints="1"/>
          </p:cNvSpPr>
          <p:nvPr/>
        </p:nvSpPr>
        <p:spPr bwMode="auto">
          <a:xfrm>
            <a:off x="5897611" y="567954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81"/>
          <p:cNvSpPr>
            <a:spLocks noEditPoints="1"/>
          </p:cNvSpPr>
          <p:nvPr/>
        </p:nvSpPr>
        <p:spPr bwMode="auto">
          <a:xfrm>
            <a:off x="4970913" y="2580180"/>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4"/>
          <p:cNvSpPr>
            <a:spLocks noEditPoints="1"/>
          </p:cNvSpPr>
          <p:nvPr/>
        </p:nvSpPr>
        <p:spPr bwMode="auto">
          <a:xfrm>
            <a:off x="4315962" y="438123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8800605" y="4743929"/>
            <a:ext cx="3027032"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528310" y="1508750"/>
            <a:ext cx="3501821" cy="929485"/>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629010" y="3393546"/>
            <a:ext cx="2793890" cy="1114151"/>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497773" y="5533686"/>
            <a:ext cx="3501821"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25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2" presetClass="entr" presetSubtype="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250" fill="hold"/>
                                        <p:tgtEl>
                                          <p:spTgt spid="65"/>
                                        </p:tgtEl>
                                        <p:attrNameLst>
                                          <p:attrName>ppt_x</p:attrName>
                                        </p:attrNameLst>
                                      </p:cBhvr>
                                      <p:tavLst>
                                        <p:tav tm="0">
                                          <p:val>
                                            <p:strVal val="1+#ppt_w/2"/>
                                          </p:val>
                                        </p:tav>
                                        <p:tav tm="100000">
                                          <p:val>
                                            <p:strVal val="#ppt_x"/>
                                          </p:val>
                                        </p:tav>
                                      </p:tavLst>
                                    </p:anim>
                                    <p:anim calcmode="lin" valueType="num">
                                      <p:cBhvr additive="base">
                                        <p:cTn id="12" dur="250" fill="hold"/>
                                        <p:tgtEl>
                                          <p:spTgt spid="6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250" fill="hold"/>
                                        <p:tgtEl>
                                          <p:spTgt spid="40"/>
                                        </p:tgtEl>
                                        <p:attrNameLst>
                                          <p:attrName>ppt_x</p:attrName>
                                        </p:attrNameLst>
                                      </p:cBhvr>
                                      <p:tavLst>
                                        <p:tav tm="0">
                                          <p:val>
                                            <p:strVal val="#ppt_x"/>
                                          </p:val>
                                        </p:tav>
                                        <p:tav tm="100000">
                                          <p:val>
                                            <p:strVal val="#ppt_x"/>
                                          </p:val>
                                        </p:tav>
                                      </p:tavLst>
                                    </p:anim>
                                    <p:anim calcmode="lin" valueType="num">
                                      <p:cBhvr additive="base">
                                        <p:cTn id="17" dur="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12"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0-#ppt_w/2"/>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par>
                          <p:cTn id="23" fill="hold">
                            <p:stCondLst>
                              <p:cond delay="1750"/>
                            </p:stCondLst>
                            <p:childTnLst>
                              <p:par>
                                <p:cTn id="24" presetID="2" presetClass="entr" presetSubtype="9"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250" fill="hold"/>
                                        <p:tgtEl>
                                          <p:spTgt spid="64"/>
                                        </p:tgtEl>
                                        <p:attrNameLst>
                                          <p:attrName>ppt_x</p:attrName>
                                        </p:attrNameLst>
                                      </p:cBhvr>
                                      <p:tavLst>
                                        <p:tav tm="0">
                                          <p:val>
                                            <p:strVal val="0-#ppt_w/2"/>
                                          </p:val>
                                        </p:tav>
                                        <p:tav tm="100000">
                                          <p:val>
                                            <p:strVal val="#ppt_x"/>
                                          </p:val>
                                        </p:tav>
                                      </p:tavLst>
                                    </p:anim>
                                    <p:anim calcmode="lin" valueType="num">
                                      <p:cBhvr additive="base">
                                        <p:cTn id="27" dur="250" fill="hold"/>
                                        <p:tgtEl>
                                          <p:spTgt spid="64"/>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3"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1000" fill="hold"/>
                                        <p:tgtEl>
                                          <p:spTgt spid="66"/>
                                        </p:tgtEl>
                                        <p:attrNameLst>
                                          <p:attrName>ppt_x</p:attrName>
                                        </p:attrNameLst>
                                      </p:cBhvr>
                                      <p:tavLst>
                                        <p:tav tm="0">
                                          <p:val>
                                            <p:strVal val="1+#ppt_w/2"/>
                                          </p:val>
                                        </p:tav>
                                        <p:tav tm="100000">
                                          <p:val>
                                            <p:strVal val="#ppt_x"/>
                                          </p:val>
                                        </p:tav>
                                      </p:tavLst>
                                    </p:anim>
                                    <p:anim calcmode="lin" valueType="num">
                                      <p:cBhvr additive="base">
                                        <p:cTn id="32" dur="1000" fill="hold"/>
                                        <p:tgtEl>
                                          <p:spTgt spid="6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fltVal val="0"/>
                                          </p:val>
                                        </p:tav>
                                        <p:tav tm="100000">
                                          <p:val>
                                            <p:strVal val="#ppt_w"/>
                                          </p:val>
                                        </p:tav>
                                      </p:tavLst>
                                    </p:anim>
                                    <p:anim calcmode="lin" valueType="num">
                                      <p:cBhvr>
                                        <p:cTn id="37" dur="500" fill="hold"/>
                                        <p:tgtEl>
                                          <p:spTgt spid="55"/>
                                        </p:tgtEl>
                                        <p:attrNameLst>
                                          <p:attrName>ppt_h</p:attrName>
                                        </p:attrNameLst>
                                      </p:cBhvr>
                                      <p:tavLst>
                                        <p:tav tm="0">
                                          <p:val>
                                            <p:fltVal val="0"/>
                                          </p:val>
                                        </p:tav>
                                        <p:tav tm="100000">
                                          <p:val>
                                            <p:strVal val="#ppt_h"/>
                                          </p:val>
                                        </p:tav>
                                      </p:tavLst>
                                    </p:anim>
                                    <p:animEffect transition="in" filter="fade">
                                      <p:cBhvr>
                                        <p:cTn id="38" dur="500"/>
                                        <p:tgtEl>
                                          <p:spTgt spid="55"/>
                                        </p:tgtEl>
                                      </p:cBhvr>
                                    </p:animEffect>
                                  </p:childTnLst>
                                </p:cTn>
                              </p:par>
                              <p:par>
                                <p:cTn id="39" presetID="53" presetClass="entr" presetSubtype="16"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3500"/>
                            </p:stCondLst>
                            <p:childTnLst>
                              <p:par>
                                <p:cTn id="45" presetID="37"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900" decel="100000" fill="hold"/>
                                        <p:tgtEl>
                                          <p:spTgt spid="4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ppt_x</p:attrName>
                                        </p:attrNameLst>
                                      </p:cBhvr>
                                      <p:tavLst>
                                        <p:tav tm="0">
                                          <p:val>
                                            <p:strVal val="#ppt_x"/>
                                          </p:val>
                                        </p:tav>
                                        <p:tav tm="100000">
                                          <p:val>
                                            <p:strVal val="#ppt_x"/>
                                          </p:val>
                                        </p:tav>
                                      </p:tavLst>
                                    </p:anim>
                                    <p:anim calcmode="lin" valueType="num">
                                      <p:cBhvr>
                                        <p:cTn id="55" dur="900" decel="100000" fill="hold"/>
                                        <p:tgtEl>
                                          <p:spTgt spid="6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5000"/>
                            </p:stCondLst>
                            <p:childTnLst>
                              <p:par>
                                <p:cTn id="69" presetID="37" presetClass="entr" presetSubtype="0"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900" decel="100000" fill="hold"/>
                                        <p:tgtEl>
                                          <p:spTgt spid="7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6500"/>
                            </p:stCondLst>
                            <p:childTnLst>
                              <p:par>
                                <p:cTn id="87" presetID="37" presetClass="entr" presetSubtype="0"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fade">
                                      <p:cBhvr>
                                        <p:cTn id="89" dur="1000"/>
                                        <p:tgtEl>
                                          <p:spTgt spid="81"/>
                                        </p:tgtEl>
                                      </p:cBhvr>
                                    </p:animEffect>
                                    <p:anim calcmode="lin" valueType="num">
                                      <p:cBhvr>
                                        <p:cTn id="90" dur="1000" fill="hold"/>
                                        <p:tgtEl>
                                          <p:spTgt spid="81"/>
                                        </p:tgtEl>
                                        <p:attrNameLst>
                                          <p:attrName>ppt_x</p:attrName>
                                        </p:attrNameLst>
                                      </p:cBhvr>
                                      <p:tavLst>
                                        <p:tav tm="0">
                                          <p:val>
                                            <p:strVal val="#ppt_x"/>
                                          </p:val>
                                        </p:tav>
                                        <p:tav tm="100000">
                                          <p:val>
                                            <p:strVal val="#ppt_x"/>
                                          </p:val>
                                        </p:tav>
                                      </p:tavLst>
                                    </p:anim>
                                    <p:anim calcmode="lin" valueType="num">
                                      <p:cBhvr>
                                        <p:cTn id="91" dur="900" decel="100000" fill="hold"/>
                                        <p:tgtEl>
                                          <p:spTgt spid="8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anim calcmode="lin" valueType="num">
                                      <p:cBhvr>
                                        <p:cTn id="96" dur="500" fill="hold"/>
                                        <p:tgtEl>
                                          <p:spTgt spid="77"/>
                                        </p:tgtEl>
                                        <p:attrNameLst>
                                          <p:attrName>ppt_w</p:attrName>
                                        </p:attrNameLst>
                                      </p:cBhvr>
                                      <p:tavLst>
                                        <p:tav tm="0">
                                          <p:val>
                                            <p:fltVal val="0"/>
                                          </p:val>
                                        </p:tav>
                                        <p:tav tm="100000">
                                          <p:val>
                                            <p:strVal val="#ppt_w"/>
                                          </p:val>
                                        </p:tav>
                                      </p:tavLst>
                                    </p:anim>
                                    <p:anim calcmode="lin" valueType="num">
                                      <p:cBhvr>
                                        <p:cTn id="97" dur="500" fill="hold"/>
                                        <p:tgtEl>
                                          <p:spTgt spid="77"/>
                                        </p:tgtEl>
                                        <p:attrNameLst>
                                          <p:attrName>ppt_h</p:attrName>
                                        </p:attrNameLst>
                                      </p:cBhvr>
                                      <p:tavLst>
                                        <p:tav tm="0">
                                          <p:val>
                                            <p:fltVal val="0"/>
                                          </p:val>
                                        </p:tav>
                                        <p:tav tm="100000">
                                          <p:val>
                                            <p:strVal val="#ppt_h"/>
                                          </p:val>
                                        </p:tav>
                                      </p:tavLst>
                                    </p:anim>
                                    <p:animEffect transition="in" filter="fade">
                                      <p:cBhvr>
                                        <p:cTn id="98" dur="500"/>
                                        <p:tgtEl>
                                          <p:spTgt spid="7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ppt_w</p:attrName>
                                        </p:attrNameLst>
                                      </p:cBhvr>
                                      <p:tavLst>
                                        <p:tav tm="0">
                                          <p:val>
                                            <p:fltVal val="0"/>
                                          </p:val>
                                        </p:tav>
                                        <p:tav tm="100000">
                                          <p:val>
                                            <p:strVal val="#ppt_w"/>
                                          </p:val>
                                        </p:tav>
                                      </p:tavLst>
                                    </p:anim>
                                    <p:anim calcmode="lin" valueType="num">
                                      <p:cBhvr>
                                        <p:cTn id="102" dur="500" fill="hold"/>
                                        <p:tgtEl>
                                          <p:spTgt spid="58"/>
                                        </p:tgtEl>
                                        <p:attrNameLst>
                                          <p:attrName>ppt_h</p:attrName>
                                        </p:attrNameLst>
                                      </p:cBhvr>
                                      <p:tavLst>
                                        <p:tav tm="0">
                                          <p:val>
                                            <p:fltVal val="0"/>
                                          </p:val>
                                        </p:tav>
                                        <p:tav tm="100000">
                                          <p:val>
                                            <p:strVal val="#ppt_h"/>
                                          </p:val>
                                        </p:tav>
                                      </p:tavLst>
                                    </p:anim>
                                    <p:animEffect transition="in" filter="fade">
                                      <p:cBhvr>
                                        <p:cTn id="103" dur="500"/>
                                        <p:tgtEl>
                                          <p:spTgt spid="58"/>
                                        </p:tgtEl>
                                      </p:cBhvr>
                                    </p:animEffect>
                                  </p:childTnLst>
                                </p:cTn>
                              </p:par>
                            </p:childTnLst>
                          </p:cTn>
                        </p:par>
                        <p:par>
                          <p:cTn id="104" fill="hold">
                            <p:stCondLst>
                              <p:cond delay="8000"/>
                            </p:stCondLst>
                            <p:childTnLst>
                              <p:par>
                                <p:cTn id="105" presetID="3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900" decel="100000" fill="hold"/>
                                        <p:tgtEl>
                                          <p:spTgt spid="8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p:cTn id="114" dur="500" fill="hold"/>
                                        <p:tgtEl>
                                          <p:spTgt spid="76"/>
                                        </p:tgtEl>
                                        <p:attrNameLst>
                                          <p:attrName>ppt_w</p:attrName>
                                        </p:attrNameLst>
                                      </p:cBhvr>
                                      <p:tavLst>
                                        <p:tav tm="0">
                                          <p:val>
                                            <p:fltVal val="0"/>
                                          </p:val>
                                        </p:tav>
                                        <p:tav tm="100000">
                                          <p:val>
                                            <p:strVal val="#ppt_w"/>
                                          </p:val>
                                        </p:tav>
                                      </p:tavLst>
                                    </p:anim>
                                    <p:anim calcmode="lin" valueType="num">
                                      <p:cBhvr>
                                        <p:cTn id="115" dur="500" fill="hold"/>
                                        <p:tgtEl>
                                          <p:spTgt spid="76"/>
                                        </p:tgtEl>
                                        <p:attrNameLst>
                                          <p:attrName>ppt_h</p:attrName>
                                        </p:attrNameLst>
                                      </p:cBhvr>
                                      <p:tavLst>
                                        <p:tav tm="0">
                                          <p:val>
                                            <p:fltVal val="0"/>
                                          </p:val>
                                        </p:tav>
                                        <p:tav tm="100000">
                                          <p:val>
                                            <p:strVal val="#ppt_h"/>
                                          </p:val>
                                        </p:tav>
                                      </p:tavLst>
                                    </p:anim>
                                    <p:animEffect transition="in" filter="fade">
                                      <p:cBhvr>
                                        <p:cTn id="116" dur="500"/>
                                        <p:tgtEl>
                                          <p:spTgt spid="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9500"/>
                            </p:stCondLst>
                            <p:childTnLst>
                              <p:par>
                                <p:cTn id="123" presetID="37"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fade">
                                      <p:cBhvr>
                                        <p:cTn id="125" dur="1000"/>
                                        <p:tgtEl>
                                          <p:spTgt spid="79"/>
                                        </p:tgtEl>
                                      </p:cBhvr>
                                    </p:animEffect>
                                    <p:anim calcmode="lin" valueType="num">
                                      <p:cBhvr>
                                        <p:cTn id="126" dur="1000" fill="hold"/>
                                        <p:tgtEl>
                                          <p:spTgt spid="79"/>
                                        </p:tgtEl>
                                        <p:attrNameLst>
                                          <p:attrName>ppt_x</p:attrName>
                                        </p:attrNameLst>
                                      </p:cBhvr>
                                      <p:tavLst>
                                        <p:tav tm="0">
                                          <p:val>
                                            <p:strVal val="#ppt_x"/>
                                          </p:val>
                                        </p:tav>
                                        <p:tav tm="100000">
                                          <p:val>
                                            <p:strVal val="#ppt_x"/>
                                          </p:val>
                                        </p:tav>
                                      </p:tavLst>
                                    </p:anim>
                                    <p:anim calcmode="lin" valueType="num">
                                      <p:cBhvr>
                                        <p:cTn id="127" dur="900" decel="100000" fill="hold"/>
                                        <p:tgtEl>
                                          <p:spTgt spid="79"/>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64" grpId="0" animBg="1"/>
      <p:bldP spid="65" grpId="0" animBg="1"/>
      <p:bldP spid="66" grpId="0" animBg="1"/>
      <p:bldP spid="43" grpId="0" animBg="1"/>
      <p:bldP spid="54" grpId="0" animBg="1"/>
      <p:bldP spid="55" grpId="0" animBg="1"/>
      <p:bldP spid="56" grpId="0" animBg="1"/>
      <p:bldP spid="57" grpId="0" animBg="1"/>
      <p:bldP spid="58" grpId="0" animBg="1"/>
      <p:bldP spid="67" grpId="0"/>
      <p:bldP spid="74" grpId="0" animBg="1"/>
      <p:bldP spid="75" grpId="0" animBg="1"/>
      <p:bldP spid="76" grpId="0" animBg="1"/>
      <p:bldP spid="77" grpId="0" animBg="1"/>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2016-11-01T23:33:21Z</dcterms:modified>
</cp:coreProperties>
</file>