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0008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Freeform 11"/>
          <p:cNvSpPr>
            <a:spLocks/>
          </p:cNvSpPr>
          <p:nvPr/>
        </p:nvSpPr>
        <p:spPr bwMode="auto">
          <a:xfrm>
            <a:off x="4840818" y="4732868"/>
            <a:ext cx="757767" cy="2144184"/>
          </a:xfrm>
          <a:custGeom>
            <a:avLst/>
            <a:gdLst/>
            <a:ahLst/>
            <a:cxnLst>
              <a:cxn ang="0">
                <a:pos x="49" y="275"/>
              </a:cxn>
              <a:cxn ang="0">
                <a:pos x="61" y="119"/>
              </a:cxn>
              <a:cxn ang="0">
                <a:pos x="63" y="90"/>
              </a:cxn>
              <a:cxn ang="0">
                <a:pos x="64" y="76"/>
              </a:cxn>
              <a:cxn ang="0">
                <a:pos x="64" y="69"/>
              </a:cxn>
              <a:cxn ang="0">
                <a:pos x="64" y="63"/>
              </a:cxn>
              <a:cxn ang="0">
                <a:pos x="61" y="38"/>
              </a:cxn>
              <a:cxn ang="0">
                <a:pos x="49" y="19"/>
              </a:cxn>
              <a:cxn ang="0">
                <a:pos x="32" y="7"/>
              </a:cxn>
              <a:cxn ang="0">
                <a:pos x="16" y="2"/>
              </a:cxn>
              <a:cxn ang="0">
                <a:pos x="4" y="0"/>
              </a:cxn>
              <a:cxn ang="0">
                <a:pos x="0" y="0"/>
              </a:cxn>
              <a:cxn ang="0">
                <a:pos x="4" y="0"/>
              </a:cxn>
              <a:cxn ang="0">
                <a:pos x="16" y="0"/>
              </a:cxn>
              <a:cxn ang="0">
                <a:pos x="34" y="3"/>
              </a:cxn>
              <a:cxn ang="0">
                <a:pos x="55" y="14"/>
              </a:cxn>
              <a:cxn ang="0">
                <a:pos x="72" y="34"/>
              </a:cxn>
              <a:cxn ang="0">
                <a:pos x="81" y="61"/>
              </a:cxn>
              <a:cxn ang="0">
                <a:pos x="84" y="90"/>
              </a:cxn>
              <a:cxn ang="0">
                <a:pos x="86" y="119"/>
              </a:cxn>
              <a:cxn ang="0">
                <a:pos x="97" y="275"/>
              </a:cxn>
              <a:cxn ang="0">
                <a:pos x="49" y="275"/>
              </a:cxn>
            </a:cxnLst>
            <a:rect l="0" t="0" r="r" b="b"/>
            <a:pathLst>
              <a:path w="97" h="275">
                <a:moveTo>
                  <a:pt x="49" y="275"/>
                </a:moveTo>
                <a:cubicBezTo>
                  <a:pt x="49" y="275"/>
                  <a:pt x="55" y="197"/>
                  <a:pt x="61" y="119"/>
                </a:cubicBezTo>
                <a:cubicBezTo>
                  <a:pt x="61" y="110"/>
                  <a:pt x="62" y="100"/>
                  <a:pt x="63" y="90"/>
                </a:cubicBezTo>
                <a:cubicBezTo>
                  <a:pt x="63" y="85"/>
                  <a:pt x="64" y="81"/>
                  <a:pt x="64" y="76"/>
                </a:cubicBezTo>
                <a:cubicBezTo>
                  <a:pt x="64" y="74"/>
                  <a:pt x="64" y="71"/>
                  <a:pt x="64" y="69"/>
                </a:cubicBezTo>
                <a:cubicBezTo>
                  <a:pt x="64" y="67"/>
                  <a:pt x="64" y="65"/>
                  <a:pt x="64" y="63"/>
                </a:cubicBezTo>
                <a:cubicBezTo>
                  <a:pt x="64" y="54"/>
                  <a:pt x="63" y="46"/>
                  <a:pt x="61" y="38"/>
                </a:cubicBezTo>
                <a:cubicBezTo>
                  <a:pt x="58" y="31"/>
                  <a:pt x="54" y="24"/>
                  <a:pt x="49" y="19"/>
                </a:cubicBezTo>
                <a:cubicBezTo>
                  <a:pt x="44" y="14"/>
                  <a:pt x="38" y="10"/>
                  <a:pt x="32" y="7"/>
                </a:cubicBezTo>
                <a:cubicBezTo>
                  <a:pt x="26" y="4"/>
                  <a:pt x="20" y="3"/>
                  <a:pt x="16" y="2"/>
                </a:cubicBezTo>
                <a:cubicBezTo>
                  <a:pt x="11" y="1"/>
                  <a:pt x="7" y="1"/>
                  <a:pt x="4" y="0"/>
                </a:cubicBezTo>
                <a:cubicBezTo>
                  <a:pt x="2" y="0"/>
                  <a:pt x="0" y="0"/>
                  <a:pt x="0" y="0"/>
                </a:cubicBezTo>
                <a:cubicBezTo>
                  <a:pt x="0" y="0"/>
                  <a:pt x="2" y="0"/>
                  <a:pt x="4" y="0"/>
                </a:cubicBezTo>
                <a:cubicBezTo>
                  <a:pt x="7" y="0"/>
                  <a:pt x="11" y="0"/>
                  <a:pt x="16" y="0"/>
                </a:cubicBezTo>
                <a:cubicBezTo>
                  <a:pt x="21" y="1"/>
                  <a:pt x="27" y="1"/>
                  <a:pt x="34" y="3"/>
                </a:cubicBezTo>
                <a:cubicBezTo>
                  <a:pt x="41" y="5"/>
                  <a:pt x="48" y="9"/>
                  <a:pt x="55" y="14"/>
                </a:cubicBezTo>
                <a:cubicBezTo>
                  <a:pt x="62" y="19"/>
                  <a:pt x="68" y="26"/>
                  <a:pt x="72" y="34"/>
                </a:cubicBezTo>
                <a:cubicBezTo>
                  <a:pt x="76" y="43"/>
                  <a:pt x="79" y="52"/>
                  <a:pt x="81" y="61"/>
                </a:cubicBezTo>
                <a:cubicBezTo>
                  <a:pt x="83" y="71"/>
                  <a:pt x="83" y="81"/>
                  <a:pt x="84" y="90"/>
                </a:cubicBezTo>
                <a:cubicBezTo>
                  <a:pt x="85" y="100"/>
                  <a:pt x="85" y="110"/>
                  <a:pt x="86" y="119"/>
                </a:cubicBezTo>
                <a:cubicBezTo>
                  <a:pt x="92" y="197"/>
                  <a:pt x="97" y="275"/>
                  <a:pt x="97" y="275"/>
                </a:cubicBezTo>
                <a:lnTo>
                  <a:pt x="49" y="275"/>
                </a:lnTo>
                <a:close/>
              </a:path>
            </a:pathLst>
          </a:custGeom>
          <a:solidFill>
            <a:srgbClr val="FF2B2A"/>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a:off x="6623051" y="4311651"/>
            <a:ext cx="759884" cy="2565400"/>
          </a:xfrm>
          <a:custGeom>
            <a:avLst/>
            <a:gdLst/>
            <a:ahLst/>
            <a:cxnLst>
              <a:cxn ang="0">
                <a:pos x="0" y="329"/>
              </a:cxn>
              <a:cxn ang="0">
                <a:pos x="11" y="144"/>
              </a:cxn>
              <a:cxn ang="0">
                <a:pos x="13" y="109"/>
              </a:cxn>
              <a:cxn ang="0">
                <a:pos x="16" y="75"/>
              </a:cxn>
              <a:cxn ang="0">
                <a:pos x="25" y="43"/>
              </a:cxn>
              <a:cxn ang="0">
                <a:pos x="41" y="18"/>
              </a:cxn>
              <a:cxn ang="0">
                <a:pos x="62" y="4"/>
              </a:cxn>
              <a:cxn ang="0">
                <a:pos x="81" y="0"/>
              </a:cxn>
              <a:cxn ang="0">
                <a:pos x="93" y="0"/>
              </a:cxn>
              <a:cxn ang="0">
                <a:pos x="97" y="0"/>
              </a:cxn>
              <a:cxn ang="0">
                <a:pos x="93" y="1"/>
              </a:cxn>
              <a:cxn ang="0">
                <a:pos x="81" y="3"/>
              </a:cxn>
              <a:cxn ang="0">
                <a:pos x="64" y="9"/>
              </a:cxn>
              <a:cxn ang="0">
                <a:pos x="47" y="23"/>
              </a:cxn>
              <a:cxn ang="0">
                <a:pos x="36" y="47"/>
              </a:cxn>
              <a:cxn ang="0">
                <a:pos x="33" y="76"/>
              </a:cxn>
              <a:cxn ang="0">
                <a:pos x="33" y="84"/>
              </a:cxn>
              <a:cxn ang="0">
                <a:pos x="33" y="92"/>
              </a:cxn>
              <a:cxn ang="0">
                <a:pos x="34" y="109"/>
              </a:cxn>
              <a:cxn ang="0">
                <a:pos x="36" y="144"/>
              </a:cxn>
              <a:cxn ang="0">
                <a:pos x="48" y="329"/>
              </a:cxn>
              <a:cxn ang="0">
                <a:pos x="0" y="329"/>
              </a:cxn>
            </a:cxnLst>
            <a:rect l="0" t="0" r="r" b="b"/>
            <a:pathLst>
              <a:path w="97" h="329">
                <a:moveTo>
                  <a:pt x="0" y="329"/>
                </a:moveTo>
                <a:cubicBezTo>
                  <a:pt x="0" y="329"/>
                  <a:pt x="5" y="237"/>
                  <a:pt x="11" y="144"/>
                </a:cubicBezTo>
                <a:cubicBezTo>
                  <a:pt x="12" y="132"/>
                  <a:pt x="12" y="120"/>
                  <a:pt x="13" y="109"/>
                </a:cubicBezTo>
                <a:cubicBezTo>
                  <a:pt x="14" y="97"/>
                  <a:pt x="14" y="87"/>
                  <a:pt x="16" y="75"/>
                </a:cubicBezTo>
                <a:cubicBezTo>
                  <a:pt x="18" y="63"/>
                  <a:pt x="20" y="52"/>
                  <a:pt x="25" y="43"/>
                </a:cubicBezTo>
                <a:cubicBezTo>
                  <a:pt x="29" y="33"/>
                  <a:pt x="34" y="24"/>
                  <a:pt x="41" y="18"/>
                </a:cubicBezTo>
                <a:cubicBezTo>
                  <a:pt x="48" y="11"/>
                  <a:pt x="55" y="7"/>
                  <a:pt x="62" y="4"/>
                </a:cubicBezTo>
                <a:cubicBezTo>
                  <a:pt x="69" y="2"/>
                  <a:pt x="76" y="1"/>
                  <a:pt x="81" y="0"/>
                </a:cubicBezTo>
                <a:cubicBezTo>
                  <a:pt x="86" y="0"/>
                  <a:pt x="90" y="0"/>
                  <a:pt x="93" y="0"/>
                </a:cubicBezTo>
                <a:cubicBezTo>
                  <a:pt x="95" y="0"/>
                  <a:pt x="97" y="0"/>
                  <a:pt x="97" y="0"/>
                </a:cubicBezTo>
                <a:cubicBezTo>
                  <a:pt x="97" y="0"/>
                  <a:pt x="95" y="0"/>
                  <a:pt x="93" y="1"/>
                </a:cubicBezTo>
                <a:cubicBezTo>
                  <a:pt x="90" y="1"/>
                  <a:pt x="86" y="1"/>
                  <a:pt x="81" y="3"/>
                </a:cubicBezTo>
                <a:cubicBezTo>
                  <a:pt x="76" y="4"/>
                  <a:pt x="70" y="6"/>
                  <a:pt x="64" y="9"/>
                </a:cubicBezTo>
                <a:cubicBezTo>
                  <a:pt x="58" y="12"/>
                  <a:pt x="52" y="17"/>
                  <a:pt x="47" y="23"/>
                </a:cubicBezTo>
                <a:cubicBezTo>
                  <a:pt x="42" y="30"/>
                  <a:pt x="39" y="38"/>
                  <a:pt x="36" y="47"/>
                </a:cubicBezTo>
                <a:cubicBezTo>
                  <a:pt x="34" y="56"/>
                  <a:pt x="33" y="66"/>
                  <a:pt x="33" y="76"/>
                </a:cubicBezTo>
                <a:cubicBezTo>
                  <a:pt x="33" y="79"/>
                  <a:pt x="33" y="81"/>
                  <a:pt x="33" y="84"/>
                </a:cubicBezTo>
                <a:cubicBezTo>
                  <a:pt x="33" y="86"/>
                  <a:pt x="33" y="89"/>
                  <a:pt x="33" y="92"/>
                </a:cubicBezTo>
                <a:cubicBezTo>
                  <a:pt x="34" y="98"/>
                  <a:pt x="34" y="103"/>
                  <a:pt x="34" y="109"/>
                </a:cubicBezTo>
                <a:cubicBezTo>
                  <a:pt x="35" y="120"/>
                  <a:pt x="36" y="132"/>
                  <a:pt x="36" y="144"/>
                </a:cubicBezTo>
                <a:cubicBezTo>
                  <a:pt x="42" y="237"/>
                  <a:pt x="48" y="329"/>
                  <a:pt x="48" y="329"/>
                </a:cubicBezTo>
                <a:lnTo>
                  <a:pt x="0" y="329"/>
                </a:lnTo>
                <a:close/>
              </a:path>
            </a:pathLst>
          </a:custGeom>
          <a:solidFill>
            <a:srgbClr val="01AA8D"/>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857751" y="3695702"/>
            <a:ext cx="1094317" cy="3181351"/>
          </a:xfrm>
          <a:custGeom>
            <a:avLst/>
            <a:gdLst/>
            <a:ahLst/>
            <a:cxnLst>
              <a:cxn ang="0">
                <a:pos x="92" y="408"/>
              </a:cxn>
              <a:cxn ang="0">
                <a:pos x="104" y="168"/>
              </a:cxn>
              <a:cxn ang="0">
                <a:pos x="106" y="123"/>
              </a:cxn>
              <a:cxn ang="0">
                <a:pos x="107" y="112"/>
              </a:cxn>
              <a:cxn ang="0">
                <a:pos x="107" y="107"/>
              </a:cxn>
              <a:cxn ang="0">
                <a:pos x="107" y="102"/>
              </a:cxn>
              <a:cxn ang="0">
                <a:pos x="105" y="81"/>
              </a:cxn>
              <a:cxn ang="0">
                <a:pos x="101" y="62"/>
              </a:cxn>
              <a:cxn ang="0">
                <a:pos x="93" y="46"/>
              </a:cxn>
              <a:cxn ang="0">
                <a:pos x="70" y="21"/>
              </a:cxn>
              <a:cxn ang="0">
                <a:pos x="43" y="8"/>
              </a:cxn>
              <a:cxn ang="0">
                <a:pos x="20" y="3"/>
              </a:cxn>
              <a:cxn ang="0">
                <a:pos x="5" y="1"/>
              </a:cxn>
              <a:cxn ang="0">
                <a:pos x="0" y="1"/>
              </a:cxn>
              <a:cxn ang="0">
                <a:pos x="5" y="1"/>
              </a:cxn>
              <a:cxn ang="0">
                <a:pos x="20" y="1"/>
              </a:cxn>
              <a:cxn ang="0">
                <a:pos x="44" y="4"/>
              </a:cxn>
              <a:cxn ang="0">
                <a:pos x="74" y="14"/>
              </a:cxn>
              <a:cxn ang="0">
                <a:pos x="103" y="39"/>
              </a:cxn>
              <a:cxn ang="0">
                <a:pos x="114" y="57"/>
              </a:cxn>
              <a:cxn ang="0">
                <a:pos x="121" y="78"/>
              </a:cxn>
              <a:cxn ang="0">
                <a:pos x="125" y="101"/>
              </a:cxn>
              <a:cxn ang="0">
                <a:pos x="125" y="106"/>
              </a:cxn>
              <a:cxn ang="0">
                <a:pos x="126" y="112"/>
              </a:cxn>
              <a:cxn ang="0">
                <a:pos x="126" y="123"/>
              </a:cxn>
              <a:cxn ang="0">
                <a:pos x="128" y="168"/>
              </a:cxn>
              <a:cxn ang="0">
                <a:pos x="140" y="408"/>
              </a:cxn>
              <a:cxn ang="0">
                <a:pos x="92" y="408"/>
              </a:cxn>
            </a:cxnLst>
            <a:rect l="0" t="0" r="r" b="b"/>
            <a:pathLst>
              <a:path w="140" h="408">
                <a:moveTo>
                  <a:pt x="92" y="408"/>
                </a:moveTo>
                <a:cubicBezTo>
                  <a:pt x="92" y="408"/>
                  <a:pt x="98" y="288"/>
                  <a:pt x="104" y="168"/>
                </a:cubicBezTo>
                <a:cubicBezTo>
                  <a:pt x="105" y="153"/>
                  <a:pt x="105" y="138"/>
                  <a:pt x="106" y="123"/>
                </a:cubicBezTo>
                <a:cubicBezTo>
                  <a:pt x="106" y="119"/>
                  <a:pt x="106" y="116"/>
                  <a:pt x="107" y="112"/>
                </a:cubicBezTo>
                <a:cubicBezTo>
                  <a:pt x="107" y="107"/>
                  <a:pt x="107" y="107"/>
                  <a:pt x="107" y="107"/>
                </a:cubicBezTo>
                <a:cubicBezTo>
                  <a:pt x="107" y="105"/>
                  <a:pt x="107" y="103"/>
                  <a:pt x="107" y="102"/>
                </a:cubicBezTo>
                <a:cubicBezTo>
                  <a:pt x="107" y="95"/>
                  <a:pt x="106" y="88"/>
                  <a:pt x="105" y="81"/>
                </a:cubicBezTo>
                <a:cubicBezTo>
                  <a:pt x="104" y="75"/>
                  <a:pt x="103" y="68"/>
                  <a:pt x="101" y="62"/>
                </a:cubicBezTo>
                <a:cubicBezTo>
                  <a:pt x="99" y="56"/>
                  <a:pt x="96" y="51"/>
                  <a:pt x="93" y="46"/>
                </a:cubicBezTo>
                <a:cubicBezTo>
                  <a:pt x="87" y="35"/>
                  <a:pt x="79" y="27"/>
                  <a:pt x="70" y="21"/>
                </a:cubicBezTo>
                <a:cubicBezTo>
                  <a:pt x="61" y="15"/>
                  <a:pt x="52" y="11"/>
                  <a:pt x="43" y="8"/>
                </a:cubicBezTo>
                <a:cubicBezTo>
                  <a:pt x="34" y="5"/>
                  <a:pt x="27" y="4"/>
                  <a:pt x="20" y="3"/>
                </a:cubicBezTo>
                <a:cubicBezTo>
                  <a:pt x="14" y="2"/>
                  <a:pt x="9" y="1"/>
                  <a:pt x="5" y="1"/>
                </a:cubicBezTo>
                <a:cubicBezTo>
                  <a:pt x="2" y="1"/>
                  <a:pt x="0" y="1"/>
                  <a:pt x="0" y="1"/>
                </a:cubicBezTo>
                <a:cubicBezTo>
                  <a:pt x="0" y="1"/>
                  <a:pt x="2" y="1"/>
                  <a:pt x="5" y="1"/>
                </a:cubicBezTo>
                <a:cubicBezTo>
                  <a:pt x="9" y="0"/>
                  <a:pt x="14" y="0"/>
                  <a:pt x="20" y="1"/>
                </a:cubicBezTo>
                <a:cubicBezTo>
                  <a:pt x="27" y="1"/>
                  <a:pt x="35" y="2"/>
                  <a:pt x="44" y="4"/>
                </a:cubicBezTo>
                <a:cubicBezTo>
                  <a:pt x="53" y="6"/>
                  <a:pt x="64" y="9"/>
                  <a:pt x="74" y="14"/>
                </a:cubicBezTo>
                <a:cubicBezTo>
                  <a:pt x="84" y="20"/>
                  <a:pt x="95" y="28"/>
                  <a:pt x="103" y="39"/>
                </a:cubicBezTo>
                <a:cubicBezTo>
                  <a:pt x="107" y="45"/>
                  <a:pt x="111" y="51"/>
                  <a:pt x="114" y="57"/>
                </a:cubicBezTo>
                <a:cubicBezTo>
                  <a:pt x="117" y="64"/>
                  <a:pt x="119" y="71"/>
                  <a:pt x="121" y="78"/>
                </a:cubicBezTo>
                <a:cubicBezTo>
                  <a:pt x="123" y="86"/>
                  <a:pt x="124" y="93"/>
                  <a:pt x="125" y="101"/>
                </a:cubicBezTo>
                <a:cubicBezTo>
                  <a:pt x="125" y="103"/>
                  <a:pt x="125" y="105"/>
                  <a:pt x="125" y="106"/>
                </a:cubicBezTo>
                <a:cubicBezTo>
                  <a:pt x="126" y="112"/>
                  <a:pt x="126" y="112"/>
                  <a:pt x="126" y="112"/>
                </a:cubicBezTo>
                <a:cubicBezTo>
                  <a:pt x="126" y="116"/>
                  <a:pt x="126" y="119"/>
                  <a:pt x="126" y="123"/>
                </a:cubicBezTo>
                <a:cubicBezTo>
                  <a:pt x="127" y="138"/>
                  <a:pt x="128" y="153"/>
                  <a:pt x="128" y="168"/>
                </a:cubicBezTo>
                <a:cubicBezTo>
                  <a:pt x="134" y="288"/>
                  <a:pt x="140" y="408"/>
                  <a:pt x="140" y="408"/>
                </a:cubicBezTo>
                <a:lnTo>
                  <a:pt x="92" y="408"/>
                </a:lnTo>
                <a:close/>
              </a:path>
            </a:pathLst>
          </a:custGeom>
          <a:solidFill>
            <a:srgbClr val="85C401"/>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6271684" y="2937935"/>
            <a:ext cx="1094317" cy="3939117"/>
          </a:xfrm>
          <a:custGeom>
            <a:avLst/>
            <a:gdLst/>
            <a:ahLst/>
            <a:cxnLst>
              <a:cxn ang="0">
                <a:pos x="0" y="505"/>
              </a:cxn>
              <a:cxn ang="0">
                <a:pos x="11" y="218"/>
              </a:cxn>
              <a:cxn ang="0">
                <a:pos x="13" y="165"/>
              </a:cxn>
              <a:cxn ang="0">
                <a:pos x="14" y="139"/>
              </a:cxn>
              <a:cxn ang="0">
                <a:pos x="15" y="125"/>
              </a:cxn>
              <a:cxn ang="0">
                <a:pos x="17" y="112"/>
              </a:cxn>
              <a:cxn ang="0">
                <a:pos x="30" y="64"/>
              </a:cxn>
              <a:cxn ang="0">
                <a:pos x="55" y="26"/>
              </a:cxn>
              <a:cxn ang="0">
                <a:pos x="88" y="7"/>
              </a:cxn>
              <a:cxn ang="0">
                <a:pos x="116" y="0"/>
              </a:cxn>
              <a:cxn ang="0">
                <a:pos x="134" y="0"/>
              </a:cxn>
              <a:cxn ang="0">
                <a:pos x="140" y="0"/>
              </a:cxn>
              <a:cxn ang="0">
                <a:pos x="134" y="0"/>
              </a:cxn>
              <a:cxn ang="0">
                <a:pos x="116" y="3"/>
              </a:cxn>
              <a:cxn ang="0">
                <a:pos x="90" y="11"/>
              </a:cxn>
              <a:cxn ang="0">
                <a:pos x="61" y="32"/>
              </a:cxn>
              <a:cxn ang="0">
                <a:pos x="41" y="68"/>
              </a:cxn>
              <a:cxn ang="0">
                <a:pos x="33" y="114"/>
              </a:cxn>
              <a:cxn ang="0">
                <a:pos x="33" y="126"/>
              </a:cxn>
              <a:cxn ang="0">
                <a:pos x="34" y="139"/>
              </a:cxn>
              <a:cxn ang="0">
                <a:pos x="35" y="165"/>
              </a:cxn>
              <a:cxn ang="0">
                <a:pos x="37" y="218"/>
              </a:cxn>
              <a:cxn ang="0">
                <a:pos x="48" y="505"/>
              </a:cxn>
              <a:cxn ang="0">
                <a:pos x="0" y="505"/>
              </a:cxn>
            </a:cxnLst>
            <a:rect l="0" t="0" r="r" b="b"/>
            <a:pathLst>
              <a:path w="140" h="505">
                <a:moveTo>
                  <a:pt x="0" y="505"/>
                </a:moveTo>
                <a:cubicBezTo>
                  <a:pt x="0" y="505"/>
                  <a:pt x="6" y="362"/>
                  <a:pt x="11" y="218"/>
                </a:cubicBezTo>
                <a:cubicBezTo>
                  <a:pt x="12" y="200"/>
                  <a:pt x="13" y="182"/>
                  <a:pt x="13" y="165"/>
                </a:cubicBezTo>
                <a:cubicBezTo>
                  <a:pt x="14" y="156"/>
                  <a:pt x="14" y="147"/>
                  <a:pt x="14" y="139"/>
                </a:cubicBezTo>
                <a:cubicBezTo>
                  <a:pt x="15" y="134"/>
                  <a:pt x="15" y="130"/>
                  <a:pt x="15" y="125"/>
                </a:cubicBezTo>
                <a:cubicBezTo>
                  <a:pt x="16" y="121"/>
                  <a:pt x="16" y="116"/>
                  <a:pt x="17" y="112"/>
                </a:cubicBezTo>
                <a:cubicBezTo>
                  <a:pt x="19" y="95"/>
                  <a:pt x="23" y="78"/>
                  <a:pt x="30" y="64"/>
                </a:cubicBezTo>
                <a:cubicBezTo>
                  <a:pt x="36" y="49"/>
                  <a:pt x="45" y="36"/>
                  <a:pt x="55" y="26"/>
                </a:cubicBezTo>
                <a:cubicBezTo>
                  <a:pt x="66" y="17"/>
                  <a:pt x="77" y="10"/>
                  <a:pt x="88" y="7"/>
                </a:cubicBezTo>
                <a:cubicBezTo>
                  <a:pt x="98" y="3"/>
                  <a:pt x="108" y="1"/>
                  <a:pt x="116" y="0"/>
                </a:cubicBezTo>
                <a:cubicBezTo>
                  <a:pt x="124" y="0"/>
                  <a:pt x="130" y="0"/>
                  <a:pt x="134" y="0"/>
                </a:cubicBezTo>
                <a:cubicBezTo>
                  <a:pt x="138" y="0"/>
                  <a:pt x="140" y="0"/>
                  <a:pt x="140" y="0"/>
                </a:cubicBezTo>
                <a:cubicBezTo>
                  <a:pt x="140" y="0"/>
                  <a:pt x="138" y="0"/>
                  <a:pt x="134" y="0"/>
                </a:cubicBezTo>
                <a:cubicBezTo>
                  <a:pt x="130" y="1"/>
                  <a:pt x="124" y="1"/>
                  <a:pt x="116" y="3"/>
                </a:cubicBezTo>
                <a:cubicBezTo>
                  <a:pt x="108" y="4"/>
                  <a:pt x="99" y="7"/>
                  <a:pt x="90" y="11"/>
                </a:cubicBezTo>
                <a:cubicBezTo>
                  <a:pt x="80" y="16"/>
                  <a:pt x="70" y="23"/>
                  <a:pt x="61" y="32"/>
                </a:cubicBezTo>
                <a:cubicBezTo>
                  <a:pt x="53" y="42"/>
                  <a:pt x="46" y="54"/>
                  <a:pt x="41" y="68"/>
                </a:cubicBezTo>
                <a:cubicBezTo>
                  <a:pt x="37" y="82"/>
                  <a:pt x="34" y="97"/>
                  <a:pt x="33" y="114"/>
                </a:cubicBezTo>
                <a:cubicBezTo>
                  <a:pt x="33" y="118"/>
                  <a:pt x="33" y="122"/>
                  <a:pt x="33" y="126"/>
                </a:cubicBezTo>
                <a:cubicBezTo>
                  <a:pt x="33" y="130"/>
                  <a:pt x="33" y="135"/>
                  <a:pt x="34" y="139"/>
                </a:cubicBezTo>
                <a:cubicBezTo>
                  <a:pt x="34" y="147"/>
                  <a:pt x="34" y="156"/>
                  <a:pt x="35" y="165"/>
                </a:cubicBezTo>
                <a:cubicBezTo>
                  <a:pt x="35" y="182"/>
                  <a:pt x="36" y="200"/>
                  <a:pt x="37" y="218"/>
                </a:cubicBezTo>
                <a:cubicBezTo>
                  <a:pt x="42" y="362"/>
                  <a:pt x="48" y="505"/>
                  <a:pt x="48" y="505"/>
                </a:cubicBezTo>
                <a:lnTo>
                  <a:pt x="0" y="505"/>
                </a:lnTo>
                <a:close/>
              </a:path>
            </a:pathLst>
          </a:custGeom>
          <a:solidFill>
            <a:srgbClr val="FFA803"/>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4809067" y="2438401"/>
            <a:ext cx="1494367" cy="4438651"/>
          </a:xfrm>
          <a:custGeom>
            <a:avLst/>
            <a:gdLst/>
            <a:ahLst/>
            <a:cxnLst>
              <a:cxn ang="0">
                <a:pos x="143" y="569"/>
              </a:cxn>
              <a:cxn ang="0">
                <a:pos x="155" y="232"/>
              </a:cxn>
              <a:cxn ang="0">
                <a:pos x="157" y="169"/>
              </a:cxn>
              <a:cxn ang="0">
                <a:pos x="157" y="161"/>
              </a:cxn>
              <a:cxn ang="0">
                <a:pos x="157" y="158"/>
              </a:cxn>
              <a:cxn ang="0">
                <a:pos x="157" y="154"/>
              </a:cxn>
              <a:cxn ang="0">
                <a:pos x="157" y="139"/>
              </a:cxn>
              <a:cxn ang="0">
                <a:pos x="155" y="110"/>
              </a:cxn>
              <a:cxn ang="0">
                <a:pos x="135" y="60"/>
              </a:cxn>
              <a:cxn ang="0">
                <a:pos x="119" y="41"/>
              </a:cxn>
              <a:cxn ang="0">
                <a:pos x="100" y="26"/>
              </a:cxn>
              <a:cxn ang="0">
                <a:pos x="62" y="9"/>
              </a:cxn>
              <a:cxn ang="0">
                <a:pos x="29" y="3"/>
              </a:cxn>
              <a:cxn ang="0">
                <a:pos x="8" y="1"/>
              </a:cxn>
              <a:cxn ang="0">
                <a:pos x="0" y="0"/>
              </a:cxn>
              <a:cxn ang="0">
                <a:pos x="8" y="0"/>
              </a:cxn>
              <a:cxn ang="0">
                <a:pos x="29" y="1"/>
              </a:cxn>
              <a:cxn ang="0">
                <a:pos x="63" y="5"/>
              </a:cxn>
              <a:cxn ang="0">
                <a:pos x="83" y="10"/>
              </a:cxn>
              <a:cxn ang="0">
                <a:pos x="104" y="20"/>
              </a:cxn>
              <a:cxn ang="0">
                <a:pos x="125" y="34"/>
              </a:cxn>
              <a:cxn ang="0">
                <a:pos x="144" y="53"/>
              </a:cxn>
              <a:cxn ang="0">
                <a:pos x="170" y="107"/>
              </a:cxn>
              <a:cxn ang="0">
                <a:pos x="175" y="138"/>
              </a:cxn>
              <a:cxn ang="0">
                <a:pos x="176" y="154"/>
              </a:cxn>
              <a:cxn ang="0">
                <a:pos x="176" y="155"/>
              </a:cxn>
              <a:cxn ang="0">
                <a:pos x="176" y="158"/>
              </a:cxn>
              <a:cxn ang="0">
                <a:pos x="177" y="161"/>
              </a:cxn>
              <a:cxn ang="0">
                <a:pos x="177" y="169"/>
              </a:cxn>
              <a:cxn ang="0">
                <a:pos x="179" y="232"/>
              </a:cxn>
              <a:cxn ang="0">
                <a:pos x="191" y="569"/>
              </a:cxn>
              <a:cxn ang="0">
                <a:pos x="143" y="569"/>
              </a:cxn>
            </a:cxnLst>
            <a:rect l="0" t="0" r="r" b="b"/>
            <a:pathLst>
              <a:path w="191" h="569">
                <a:moveTo>
                  <a:pt x="143" y="569"/>
                </a:moveTo>
                <a:cubicBezTo>
                  <a:pt x="143" y="569"/>
                  <a:pt x="149" y="401"/>
                  <a:pt x="155" y="232"/>
                </a:cubicBezTo>
                <a:cubicBezTo>
                  <a:pt x="156" y="211"/>
                  <a:pt x="156" y="190"/>
                  <a:pt x="157" y="169"/>
                </a:cubicBezTo>
                <a:cubicBezTo>
                  <a:pt x="157" y="161"/>
                  <a:pt x="157" y="161"/>
                  <a:pt x="157" y="161"/>
                </a:cubicBezTo>
                <a:cubicBezTo>
                  <a:pt x="157" y="158"/>
                  <a:pt x="157" y="158"/>
                  <a:pt x="157" y="158"/>
                </a:cubicBezTo>
                <a:cubicBezTo>
                  <a:pt x="157" y="154"/>
                  <a:pt x="157" y="154"/>
                  <a:pt x="157" y="154"/>
                </a:cubicBezTo>
                <a:cubicBezTo>
                  <a:pt x="158" y="149"/>
                  <a:pt x="158" y="144"/>
                  <a:pt x="157" y="139"/>
                </a:cubicBezTo>
                <a:cubicBezTo>
                  <a:pt x="157" y="129"/>
                  <a:pt x="156" y="120"/>
                  <a:pt x="155" y="110"/>
                </a:cubicBezTo>
                <a:cubicBezTo>
                  <a:pt x="151" y="92"/>
                  <a:pt x="145" y="74"/>
                  <a:pt x="135" y="60"/>
                </a:cubicBezTo>
                <a:cubicBezTo>
                  <a:pt x="130" y="53"/>
                  <a:pt x="125" y="46"/>
                  <a:pt x="119" y="41"/>
                </a:cubicBezTo>
                <a:cubicBezTo>
                  <a:pt x="113" y="35"/>
                  <a:pt x="107" y="30"/>
                  <a:pt x="100" y="26"/>
                </a:cubicBezTo>
                <a:cubicBezTo>
                  <a:pt x="87" y="18"/>
                  <a:pt x="74" y="13"/>
                  <a:pt x="62" y="9"/>
                </a:cubicBezTo>
                <a:cubicBezTo>
                  <a:pt x="49" y="6"/>
                  <a:pt x="38" y="4"/>
                  <a:pt x="29" y="3"/>
                </a:cubicBezTo>
                <a:cubicBezTo>
                  <a:pt x="20" y="2"/>
                  <a:pt x="13" y="1"/>
                  <a:pt x="8" y="1"/>
                </a:cubicBezTo>
                <a:cubicBezTo>
                  <a:pt x="3" y="1"/>
                  <a:pt x="0" y="0"/>
                  <a:pt x="0" y="0"/>
                </a:cubicBezTo>
                <a:cubicBezTo>
                  <a:pt x="0" y="0"/>
                  <a:pt x="3" y="0"/>
                  <a:pt x="8" y="0"/>
                </a:cubicBezTo>
                <a:cubicBezTo>
                  <a:pt x="13" y="0"/>
                  <a:pt x="20" y="0"/>
                  <a:pt x="29" y="1"/>
                </a:cubicBezTo>
                <a:cubicBezTo>
                  <a:pt x="39" y="1"/>
                  <a:pt x="50" y="2"/>
                  <a:pt x="63" y="5"/>
                </a:cubicBezTo>
                <a:cubicBezTo>
                  <a:pt x="69" y="6"/>
                  <a:pt x="76" y="8"/>
                  <a:pt x="83" y="10"/>
                </a:cubicBezTo>
                <a:cubicBezTo>
                  <a:pt x="90" y="13"/>
                  <a:pt x="97" y="16"/>
                  <a:pt x="104" y="20"/>
                </a:cubicBezTo>
                <a:cubicBezTo>
                  <a:pt x="111" y="23"/>
                  <a:pt x="118" y="28"/>
                  <a:pt x="125" y="34"/>
                </a:cubicBezTo>
                <a:cubicBezTo>
                  <a:pt x="132" y="39"/>
                  <a:pt x="139" y="46"/>
                  <a:pt x="144" y="53"/>
                </a:cubicBezTo>
                <a:cubicBezTo>
                  <a:pt x="156" y="68"/>
                  <a:pt x="165" y="87"/>
                  <a:pt x="170" y="107"/>
                </a:cubicBezTo>
                <a:cubicBezTo>
                  <a:pt x="172" y="117"/>
                  <a:pt x="174" y="127"/>
                  <a:pt x="175" y="138"/>
                </a:cubicBezTo>
                <a:cubicBezTo>
                  <a:pt x="176" y="143"/>
                  <a:pt x="176" y="148"/>
                  <a:pt x="176" y="154"/>
                </a:cubicBezTo>
                <a:cubicBezTo>
                  <a:pt x="176" y="155"/>
                  <a:pt x="176" y="155"/>
                  <a:pt x="176" y="155"/>
                </a:cubicBezTo>
                <a:cubicBezTo>
                  <a:pt x="176" y="158"/>
                  <a:pt x="176" y="158"/>
                  <a:pt x="176" y="158"/>
                </a:cubicBezTo>
                <a:cubicBezTo>
                  <a:pt x="177" y="161"/>
                  <a:pt x="177" y="161"/>
                  <a:pt x="177" y="161"/>
                </a:cubicBezTo>
                <a:cubicBezTo>
                  <a:pt x="177" y="169"/>
                  <a:pt x="177" y="169"/>
                  <a:pt x="177" y="169"/>
                </a:cubicBezTo>
                <a:cubicBezTo>
                  <a:pt x="178" y="190"/>
                  <a:pt x="178" y="211"/>
                  <a:pt x="179" y="232"/>
                </a:cubicBezTo>
                <a:cubicBezTo>
                  <a:pt x="185" y="401"/>
                  <a:pt x="191" y="569"/>
                  <a:pt x="191" y="569"/>
                </a:cubicBezTo>
                <a:lnTo>
                  <a:pt x="143" y="569"/>
                </a:lnTo>
                <a:close/>
              </a:path>
            </a:pathLst>
          </a:custGeom>
          <a:solidFill>
            <a:srgbClr val="3EB8CD"/>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Oval 16"/>
          <p:cNvSpPr>
            <a:spLocks noChangeArrowheads="1"/>
          </p:cNvSpPr>
          <p:nvPr/>
        </p:nvSpPr>
        <p:spPr bwMode="auto">
          <a:xfrm>
            <a:off x="7023100" y="3960284"/>
            <a:ext cx="711200" cy="702733"/>
          </a:xfrm>
          <a:prstGeom prst="ellipse">
            <a:avLst/>
          </a:prstGeom>
          <a:solidFill>
            <a:srgbClr val="01AA8D"/>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Oval 20"/>
          <p:cNvSpPr>
            <a:spLocks noChangeArrowheads="1"/>
          </p:cNvSpPr>
          <p:nvPr/>
        </p:nvSpPr>
        <p:spPr bwMode="auto">
          <a:xfrm>
            <a:off x="4457700" y="4373035"/>
            <a:ext cx="711200" cy="711200"/>
          </a:xfrm>
          <a:prstGeom prst="ellipse">
            <a:avLst/>
          </a:prstGeom>
          <a:solidFill>
            <a:srgbClr val="FF2B2A"/>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Oval 17"/>
          <p:cNvSpPr>
            <a:spLocks noChangeArrowheads="1"/>
          </p:cNvSpPr>
          <p:nvPr/>
        </p:nvSpPr>
        <p:spPr bwMode="auto">
          <a:xfrm>
            <a:off x="7006167" y="2580218"/>
            <a:ext cx="704851" cy="709084"/>
          </a:xfrm>
          <a:prstGeom prst="ellipse">
            <a:avLst/>
          </a:prstGeom>
          <a:solidFill>
            <a:srgbClr val="FFA80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Oval 19"/>
          <p:cNvSpPr>
            <a:spLocks noChangeArrowheads="1"/>
          </p:cNvSpPr>
          <p:nvPr/>
        </p:nvSpPr>
        <p:spPr bwMode="auto">
          <a:xfrm>
            <a:off x="4457700" y="3344335"/>
            <a:ext cx="711200" cy="709084"/>
          </a:xfrm>
          <a:prstGeom prst="ellipse">
            <a:avLst/>
          </a:prstGeom>
          <a:solidFill>
            <a:srgbClr val="85C401"/>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Oval 18"/>
          <p:cNvSpPr>
            <a:spLocks noChangeArrowheads="1"/>
          </p:cNvSpPr>
          <p:nvPr/>
        </p:nvSpPr>
        <p:spPr bwMode="auto">
          <a:xfrm>
            <a:off x="4457700" y="2089152"/>
            <a:ext cx="711200" cy="700617"/>
          </a:xfrm>
          <a:prstGeom prst="ellipse">
            <a:avLst/>
          </a:prstGeom>
          <a:solidFill>
            <a:srgbClr val="3EB8CD"/>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8013701" y="2476501"/>
            <a:ext cx="2819732" cy="837152"/>
          </a:xfrm>
          <a:prstGeom prst="rect">
            <a:avLst/>
          </a:prstGeom>
          <a:noFill/>
        </p:spPr>
        <p:txBody>
          <a:bodyPr wrap="square" lIns="0" tIns="0" rIns="0" bIns="0" rtlCol="0" anchor="t">
            <a:spAutoFit/>
          </a:bodyPr>
          <a:lstStyle/>
          <a:p>
            <a:r>
              <a:rPr lang="en-US" sz="1600" b="1" dirty="0">
                <a:solidFill>
                  <a:srgbClr val="FFA803"/>
                </a:solidFill>
                <a:latin typeface="Candara" panose="020E0502030303020204" pitchFamily="34" charset="0"/>
              </a:rPr>
              <a:t>Title Goes Here</a:t>
            </a:r>
          </a:p>
          <a:p>
            <a:pP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48" name="TextBox 47"/>
          <p:cNvSpPr txBox="1"/>
          <p:nvPr/>
        </p:nvSpPr>
        <p:spPr>
          <a:xfrm>
            <a:off x="8013701" y="3848101"/>
            <a:ext cx="2819732" cy="837152"/>
          </a:xfrm>
          <a:prstGeom prst="rect">
            <a:avLst/>
          </a:prstGeom>
          <a:noFill/>
        </p:spPr>
        <p:txBody>
          <a:bodyPr wrap="square" lIns="0" tIns="0" rIns="0" bIns="0" rtlCol="0" anchor="t">
            <a:spAutoFit/>
          </a:bodyPr>
          <a:lstStyle/>
          <a:p>
            <a:r>
              <a:rPr lang="en-US" sz="1600" b="1" dirty="0">
                <a:solidFill>
                  <a:srgbClr val="01AA8D"/>
                </a:solidFill>
                <a:latin typeface="Candara" panose="020E0502030303020204" pitchFamily="34" charset="0"/>
              </a:rPr>
              <a:t>Title Goes Here</a:t>
            </a:r>
          </a:p>
          <a:p>
            <a:pP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49" name="TextBox 48"/>
          <p:cNvSpPr txBox="1"/>
          <p:nvPr/>
        </p:nvSpPr>
        <p:spPr>
          <a:xfrm>
            <a:off x="1345869" y="1981201"/>
            <a:ext cx="2819732" cy="837152"/>
          </a:xfrm>
          <a:prstGeom prst="rect">
            <a:avLst/>
          </a:prstGeom>
          <a:noFill/>
        </p:spPr>
        <p:txBody>
          <a:bodyPr wrap="square" lIns="0" tIns="0" rIns="0" bIns="0" rtlCol="0" anchor="t">
            <a:spAutoFit/>
          </a:bodyPr>
          <a:lstStyle/>
          <a:p>
            <a:pPr algn="r"/>
            <a:r>
              <a:rPr lang="en-US" sz="1600" b="1" dirty="0">
                <a:solidFill>
                  <a:srgbClr val="3EB8CD"/>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50" name="TextBox 49"/>
          <p:cNvSpPr txBox="1"/>
          <p:nvPr/>
        </p:nvSpPr>
        <p:spPr>
          <a:xfrm>
            <a:off x="1345869" y="3238501"/>
            <a:ext cx="2819732" cy="837152"/>
          </a:xfrm>
          <a:prstGeom prst="rect">
            <a:avLst/>
          </a:prstGeom>
          <a:noFill/>
        </p:spPr>
        <p:txBody>
          <a:bodyPr wrap="square" lIns="0" tIns="0" rIns="0" bIns="0" rtlCol="0" anchor="t">
            <a:spAutoFit/>
          </a:bodyPr>
          <a:lstStyle/>
          <a:p>
            <a:pPr algn="r"/>
            <a:r>
              <a:rPr lang="en-US" sz="1600" b="1" dirty="0">
                <a:solidFill>
                  <a:srgbClr val="85C401"/>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51" name="TextBox 50"/>
          <p:cNvSpPr txBox="1"/>
          <p:nvPr/>
        </p:nvSpPr>
        <p:spPr>
          <a:xfrm>
            <a:off x="1345869" y="4267201"/>
            <a:ext cx="2819732" cy="837152"/>
          </a:xfrm>
          <a:prstGeom prst="rect">
            <a:avLst/>
          </a:prstGeom>
          <a:noFill/>
        </p:spPr>
        <p:txBody>
          <a:bodyPr wrap="square" lIns="0" tIns="0" rIns="0" bIns="0" rtlCol="0" anchor="t">
            <a:spAutoFit/>
          </a:bodyPr>
          <a:lstStyle/>
          <a:p>
            <a:pPr algn="r"/>
            <a:r>
              <a:rPr lang="en-US" sz="1600" b="1" dirty="0">
                <a:solidFill>
                  <a:srgbClr val="FF2B2A"/>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grpSp>
        <p:nvGrpSpPr>
          <p:cNvPr id="31" name="Group 30"/>
          <p:cNvGrpSpPr/>
          <p:nvPr/>
        </p:nvGrpSpPr>
        <p:grpSpPr>
          <a:xfrm>
            <a:off x="7206406" y="268840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3"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p:nvPr/>
        </p:nvGrpSpPr>
        <p:grpSpPr>
          <a:xfrm>
            <a:off x="4610099" y="4532949"/>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40"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5" name="Group 54"/>
          <p:cNvGrpSpPr/>
          <p:nvPr/>
        </p:nvGrpSpPr>
        <p:grpSpPr>
          <a:xfrm>
            <a:off x="7187141" y="4109383"/>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56"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p:cNvGrpSpPr/>
          <p:nvPr/>
        </p:nvGrpSpPr>
        <p:grpSpPr>
          <a:xfrm>
            <a:off x="4613703" y="3462006"/>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64"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594318" y="2221443"/>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0"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rgbClr val="01AA8D"/>
                  </a:solidFill>
                  <a:latin typeface="Candara" panose="020E0502030303020204" pitchFamily="34" charset="0"/>
                </a:rPr>
                <a:t>Your Subtitle</a:t>
              </a:r>
            </a:p>
          </p:txBody>
        </p:sp>
      </p:grpSp>
      <p:pic>
        <p:nvPicPr>
          <p:cNvPr id="90" name="Picture 8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375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750"/>
                                        <p:tgtEl>
                                          <p:spTgt spid="8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5131"/>
                                        </p:tgtEl>
                                        <p:attrNameLst>
                                          <p:attrName>style.visibility</p:attrName>
                                        </p:attrNameLst>
                                      </p:cBhvr>
                                      <p:to>
                                        <p:strVal val="visible"/>
                                      </p:to>
                                    </p:set>
                                    <p:animEffect transition="in" filter="wipe(down)">
                                      <p:cBhvr>
                                        <p:cTn id="11" dur="500"/>
                                        <p:tgtEl>
                                          <p:spTgt spid="5131"/>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140"/>
                                        </p:tgtEl>
                                        <p:attrNameLst>
                                          <p:attrName>style.visibility</p:attrName>
                                        </p:attrNameLst>
                                      </p:cBhvr>
                                      <p:to>
                                        <p:strVal val="visible"/>
                                      </p:to>
                                    </p:set>
                                    <p:animEffect transition="in" filter="fade">
                                      <p:cBhvr>
                                        <p:cTn id="15" dur="1000"/>
                                        <p:tgtEl>
                                          <p:spTgt spid="5140"/>
                                        </p:tgtEl>
                                      </p:cBhvr>
                                    </p:animEffect>
                                    <p:anim calcmode="lin" valueType="num">
                                      <p:cBhvr>
                                        <p:cTn id="16" dur="1000" fill="hold"/>
                                        <p:tgtEl>
                                          <p:spTgt spid="5140"/>
                                        </p:tgtEl>
                                        <p:attrNameLst>
                                          <p:attrName>ppt_x</p:attrName>
                                        </p:attrNameLst>
                                      </p:cBhvr>
                                      <p:tavLst>
                                        <p:tav tm="0">
                                          <p:val>
                                            <p:strVal val="#ppt_x"/>
                                          </p:val>
                                        </p:tav>
                                        <p:tav tm="100000">
                                          <p:val>
                                            <p:strVal val="#ppt_x"/>
                                          </p:val>
                                        </p:tav>
                                      </p:tavLst>
                                    </p:anim>
                                    <p:anim calcmode="lin" valueType="num">
                                      <p:cBhvr>
                                        <p:cTn id="17" dur="900" decel="100000" fill="hold"/>
                                        <p:tgtEl>
                                          <p:spTgt spid="514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40"/>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900" decel="100000" fill="hold"/>
                                        <p:tgtEl>
                                          <p:spTgt spid="3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wipe(down)">
                                      <p:cBhvr>
                                        <p:cTn id="28" dur="500"/>
                                        <p:tgtEl>
                                          <p:spTgt spid="51"/>
                                        </p:tgtEl>
                                      </p:cBhvr>
                                    </p:animEffect>
                                  </p:childTnLst>
                                </p:cTn>
                              </p:par>
                            </p:childTnLst>
                          </p:cTn>
                        </p:par>
                        <p:par>
                          <p:cTn id="29" fill="hold">
                            <p:stCondLst>
                              <p:cond delay="2750"/>
                            </p:stCondLst>
                            <p:childTnLst>
                              <p:par>
                                <p:cTn id="30" presetID="22" presetClass="entr" presetSubtype="4" fill="hold" grpId="0" nodeType="afterEffect">
                                  <p:stCondLst>
                                    <p:cond delay="0"/>
                                  </p:stCondLst>
                                  <p:childTnLst>
                                    <p:set>
                                      <p:cBhvr>
                                        <p:cTn id="31" dur="1" fill="hold">
                                          <p:stCondLst>
                                            <p:cond delay="0"/>
                                          </p:stCondLst>
                                        </p:cTn>
                                        <p:tgtEl>
                                          <p:spTgt spid="5133"/>
                                        </p:tgtEl>
                                        <p:attrNameLst>
                                          <p:attrName>style.visibility</p:attrName>
                                        </p:attrNameLst>
                                      </p:cBhvr>
                                      <p:to>
                                        <p:strVal val="visible"/>
                                      </p:to>
                                    </p:set>
                                    <p:animEffect transition="in" filter="wipe(down)">
                                      <p:cBhvr>
                                        <p:cTn id="32" dur="500"/>
                                        <p:tgtEl>
                                          <p:spTgt spid="5133"/>
                                        </p:tgtEl>
                                      </p:cBhvr>
                                    </p:animEffect>
                                  </p:childTnLst>
                                </p:cTn>
                              </p:par>
                            </p:childTnLst>
                          </p:cTn>
                        </p:par>
                        <p:par>
                          <p:cTn id="33" fill="hold">
                            <p:stCondLst>
                              <p:cond delay="3250"/>
                            </p:stCondLst>
                            <p:childTnLst>
                              <p:par>
                                <p:cTn id="34" presetID="37" presetClass="entr" presetSubtype="0" fill="hold" grpId="0" nodeType="afterEffect">
                                  <p:stCondLst>
                                    <p:cond delay="0"/>
                                  </p:stCondLst>
                                  <p:childTnLst>
                                    <p:set>
                                      <p:cBhvr>
                                        <p:cTn id="35" dur="1" fill="hold">
                                          <p:stCondLst>
                                            <p:cond delay="0"/>
                                          </p:stCondLst>
                                        </p:cTn>
                                        <p:tgtEl>
                                          <p:spTgt spid="5139"/>
                                        </p:tgtEl>
                                        <p:attrNameLst>
                                          <p:attrName>style.visibility</p:attrName>
                                        </p:attrNameLst>
                                      </p:cBhvr>
                                      <p:to>
                                        <p:strVal val="visible"/>
                                      </p:to>
                                    </p:set>
                                    <p:animEffect transition="in" filter="fade">
                                      <p:cBhvr>
                                        <p:cTn id="36" dur="1000"/>
                                        <p:tgtEl>
                                          <p:spTgt spid="5139"/>
                                        </p:tgtEl>
                                      </p:cBhvr>
                                    </p:animEffect>
                                    <p:anim calcmode="lin" valueType="num">
                                      <p:cBhvr>
                                        <p:cTn id="37" dur="1000" fill="hold"/>
                                        <p:tgtEl>
                                          <p:spTgt spid="5139"/>
                                        </p:tgtEl>
                                        <p:attrNameLst>
                                          <p:attrName>ppt_x</p:attrName>
                                        </p:attrNameLst>
                                      </p:cBhvr>
                                      <p:tavLst>
                                        <p:tav tm="0">
                                          <p:val>
                                            <p:strVal val="#ppt_x"/>
                                          </p:val>
                                        </p:tav>
                                        <p:tav tm="100000">
                                          <p:val>
                                            <p:strVal val="#ppt_x"/>
                                          </p:val>
                                        </p:tav>
                                      </p:tavLst>
                                    </p:anim>
                                    <p:anim calcmode="lin" valueType="num">
                                      <p:cBhvr>
                                        <p:cTn id="38" dur="900" decel="100000" fill="hold"/>
                                        <p:tgtEl>
                                          <p:spTgt spid="513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5139"/>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fade">
                                      <p:cBhvr>
                                        <p:cTn id="42" dur="1000"/>
                                        <p:tgtEl>
                                          <p:spTgt spid="63"/>
                                        </p:tgtEl>
                                      </p:cBhvr>
                                    </p:animEffect>
                                    <p:anim calcmode="lin" valueType="num">
                                      <p:cBhvr>
                                        <p:cTn id="43" dur="1000" fill="hold"/>
                                        <p:tgtEl>
                                          <p:spTgt spid="63"/>
                                        </p:tgtEl>
                                        <p:attrNameLst>
                                          <p:attrName>ppt_x</p:attrName>
                                        </p:attrNameLst>
                                      </p:cBhvr>
                                      <p:tavLst>
                                        <p:tav tm="0">
                                          <p:val>
                                            <p:strVal val="#ppt_x"/>
                                          </p:val>
                                        </p:tav>
                                        <p:tav tm="100000">
                                          <p:val>
                                            <p:strVal val="#ppt_x"/>
                                          </p:val>
                                        </p:tav>
                                      </p:tavLst>
                                    </p:anim>
                                    <p:anim calcmode="lin" valueType="num">
                                      <p:cBhvr>
                                        <p:cTn id="44" dur="900" decel="100000" fill="hold"/>
                                        <p:tgtEl>
                                          <p:spTgt spid="6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46" fill="hold">
                            <p:stCondLst>
                              <p:cond delay="4250"/>
                            </p:stCondLst>
                            <p:childTnLst>
                              <p:par>
                                <p:cTn id="47" presetID="22" presetClass="entr" presetSubtype="4"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par>
                          <p:cTn id="50" fill="hold">
                            <p:stCondLst>
                              <p:cond delay="4750"/>
                            </p:stCondLst>
                            <p:childTnLst>
                              <p:par>
                                <p:cTn id="51" presetID="22" presetClass="entr" presetSubtype="4" fill="hold" grpId="0" nodeType="afterEffect">
                                  <p:stCondLst>
                                    <p:cond delay="0"/>
                                  </p:stCondLst>
                                  <p:childTnLst>
                                    <p:set>
                                      <p:cBhvr>
                                        <p:cTn id="52" dur="1" fill="hold">
                                          <p:stCondLst>
                                            <p:cond delay="0"/>
                                          </p:stCondLst>
                                        </p:cTn>
                                        <p:tgtEl>
                                          <p:spTgt spid="5135"/>
                                        </p:tgtEl>
                                        <p:attrNameLst>
                                          <p:attrName>style.visibility</p:attrName>
                                        </p:attrNameLst>
                                      </p:cBhvr>
                                      <p:to>
                                        <p:strVal val="visible"/>
                                      </p:to>
                                    </p:set>
                                    <p:animEffect transition="in" filter="wipe(down)">
                                      <p:cBhvr>
                                        <p:cTn id="53" dur="500"/>
                                        <p:tgtEl>
                                          <p:spTgt spid="5135"/>
                                        </p:tgtEl>
                                      </p:cBhvr>
                                    </p:animEffect>
                                  </p:childTnLst>
                                </p:cTn>
                              </p:par>
                            </p:childTnLst>
                          </p:cTn>
                        </p:par>
                        <p:par>
                          <p:cTn id="54" fill="hold">
                            <p:stCondLst>
                              <p:cond delay="5250"/>
                            </p:stCondLst>
                            <p:childTnLst>
                              <p:par>
                                <p:cTn id="55" presetID="37" presetClass="entr" presetSubtype="0" fill="hold" grpId="0" nodeType="afterEffect">
                                  <p:stCondLst>
                                    <p:cond delay="0"/>
                                  </p:stCondLst>
                                  <p:childTnLst>
                                    <p:set>
                                      <p:cBhvr>
                                        <p:cTn id="56" dur="1" fill="hold">
                                          <p:stCondLst>
                                            <p:cond delay="0"/>
                                          </p:stCondLst>
                                        </p:cTn>
                                        <p:tgtEl>
                                          <p:spTgt spid="5138"/>
                                        </p:tgtEl>
                                        <p:attrNameLst>
                                          <p:attrName>style.visibility</p:attrName>
                                        </p:attrNameLst>
                                      </p:cBhvr>
                                      <p:to>
                                        <p:strVal val="visible"/>
                                      </p:to>
                                    </p:set>
                                    <p:animEffect transition="in" filter="fade">
                                      <p:cBhvr>
                                        <p:cTn id="57" dur="1000"/>
                                        <p:tgtEl>
                                          <p:spTgt spid="5138"/>
                                        </p:tgtEl>
                                      </p:cBhvr>
                                    </p:animEffect>
                                    <p:anim calcmode="lin" valueType="num">
                                      <p:cBhvr>
                                        <p:cTn id="58" dur="1000" fill="hold"/>
                                        <p:tgtEl>
                                          <p:spTgt spid="5138"/>
                                        </p:tgtEl>
                                        <p:attrNameLst>
                                          <p:attrName>ppt_x</p:attrName>
                                        </p:attrNameLst>
                                      </p:cBhvr>
                                      <p:tavLst>
                                        <p:tav tm="0">
                                          <p:val>
                                            <p:strVal val="#ppt_x"/>
                                          </p:val>
                                        </p:tav>
                                        <p:tav tm="100000">
                                          <p:val>
                                            <p:strVal val="#ppt_x"/>
                                          </p:val>
                                        </p:tav>
                                      </p:tavLst>
                                    </p:anim>
                                    <p:anim calcmode="lin" valueType="num">
                                      <p:cBhvr>
                                        <p:cTn id="59" dur="900" decel="100000" fill="hold"/>
                                        <p:tgtEl>
                                          <p:spTgt spid="5138"/>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38"/>
                                        </p:tgtEl>
                                        <p:attrNameLst>
                                          <p:attrName>ppt_y</p:attrName>
                                        </p:attrNameLst>
                                      </p:cBhvr>
                                      <p:tavLst>
                                        <p:tav tm="0">
                                          <p:val>
                                            <p:strVal val="#ppt_y-.03"/>
                                          </p:val>
                                        </p:tav>
                                        <p:tav tm="100000">
                                          <p:val>
                                            <p:strVal val="#ppt_y"/>
                                          </p:val>
                                        </p:tav>
                                      </p:tavLst>
                                    </p:anim>
                                  </p:childTnLst>
                                </p:cTn>
                              </p:par>
                              <p:par>
                                <p:cTn id="61" presetID="37" presetClass="entr" presetSubtype="0" fill="hold" nodeType="with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1000"/>
                                        <p:tgtEl>
                                          <p:spTgt spid="69"/>
                                        </p:tgtEl>
                                      </p:cBhvr>
                                    </p:animEffect>
                                    <p:anim calcmode="lin" valueType="num">
                                      <p:cBhvr>
                                        <p:cTn id="64" dur="1000" fill="hold"/>
                                        <p:tgtEl>
                                          <p:spTgt spid="69"/>
                                        </p:tgtEl>
                                        <p:attrNameLst>
                                          <p:attrName>ppt_x</p:attrName>
                                        </p:attrNameLst>
                                      </p:cBhvr>
                                      <p:tavLst>
                                        <p:tav tm="0">
                                          <p:val>
                                            <p:strVal val="#ppt_x"/>
                                          </p:val>
                                        </p:tav>
                                        <p:tav tm="100000">
                                          <p:val>
                                            <p:strVal val="#ppt_x"/>
                                          </p:val>
                                        </p:tav>
                                      </p:tavLst>
                                    </p:anim>
                                    <p:anim calcmode="lin" valueType="num">
                                      <p:cBhvr>
                                        <p:cTn id="65" dur="900" decel="100000" fill="hold"/>
                                        <p:tgtEl>
                                          <p:spTgt spid="69"/>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67" fill="hold">
                            <p:stCondLst>
                              <p:cond delay="6250"/>
                            </p:stCondLst>
                            <p:childTnLst>
                              <p:par>
                                <p:cTn id="68" presetID="22" presetClass="entr" presetSubtype="4" fill="hold" grpId="0" nodeType="after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wipe(down)">
                                      <p:cBhvr>
                                        <p:cTn id="70" dur="500"/>
                                        <p:tgtEl>
                                          <p:spTgt spid="49"/>
                                        </p:tgtEl>
                                      </p:cBhvr>
                                    </p:animEffect>
                                  </p:childTnLst>
                                </p:cTn>
                              </p:par>
                            </p:childTnLst>
                          </p:cTn>
                        </p:par>
                        <p:par>
                          <p:cTn id="71" fill="hold">
                            <p:stCondLst>
                              <p:cond delay="6750"/>
                            </p:stCondLst>
                            <p:childTnLst>
                              <p:par>
                                <p:cTn id="72" presetID="22" presetClass="entr" presetSubtype="4" fill="hold" grpId="0" nodeType="afterEffect">
                                  <p:stCondLst>
                                    <p:cond delay="0"/>
                                  </p:stCondLst>
                                  <p:childTnLst>
                                    <p:set>
                                      <p:cBhvr>
                                        <p:cTn id="73" dur="1" fill="hold">
                                          <p:stCondLst>
                                            <p:cond delay="0"/>
                                          </p:stCondLst>
                                        </p:cTn>
                                        <p:tgtEl>
                                          <p:spTgt spid="5134"/>
                                        </p:tgtEl>
                                        <p:attrNameLst>
                                          <p:attrName>style.visibility</p:attrName>
                                        </p:attrNameLst>
                                      </p:cBhvr>
                                      <p:to>
                                        <p:strVal val="visible"/>
                                      </p:to>
                                    </p:set>
                                    <p:animEffect transition="in" filter="wipe(down)">
                                      <p:cBhvr>
                                        <p:cTn id="74" dur="500"/>
                                        <p:tgtEl>
                                          <p:spTgt spid="5134"/>
                                        </p:tgtEl>
                                      </p:cBhvr>
                                    </p:animEffect>
                                  </p:childTnLst>
                                </p:cTn>
                              </p:par>
                            </p:childTnLst>
                          </p:cTn>
                        </p:par>
                        <p:par>
                          <p:cTn id="75" fill="hold">
                            <p:stCondLst>
                              <p:cond delay="7250"/>
                            </p:stCondLst>
                            <p:childTnLst>
                              <p:par>
                                <p:cTn id="76" presetID="37"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5137"/>
                                        </p:tgtEl>
                                        <p:attrNameLst>
                                          <p:attrName>style.visibility</p:attrName>
                                        </p:attrNameLst>
                                      </p:cBhvr>
                                      <p:to>
                                        <p:strVal val="visible"/>
                                      </p:to>
                                    </p:set>
                                    <p:animEffect transition="in" filter="fade">
                                      <p:cBhvr>
                                        <p:cTn id="84" dur="1000"/>
                                        <p:tgtEl>
                                          <p:spTgt spid="5137"/>
                                        </p:tgtEl>
                                      </p:cBhvr>
                                    </p:animEffect>
                                    <p:anim calcmode="lin" valueType="num">
                                      <p:cBhvr>
                                        <p:cTn id="85" dur="1000" fill="hold"/>
                                        <p:tgtEl>
                                          <p:spTgt spid="5137"/>
                                        </p:tgtEl>
                                        <p:attrNameLst>
                                          <p:attrName>ppt_x</p:attrName>
                                        </p:attrNameLst>
                                      </p:cBhvr>
                                      <p:tavLst>
                                        <p:tav tm="0">
                                          <p:val>
                                            <p:strVal val="#ppt_x"/>
                                          </p:val>
                                        </p:tav>
                                        <p:tav tm="100000">
                                          <p:val>
                                            <p:strVal val="#ppt_x"/>
                                          </p:val>
                                        </p:tav>
                                      </p:tavLst>
                                    </p:anim>
                                    <p:anim calcmode="lin" valueType="num">
                                      <p:cBhvr>
                                        <p:cTn id="86" dur="900" decel="100000" fill="hold"/>
                                        <p:tgtEl>
                                          <p:spTgt spid="5137"/>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5137"/>
                                        </p:tgtEl>
                                        <p:attrNameLst>
                                          <p:attrName>ppt_y</p:attrName>
                                        </p:attrNameLst>
                                      </p:cBhvr>
                                      <p:tavLst>
                                        <p:tav tm="0">
                                          <p:val>
                                            <p:strVal val="#ppt_y-.03"/>
                                          </p:val>
                                        </p:tav>
                                        <p:tav tm="100000">
                                          <p:val>
                                            <p:strVal val="#ppt_y"/>
                                          </p:val>
                                        </p:tav>
                                      </p:tavLst>
                                    </p:anim>
                                  </p:childTnLst>
                                </p:cTn>
                              </p:par>
                            </p:childTnLst>
                          </p:cTn>
                        </p:par>
                        <p:par>
                          <p:cTn id="88" fill="hold">
                            <p:stCondLst>
                              <p:cond delay="82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8750"/>
                            </p:stCondLst>
                            <p:childTnLst>
                              <p:par>
                                <p:cTn id="93" presetID="22" presetClass="entr" presetSubtype="4" fill="hold" grpId="0" nodeType="afterEffect">
                                  <p:stCondLst>
                                    <p:cond delay="0"/>
                                  </p:stCondLst>
                                  <p:childTnLst>
                                    <p:set>
                                      <p:cBhvr>
                                        <p:cTn id="94" dur="1" fill="hold">
                                          <p:stCondLst>
                                            <p:cond delay="0"/>
                                          </p:stCondLst>
                                        </p:cTn>
                                        <p:tgtEl>
                                          <p:spTgt spid="5132"/>
                                        </p:tgtEl>
                                        <p:attrNameLst>
                                          <p:attrName>style.visibility</p:attrName>
                                        </p:attrNameLst>
                                      </p:cBhvr>
                                      <p:to>
                                        <p:strVal val="visible"/>
                                      </p:to>
                                    </p:set>
                                    <p:animEffect transition="in" filter="wipe(down)">
                                      <p:cBhvr>
                                        <p:cTn id="95" dur="500"/>
                                        <p:tgtEl>
                                          <p:spTgt spid="5132"/>
                                        </p:tgtEl>
                                      </p:cBhvr>
                                    </p:animEffect>
                                  </p:childTnLst>
                                </p:cTn>
                              </p:par>
                            </p:childTnLst>
                          </p:cTn>
                        </p:par>
                        <p:par>
                          <p:cTn id="96" fill="hold">
                            <p:stCondLst>
                              <p:cond delay="9250"/>
                            </p:stCondLst>
                            <p:childTnLst>
                              <p:par>
                                <p:cTn id="97" presetID="37" presetClass="entr" presetSubtype="0" fill="hold" grpId="0" nodeType="afterEffect">
                                  <p:stCondLst>
                                    <p:cond delay="0"/>
                                  </p:stCondLst>
                                  <p:childTnLst>
                                    <p:set>
                                      <p:cBhvr>
                                        <p:cTn id="98" dur="1" fill="hold">
                                          <p:stCondLst>
                                            <p:cond delay="0"/>
                                          </p:stCondLst>
                                        </p:cTn>
                                        <p:tgtEl>
                                          <p:spTgt spid="5136"/>
                                        </p:tgtEl>
                                        <p:attrNameLst>
                                          <p:attrName>style.visibility</p:attrName>
                                        </p:attrNameLst>
                                      </p:cBhvr>
                                      <p:to>
                                        <p:strVal val="visible"/>
                                      </p:to>
                                    </p:set>
                                    <p:animEffect transition="in" filter="fade">
                                      <p:cBhvr>
                                        <p:cTn id="99" dur="1000"/>
                                        <p:tgtEl>
                                          <p:spTgt spid="5136"/>
                                        </p:tgtEl>
                                      </p:cBhvr>
                                    </p:animEffect>
                                    <p:anim calcmode="lin" valueType="num">
                                      <p:cBhvr>
                                        <p:cTn id="100" dur="1000" fill="hold"/>
                                        <p:tgtEl>
                                          <p:spTgt spid="5136"/>
                                        </p:tgtEl>
                                        <p:attrNameLst>
                                          <p:attrName>ppt_x</p:attrName>
                                        </p:attrNameLst>
                                      </p:cBhvr>
                                      <p:tavLst>
                                        <p:tav tm="0">
                                          <p:val>
                                            <p:strVal val="#ppt_x"/>
                                          </p:val>
                                        </p:tav>
                                        <p:tav tm="100000">
                                          <p:val>
                                            <p:strVal val="#ppt_x"/>
                                          </p:val>
                                        </p:tav>
                                      </p:tavLst>
                                    </p:anim>
                                    <p:anim calcmode="lin" valueType="num">
                                      <p:cBhvr>
                                        <p:cTn id="101" dur="900" decel="100000" fill="hold"/>
                                        <p:tgtEl>
                                          <p:spTgt spid="5136"/>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136"/>
                                        </p:tgtEl>
                                        <p:attrNameLst>
                                          <p:attrName>ppt_y</p:attrName>
                                        </p:attrNameLst>
                                      </p:cBhvr>
                                      <p:tavLst>
                                        <p:tav tm="0">
                                          <p:val>
                                            <p:strVal val="#ppt_y-.03"/>
                                          </p:val>
                                        </p:tav>
                                        <p:tav tm="100000">
                                          <p:val>
                                            <p:strVal val="#ppt_y"/>
                                          </p:val>
                                        </p:tav>
                                      </p:tavLst>
                                    </p:anim>
                                  </p:childTnLst>
                                </p:cTn>
                              </p:par>
                              <p:par>
                                <p:cTn id="103" presetID="37" presetClass="entr" presetSubtype="0" fill="hold"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1000"/>
                                        <p:tgtEl>
                                          <p:spTgt spid="55"/>
                                        </p:tgtEl>
                                      </p:cBhvr>
                                    </p:animEffect>
                                    <p:anim calcmode="lin" valueType="num">
                                      <p:cBhvr>
                                        <p:cTn id="106" dur="1000" fill="hold"/>
                                        <p:tgtEl>
                                          <p:spTgt spid="55"/>
                                        </p:tgtEl>
                                        <p:attrNameLst>
                                          <p:attrName>ppt_x</p:attrName>
                                        </p:attrNameLst>
                                      </p:cBhvr>
                                      <p:tavLst>
                                        <p:tav tm="0">
                                          <p:val>
                                            <p:strVal val="#ppt_x"/>
                                          </p:val>
                                        </p:tav>
                                        <p:tav tm="100000">
                                          <p:val>
                                            <p:strVal val="#ppt_x"/>
                                          </p:val>
                                        </p:tav>
                                      </p:tavLst>
                                    </p:anim>
                                    <p:anim calcmode="lin" valueType="num">
                                      <p:cBhvr>
                                        <p:cTn id="107" dur="900" decel="100000" fill="hold"/>
                                        <p:tgtEl>
                                          <p:spTgt spid="55"/>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09" fill="hold">
                            <p:stCondLst>
                              <p:cond delay="1025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p:bldP spid="5132" grpId="0" animBg="1"/>
      <p:bldP spid="5133" grpId="0" animBg="1"/>
      <p:bldP spid="5134" grpId="0" animBg="1"/>
      <p:bldP spid="5135" grpId="0" animBg="1"/>
      <p:bldP spid="5136" grpId="0" animBg="1"/>
      <p:bldP spid="5140" grpId="0" animBg="1"/>
      <p:bldP spid="5137" grpId="0" animBg="1"/>
      <p:bldP spid="5139" grpId="0" animBg="1"/>
      <p:bldP spid="5138" grpId="0" animBg="1"/>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1284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2016-10-31T23:20:53Z</dcterms:modified>
</cp:coreProperties>
</file>