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14" name="Freeform 13"/>
          <p:cNvSpPr>
            <a:spLocks noChangeAspect="1"/>
          </p:cNvSpPr>
          <p:nvPr/>
        </p:nvSpPr>
        <p:spPr>
          <a:xfrm>
            <a:off x="5168167" y="160902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5168168" y="421792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5400000">
            <a:off x="6435581" y="291199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rot="16200000">
            <a:off x="3888419" y="290160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a:off x="5390876" y="192906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5390876" y="4550067"/>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rot="16200000">
            <a:off x="4132535" y="3232036"/>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6200000">
            <a:off x="6667736" y="322164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8173155" y="2266220"/>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p:cNvSpPr txBox="1"/>
          <p:nvPr/>
        </p:nvSpPr>
        <p:spPr>
          <a:xfrm>
            <a:off x="8053851" y="469064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p:cNvSpPr txBox="1"/>
          <p:nvPr/>
        </p:nvSpPr>
        <p:spPr>
          <a:xfrm>
            <a:off x="682336" y="217737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1001489" y="5010933"/>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Freeform 370"/>
          <p:cNvSpPr>
            <a:spLocks noChangeAspect="1" noEditPoints="1"/>
          </p:cNvSpPr>
          <p:nvPr/>
        </p:nvSpPr>
        <p:spPr bwMode="auto">
          <a:xfrm>
            <a:off x="7044066" y="3892026"/>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64"/>
          <p:cNvSpPr>
            <a:spLocks noChangeAspect="1" noEditPoints="1"/>
          </p:cNvSpPr>
          <p:nvPr/>
        </p:nvSpPr>
        <p:spPr bwMode="auto">
          <a:xfrm>
            <a:off x="4475096" y="3939964"/>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381"/>
          <p:cNvSpPr>
            <a:spLocks noChangeAspect="1" noEditPoints="1"/>
          </p:cNvSpPr>
          <p:nvPr/>
        </p:nvSpPr>
        <p:spPr bwMode="auto">
          <a:xfrm>
            <a:off x="5809690" y="2502575"/>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74"/>
          <p:cNvSpPr>
            <a:spLocks noChangeAspect="1" noEditPoints="1"/>
          </p:cNvSpPr>
          <p:nvPr/>
        </p:nvSpPr>
        <p:spPr bwMode="auto">
          <a:xfrm>
            <a:off x="5786462" y="5092430"/>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Arc 32"/>
          <p:cNvSpPr>
            <a:spLocks noChangeAspect="1"/>
          </p:cNvSpPr>
          <p:nvPr/>
        </p:nvSpPr>
        <p:spPr>
          <a:xfrm rot="19551416">
            <a:off x="2903480" y="1984649"/>
            <a:ext cx="2743200" cy="1849720"/>
          </a:xfrm>
          <a:prstGeom prst="arc">
            <a:avLst/>
          </a:prstGeom>
          <a:ln w="12700">
            <a:solidFill>
              <a:srgbClr val="FF2B2A"/>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rot="17901360">
            <a:off x="6962837" y="2705585"/>
            <a:ext cx="2194560" cy="1282195"/>
          </a:xfrm>
          <a:prstGeom prst="arc">
            <a:avLst/>
          </a:prstGeom>
          <a:ln w="12700">
            <a:solidFill>
              <a:srgbClr val="85C40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rot="8624564">
            <a:off x="6639638" y="4621356"/>
            <a:ext cx="2651760" cy="1282195"/>
          </a:xfrm>
          <a:prstGeom prst="arc">
            <a:avLst/>
          </a:prstGeom>
          <a:ln w="12700">
            <a:solidFill>
              <a:srgbClr val="3EB8CD"/>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rot="16739346">
            <a:off x="2418019" y="4291594"/>
            <a:ext cx="1901536" cy="1282195"/>
          </a:xfrm>
          <a:prstGeom prst="arc">
            <a:avLst/>
          </a:prstGeom>
          <a:ln w="12700">
            <a:solidFill>
              <a:srgbClr val="FFA803"/>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660067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250" fill="hold"/>
                                        <p:tgtEl>
                                          <p:spTgt spid="14"/>
                                        </p:tgtEl>
                                        <p:attrNameLst>
                                          <p:attrName>ppt_w</p:attrName>
                                        </p:attrNameLst>
                                      </p:cBhvr>
                                      <p:tavLst>
                                        <p:tav tm="0">
                                          <p:val>
                                            <p:fltVal val="0"/>
                                          </p:val>
                                        </p:tav>
                                        <p:tav tm="100000">
                                          <p:val>
                                            <p:strVal val="#ppt_w"/>
                                          </p:val>
                                        </p:tav>
                                      </p:tavLst>
                                    </p:anim>
                                    <p:anim calcmode="lin" valueType="num">
                                      <p:cBhvr>
                                        <p:cTn id="12" dur="250" fill="hold"/>
                                        <p:tgtEl>
                                          <p:spTgt spid="14"/>
                                        </p:tgtEl>
                                        <p:attrNameLst>
                                          <p:attrName>ppt_h</p:attrName>
                                        </p:attrNameLst>
                                      </p:cBhvr>
                                      <p:tavLst>
                                        <p:tav tm="0">
                                          <p:val>
                                            <p:fltVal val="0"/>
                                          </p:val>
                                        </p:tav>
                                        <p:tav tm="100000">
                                          <p:val>
                                            <p:strVal val="#ppt_h"/>
                                          </p:val>
                                        </p:tav>
                                      </p:tavLst>
                                    </p:anim>
                                    <p:animEffect transition="in" filter="fade">
                                      <p:cBhvr>
                                        <p:cTn id="13" dur="250"/>
                                        <p:tgtEl>
                                          <p:spTgt spid="14"/>
                                        </p:tgtEl>
                                      </p:cBhvr>
                                    </p:animEffect>
                                    <p:anim calcmode="lin" valueType="num">
                                      <p:cBhvr>
                                        <p:cTn id="14" dur="250" fill="hold"/>
                                        <p:tgtEl>
                                          <p:spTgt spid="14"/>
                                        </p:tgtEl>
                                        <p:attrNameLst>
                                          <p:attrName>ppt_x</p:attrName>
                                        </p:attrNameLst>
                                      </p:cBhvr>
                                      <p:tavLst>
                                        <p:tav tm="0">
                                          <p:val>
                                            <p:fltVal val="0.5"/>
                                          </p:val>
                                        </p:tav>
                                        <p:tav tm="100000">
                                          <p:val>
                                            <p:strVal val="#ppt_x"/>
                                          </p:val>
                                        </p:tav>
                                      </p:tavLst>
                                    </p:anim>
                                    <p:anim calcmode="lin" valueType="num">
                                      <p:cBhvr>
                                        <p:cTn id="15" dur="25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250" fill="hold"/>
                                        <p:tgtEl>
                                          <p:spTgt spid="18"/>
                                        </p:tgtEl>
                                        <p:attrNameLst>
                                          <p:attrName>ppt_w</p:attrName>
                                        </p:attrNameLst>
                                      </p:cBhvr>
                                      <p:tavLst>
                                        <p:tav tm="0">
                                          <p:val>
                                            <p:fltVal val="0"/>
                                          </p:val>
                                        </p:tav>
                                        <p:tav tm="100000">
                                          <p:val>
                                            <p:strVal val="#ppt_w"/>
                                          </p:val>
                                        </p:tav>
                                      </p:tavLst>
                                    </p:anim>
                                    <p:anim calcmode="lin" valueType="num">
                                      <p:cBhvr>
                                        <p:cTn id="20" dur="250" fill="hold"/>
                                        <p:tgtEl>
                                          <p:spTgt spid="18"/>
                                        </p:tgtEl>
                                        <p:attrNameLst>
                                          <p:attrName>ppt_h</p:attrName>
                                        </p:attrNameLst>
                                      </p:cBhvr>
                                      <p:tavLst>
                                        <p:tav tm="0">
                                          <p:val>
                                            <p:fltVal val="0"/>
                                          </p:val>
                                        </p:tav>
                                        <p:tav tm="100000">
                                          <p:val>
                                            <p:strVal val="#ppt_h"/>
                                          </p:val>
                                        </p:tav>
                                      </p:tavLst>
                                    </p:anim>
                                    <p:animEffect transition="in" filter="fade">
                                      <p:cBhvr>
                                        <p:cTn id="21" dur="250"/>
                                        <p:tgtEl>
                                          <p:spTgt spid="18"/>
                                        </p:tgtEl>
                                      </p:cBhvr>
                                    </p:animEffect>
                                    <p:anim calcmode="lin" valueType="num">
                                      <p:cBhvr>
                                        <p:cTn id="22" dur="250" fill="hold"/>
                                        <p:tgtEl>
                                          <p:spTgt spid="18"/>
                                        </p:tgtEl>
                                        <p:attrNameLst>
                                          <p:attrName>ppt_x</p:attrName>
                                        </p:attrNameLst>
                                      </p:cBhvr>
                                      <p:tavLst>
                                        <p:tav tm="0">
                                          <p:val>
                                            <p:fltVal val="0.5"/>
                                          </p:val>
                                        </p:tav>
                                        <p:tav tm="100000">
                                          <p:val>
                                            <p:strVal val="#ppt_x"/>
                                          </p:val>
                                        </p:tav>
                                      </p:tavLst>
                                    </p:anim>
                                    <p:anim calcmode="lin" valueType="num">
                                      <p:cBhvr>
                                        <p:cTn id="23" dur="250" fill="hold"/>
                                        <p:tgtEl>
                                          <p:spTgt spid="18"/>
                                        </p:tgtEl>
                                        <p:attrNameLst>
                                          <p:attrName>ppt_y</p:attrName>
                                        </p:attrNameLst>
                                      </p:cBhvr>
                                      <p:tavLst>
                                        <p:tav tm="0">
                                          <p:val>
                                            <p:fltVal val="0.5"/>
                                          </p:val>
                                        </p:tav>
                                        <p:tav tm="100000">
                                          <p:val>
                                            <p:strVal val="#ppt_y"/>
                                          </p:val>
                                        </p:tav>
                                      </p:tavLst>
                                    </p:anim>
                                  </p:childTnLst>
                                </p:cTn>
                              </p:par>
                            </p:childTnLst>
                          </p:cTn>
                        </p:par>
                        <p:par>
                          <p:cTn id="24" fill="hold">
                            <p:stCondLst>
                              <p:cond delay="1250"/>
                            </p:stCondLst>
                            <p:childTnLst>
                              <p:par>
                                <p:cTn id="25" presetID="53" presetClass="entr" presetSubtype="528"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anim calcmode="lin" valueType="num">
                                      <p:cBhvr>
                                        <p:cTn id="30" dur="500" fill="hold"/>
                                        <p:tgtEl>
                                          <p:spTgt spid="30"/>
                                        </p:tgtEl>
                                        <p:attrNameLst>
                                          <p:attrName>ppt_x</p:attrName>
                                        </p:attrNameLst>
                                      </p:cBhvr>
                                      <p:tavLst>
                                        <p:tav tm="0">
                                          <p:val>
                                            <p:fltVal val="0.5"/>
                                          </p:val>
                                        </p:tav>
                                        <p:tav tm="100000">
                                          <p:val>
                                            <p:strVal val="#ppt_x"/>
                                          </p:val>
                                        </p:tav>
                                      </p:tavLst>
                                    </p:anim>
                                    <p:anim calcmode="lin" valueType="num">
                                      <p:cBhvr>
                                        <p:cTn id="31" dur="500" fill="hold"/>
                                        <p:tgtEl>
                                          <p:spTgt spid="30"/>
                                        </p:tgtEl>
                                        <p:attrNameLst>
                                          <p:attrName>ppt_y</p:attrName>
                                        </p:attrNameLst>
                                      </p:cBhvr>
                                      <p:tavLst>
                                        <p:tav tm="0">
                                          <p:val>
                                            <p:fltVal val="0.5"/>
                                          </p:val>
                                        </p:tav>
                                        <p:tav tm="100000">
                                          <p:val>
                                            <p:strVal val="#ppt_y"/>
                                          </p:val>
                                        </p:tav>
                                      </p:tavLst>
                                    </p:anim>
                                  </p:childTnLst>
                                </p:cTn>
                              </p:par>
                            </p:childTnLst>
                          </p:cTn>
                        </p:par>
                        <p:par>
                          <p:cTn id="32" fill="hold">
                            <p:stCondLst>
                              <p:cond delay="1750"/>
                            </p:stCondLst>
                            <p:childTnLst>
                              <p:par>
                                <p:cTn id="33" presetID="22" presetClass="entr" presetSubtype="2"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right)">
                                      <p:cBhvr>
                                        <p:cTn id="35" dur="500"/>
                                        <p:tgtEl>
                                          <p:spTgt spid="33"/>
                                        </p:tgtEl>
                                      </p:cBhvr>
                                    </p:animEffect>
                                  </p:childTnLst>
                                </p:cTn>
                              </p:par>
                            </p:childTnLst>
                          </p:cTn>
                        </p:par>
                        <p:par>
                          <p:cTn id="36" fill="hold">
                            <p:stCondLst>
                              <p:cond delay="2250"/>
                            </p:stCondLst>
                            <p:childTnLst>
                              <p:par>
                                <p:cTn id="37" presetID="37" presetClass="entr" presetSubtype="0"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anim calcmode="lin" valueType="num">
                                      <p:cBhvr>
                                        <p:cTn id="40" dur="1000" fill="hold"/>
                                        <p:tgtEl>
                                          <p:spTgt spid="26"/>
                                        </p:tgtEl>
                                        <p:attrNameLst>
                                          <p:attrName>ppt_x</p:attrName>
                                        </p:attrNameLst>
                                      </p:cBhvr>
                                      <p:tavLst>
                                        <p:tav tm="0">
                                          <p:val>
                                            <p:strVal val="#ppt_x"/>
                                          </p:val>
                                        </p:tav>
                                        <p:tav tm="100000">
                                          <p:val>
                                            <p:strVal val="#ppt_x"/>
                                          </p:val>
                                        </p:tav>
                                      </p:tavLst>
                                    </p:anim>
                                    <p:anim calcmode="lin" valueType="num">
                                      <p:cBhvr>
                                        <p:cTn id="41" dur="900" decel="100000" fill="hold"/>
                                        <p:tgtEl>
                                          <p:spTgt spid="26"/>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3" fill="hold">
                            <p:stCondLst>
                              <p:cond delay="3250"/>
                            </p:stCondLst>
                            <p:childTnLst>
                              <p:par>
                                <p:cTn id="44" presetID="53" presetClass="entr" presetSubtype="52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250" fill="hold"/>
                                        <p:tgtEl>
                                          <p:spTgt spid="16"/>
                                        </p:tgtEl>
                                        <p:attrNameLst>
                                          <p:attrName>ppt_w</p:attrName>
                                        </p:attrNameLst>
                                      </p:cBhvr>
                                      <p:tavLst>
                                        <p:tav tm="0">
                                          <p:val>
                                            <p:fltVal val="0"/>
                                          </p:val>
                                        </p:tav>
                                        <p:tav tm="100000">
                                          <p:val>
                                            <p:strVal val="#ppt_w"/>
                                          </p:val>
                                        </p:tav>
                                      </p:tavLst>
                                    </p:anim>
                                    <p:anim calcmode="lin" valueType="num">
                                      <p:cBhvr>
                                        <p:cTn id="47" dur="250" fill="hold"/>
                                        <p:tgtEl>
                                          <p:spTgt spid="16"/>
                                        </p:tgtEl>
                                        <p:attrNameLst>
                                          <p:attrName>ppt_h</p:attrName>
                                        </p:attrNameLst>
                                      </p:cBhvr>
                                      <p:tavLst>
                                        <p:tav tm="0">
                                          <p:val>
                                            <p:fltVal val="0"/>
                                          </p:val>
                                        </p:tav>
                                        <p:tav tm="100000">
                                          <p:val>
                                            <p:strVal val="#ppt_h"/>
                                          </p:val>
                                        </p:tav>
                                      </p:tavLst>
                                    </p:anim>
                                    <p:animEffect transition="in" filter="fade">
                                      <p:cBhvr>
                                        <p:cTn id="48" dur="250"/>
                                        <p:tgtEl>
                                          <p:spTgt spid="16"/>
                                        </p:tgtEl>
                                      </p:cBhvr>
                                    </p:animEffect>
                                    <p:anim calcmode="lin" valueType="num">
                                      <p:cBhvr>
                                        <p:cTn id="49" dur="250" fill="hold"/>
                                        <p:tgtEl>
                                          <p:spTgt spid="16"/>
                                        </p:tgtEl>
                                        <p:attrNameLst>
                                          <p:attrName>ppt_x</p:attrName>
                                        </p:attrNameLst>
                                      </p:cBhvr>
                                      <p:tavLst>
                                        <p:tav tm="0">
                                          <p:val>
                                            <p:fltVal val="0.5"/>
                                          </p:val>
                                        </p:tav>
                                        <p:tav tm="100000">
                                          <p:val>
                                            <p:strVal val="#ppt_x"/>
                                          </p:val>
                                        </p:tav>
                                      </p:tavLst>
                                    </p:anim>
                                    <p:anim calcmode="lin" valueType="num">
                                      <p:cBhvr>
                                        <p:cTn id="50" dur="250" fill="hold"/>
                                        <p:tgtEl>
                                          <p:spTgt spid="16"/>
                                        </p:tgtEl>
                                        <p:attrNameLst>
                                          <p:attrName>ppt_y</p:attrName>
                                        </p:attrNameLst>
                                      </p:cBhvr>
                                      <p:tavLst>
                                        <p:tav tm="0">
                                          <p:val>
                                            <p:fltVal val="0.5"/>
                                          </p:val>
                                        </p:tav>
                                        <p:tav tm="100000">
                                          <p:val>
                                            <p:strVal val="#ppt_y"/>
                                          </p:val>
                                        </p:tav>
                                      </p:tavLst>
                                    </p:anim>
                                  </p:childTnLst>
                                </p:cTn>
                              </p:par>
                            </p:childTnLst>
                          </p:cTn>
                        </p:par>
                        <p:par>
                          <p:cTn id="51" fill="hold">
                            <p:stCondLst>
                              <p:cond delay="3500"/>
                            </p:stCondLst>
                            <p:childTnLst>
                              <p:par>
                                <p:cTn id="52" presetID="53" presetClass="entr" presetSubtype="528" fill="hold" grpId="0" nodeType="after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250" fill="hold"/>
                                        <p:tgtEl>
                                          <p:spTgt spid="21"/>
                                        </p:tgtEl>
                                        <p:attrNameLst>
                                          <p:attrName>ppt_w</p:attrName>
                                        </p:attrNameLst>
                                      </p:cBhvr>
                                      <p:tavLst>
                                        <p:tav tm="0">
                                          <p:val>
                                            <p:fltVal val="0"/>
                                          </p:val>
                                        </p:tav>
                                        <p:tav tm="100000">
                                          <p:val>
                                            <p:strVal val="#ppt_w"/>
                                          </p:val>
                                        </p:tav>
                                      </p:tavLst>
                                    </p:anim>
                                    <p:anim calcmode="lin" valueType="num">
                                      <p:cBhvr>
                                        <p:cTn id="55" dur="250" fill="hold"/>
                                        <p:tgtEl>
                                          <p:spTgt spid="21"/>
                                        </p:tgtEl>
                                        <p:attrNameLst>
                                          <p:attrName>ppt_h</p:attrName>
                                        </p:attrNameLst>
                                      </p:cBhvr>
                                      <p:tavLst>
                                        <p:tav tm="0">
                                          <p:val>
                                            <p:fltVal val="0"/>
                                          </p:val>
                                        </p:tav>
                                        <p:tav tm="100000">
                                          <p:val>
                                            <p:strVal val="#ppt_h"/>
                                          </p:val>
                                        </p:tav>
                                      </p:tavLst>
                                    </p:anim>
                                    <p:animEffect transition="in" filter="fade">
                                      <p:cBhvr>
                                        <p:cTn id="56" dur="250"/>
                                        <p:tgtEl>
                                          <p:spTgt spid="21"/>
                                        </p:tgtEl>
                                      </p:cBhvr>
                                    </p:animEffect>
                                    <p:anim calcmode="lin" valueType="num">
                                      <p:cBhvr>
                                        <p:cTn id="57" dur="250" fill="hold"/>
                                        <p:tgtEl>
                                          <p:spTgt spid="21"/>
                                        </p:tgtEl>
                                        <p:attrNameLst>
                                          <p:attrName>ppt_x</p:attrName>
                                        </p:attrNameLst>
                                      </p:cBhvr>
                                      <p:tavLst>
                                        <p:tav tm="0">
                                          <p:val>
                                            <p:fltVal val="0.5"/>
                                          </p:val>
                                        </p:tav>
                                        <p:tav tm="100000">
                                          <p:val>
                                            <p:strVal val="#ppt_x"/>
                                          </p:val>
                                        </p:tav>
                                      </p:tavLst>
                                    </p:anim>
                                    <p:anim calcmode="lin" valueType="num">
                                      <p:cBhvr>
                                        <p:cTn id="58" dur="250" fill="hold"/>
                                        <p:tgtEl>
                                          <p:spTgt spid="21"/>
                                        </p:tgtEl>
                                        <p:attrNameLst>
                                          <p:attrName>ppt_y</p:attrName>
                                        </p:attrNameLst>
                                      </p:cBhvr>
                                      <p:tavLst>
                                        <p:tav tm="0">
                                          <p:val>
                                            <p:fltVal val="0.5"/>
                                          </p:val>
                                        </p:tav>
                                        <p:tav tm="100000">
                                          <p:val>
                                            <p:strVal val="#ppt_y"/>
                                          </p:val>
                                        </p:tav>
                                      </p:tavLst>
                                    </p:anim>
                                  </p:childTnLst>
                                </p:cTn>
                              </p:par>
                            </p:childTnLst>
                          </p:cTn>
                        </p:par>
                        <p:par>
                          <p:cTn id="59" fill="hold">
                            <p:stCondLst>
                              <p:cond delay="3750"/>
                            </p:stCondLst>
                            <p:childTnLst>
                              <p:par>
                                <p:cTn id="60" presetID="53" presetClass="entr" presetSubtype="52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p:cTn id="62" dur="500" fill="hold"/>
                                        <p:tgtEl>
                                          <p:spTgt spid="28"/>
                                        </p:tgtEl>
                                        <p:attrNameLst>
                                          <p:attrName>ppt_w</p:attrName>
                                        </p:attrNameLst>
                                      </p:cBhvr>
                                      <p:tavLst>
                                        <p:tav tm="0">
                                          <p:val>
                                            <p:fltVal val="0"/>
                                          </p:val>
                                        </p:tav>
                                        <p:tav tm="100000">
                                          <p:val>
                                            <p:strVal val="#ppt_w"/>
                                          </p:val>
                                        </p:tav>
                                      </p:tavLst>
                                    </p:anim>
                                    <p:anim calcmode="lin" valueType="num">
                                      <p:cBhvr>
                                        <p:cTn id="63" dur="500" fill="hold"/>
                                        <p:tgtEl>
                                          <p:spTgt spid="28"/>
                                        </p:tgtEl>
                                        <p:attrNameLst>
                                          <p:attrName>ppt_h</p:attrName>
                                        </p:attrNameLst>
                                      </p:cBhvr>
                                      <p:tavLst>
                                        <p:tav tm="0">
                                          <p:val>
                                            <p:fltVal val="0"/>
                                          </p:val>
                                        </p:tav>
                                        <p:tav tm="100000">
                                          <p:val>
                                            <p:strVal val="#ppt_h"/>
                                          </p:val>
                                        </p:tav>
                                      </p:tavLst>
                                    </p:anim>
                                    <p:animEffect transition="in" filter="fade">
                                      <p:cBhvr>
                                        <p:cTn id="64" dur="500"/>
                                        <p:tgtEl>
                                          <p:spTgt spid="28"/>
                                        </p:tgtEl>
                                      </p:cBhvr>
                                    </p:animEffect>
                                    <p:anim calcmode="lin" valueType="num">
                                      <p:cBhvr>
                                        <p:cTn id="65" dur="500" fill="hold"/>
                                        <p:tgtEl>
                                          <p:spTgt spid="28"/>
                                        </p:tgtEl>
                                        <p:attrNameLst>
                                          <p:attrName>ppt_x</p:attrName>
                                        </p:attrNameLst>
                                      </p:cBhvr>
                                      <p:tavLst>
                                        <p:tav tm="0">
                                          <p:val>
                                            <p:fltVal val="0.5"/>
                                          </p:val>
                                        </p:tav>
                                        <p:tav tm="100000">
                                          <p:val>
                                            <p:strVal val="#ppt_x"/>
                                          </p:val>
                                        </p:tav>
                                      </p:tavLst>
                                    </p:anim>
                                    <p:anim calcmode="lin" valueType="num">
                                      <p:cBhvr>
                                        <p:cTn id="66" dur="500" fill="hold"/>
                                        <p:tgtEl>
                                          <p:spTgt spid="28"/>
                                        </p:tgtEl>
                                        <p:attrNameLst>
                                          <p:attrName>ppt_y</p:attrName>
                                        </p:attrNameLst>
                                      </p:cBhvr>
                                      <p:tavLst>
                                        <p:tav tm="0">
                                          <p:val>
                                            <p:fltVal val="0.5"/>
                                          </p:val>
                                        </p:tav>
                                        <p:tav tm="100000">
                                          <p:val>
                                            <p:strVal val="#ppt_y"/>
                                          </p:val>
                                        </p:tav>
                                      </p:tavLst>
                                    </p:anim>
                                  </p:childTnLst>
                                </p:cTn>
                              </p:par>
                            </p:childTnLst>
                          </p:cTn>
                        </p:par>
                        <p:par>
                          <p:cTn id="67" fill="hold">
                            <p:stCondLst>
                              <p:cond delay="4250"/>
                            </p:stCondLst>
                            <p:childTnLst>
                              <p:par>
                                <p:cTn id="68" presetID="22" presetClass="entr" presetSubtype="8"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wipe(left)">
                                      <p:cBhvr>
                                        <p:cTn id="70" dur="500"/>
                                        <p:tgtEl>
                                          <p:spTgt spid="34"/>
                                        </p:tgtEl>
                                      </p:cBhvr>
                                    </p:animEffect>
                                  </p:childTnLst>
                                </p:cTn>
                              </p:par>
                            </p:childTnLst>
                          </p:cTn>
                        </p:par>
                        <p:par>
                          <p:cTn id="71" fill="hold">
                            <p:stCondLst>
                              <p:cond delay="4750"/>
                            </p:stCondLst>
                            <p:childTnLst>
                              <p:par>
                                <p:cTn id="72" presetID="37" presetClass="entr" presetSubtype="0" fill="hold" grpId="0"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fade">
                                      <p:cBhvr>
                                        <p:cTn id="74" dur="1000"/>
                                        <p:tgtEl>
                                          <p:spTgt spid="22"/>
                                        </p:tgtEl>
                                      </p:cBhvr>
                                    </p:animEffect>
                                    <p:anim calcmode="lin" valueType="num">
                                      <p:cBhvr>
                                        <p:cTn id="75" dur="1000" fill="hold"/>
                                        <p:tgtEl>
                                          <p:spTgt spid="22"/>
                                        </p:tgtEl>
                                        <p:attrNameLst>
                                          <p:attrName>ppt_x</p:attrName>
                                        </p:attrNameLst>
                                      </p:cBhvr>
                                      <p:tavLst>
                                        <p:tav tm="0">
                                          <p:val>
                                            <p:strVal val="#ppt_x"/>
                                          </p:val>
                                        </p:tav>
                                        <p:tav tm="100000">
                                          <p:val>
                                            <p:strVal val="#ppt_x"/>
                                          </p:val>
                                        </p:tav>
                                      </p:tavLst>
                                    </p:anim>
                                    <p:anim calcmode="lin" valueType="num">
                                      <p:cBhvr>
                                        <p:cTn id="76" dur="900" decel="100000" fill="hold"/>
                                        <p:tgtEl>
                                          <p:spTgt spid="22"/>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8" fill="hold">
                            <p:stCondLst>
                              <p:cond delay="5750"/>
                            </p:stCondLst>
                            <p:childTnLst>
                              <p:par>
                                <p:cTn id="79" presetID="53" presetClass="entr" presetSubtype="528"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250" fill="hold"/>
                                        <p:tgtEl>
                                          <p:spTgt spid="15"/>
                                        </p:tgtEl>
                                        <p:attrNameLst>
                                          <p:attrName>ppt_w</p:attrName>
                                        </p:attrNameLst>
                                      </p:cBhvr>
                                      <p:tavLst>
                                        <p:tav tm="0">
                                          <p:val>
                                            <p:fltVal val="0"/>
                                          </p:val>
                                        </p:tav>
                                        <p:tav tm="100000">
                                          <p:val>
                                            <p:strVal val="#ppt_w"/>
                                          </p:val>
                                        </p:tav>
                                      </p:tavLst>
                                    </p:anim>
                                    <p:anim calcmode="lin" valueType="num">
                                      <p:cBhvr>
                                        <p:cTn id="82" dur="250" fill="hold"/>
                                        <p:tgtEl>
                                          <p:spTgt spid="15"/>
                                        </p:tgtEl>
                                        <p:attrNameLst>
                                          <p:attrName>ppt_h</p:attrName>
                                        </p:attrNameLst>
                                      </p:cBhvr>
                                      <p:tavLst>
                                        <p:tav tm="0">
                                          <p:val>
                                            <p:fltVal val="0"/>
                                          </p:val>
                                        </p:tav>
                                        <p:tav tm="100000">
                                          <p:val>
                                            <p:strVal val="#ppt_h"/>
                                          </p:val>
                                        </p:tav>
                                      </p:tavLst>
                                    </p:anim>
                                    <p:animEffect transition="in" filter="fade">
                                      <p:cBhvr>
                                        <p:cTn id="83" dur="250"/>
                                        <p:tgtEl>
                                          <p:spTgt spid="15"/>
                                        </p:tgtEl>
                                      </p:cBhvr>
                                    </p:animEffect>
                                    <p:anim calcmode="lin" valueType="num">
                                      <p:cBhvr>
                                        <p:cTn id="84" dur="250" fill="hold"/>
                                        <p:tgtEl>
                                          <p:spTgt spid="15"/>
                                        </p:tgtEl>
                                        <p:attrNameLst>
                                          <p:attrName>ppt_x</p:attrName>
                                        </p:attrNameLst>
                                      </p:cBhvr>
                                      <p:tavLst>
                                        <p:tav tm="0">
                                          <p:val>
                                            <p:fltVal val="0.5"/>
                                          </p:val>
                                        </p:tav>
                                        <p:tav tm="100000">
                                          <p:val>
                                            <p:strVal val="#ppt_x"/>
                                          </p:val>
                                        </p:tav>
                                      </p:tavLst>
                                    </p:anim>
                                    <p:anim calcmode="lin" valueType="num">
                                      <p:cBhvr>
                                        <p:cTn id="85" dur="250" fill="hold"/>
                                        <p:tgtEl>
                                          <p:spTgt spid="15"/>
                                        </p:tgtEl>
                                        <p:attrNameLst>
                                          <p:attrName>ppt_y</p:attrName>
                                        </p:attrNameLst>
                                      </p:cBhvr>
                                      <p:tavLst>
                                        <p:tav tm="0">
                                          <p:val>
                                            <p:fltVal val="0.5"/>
                                          </p:val>
                                        </p:tav>
                                        <p:tav tm="100000">
                                          <p:val>
                                            <p:strVal val="#ppt_y"/>
                                          </p:val>
                                        </p:tav>
                                      </p:tavLst>
                                    </p:anim>
                                  </p:childTnLst>
                                </p:cTn>
                              </p:par>
                            </p:childTnLst>
                          </p:cTn>
                        </p:par>
                        <p:par>
                          <p:cTn id="86" fill="hold">
                            <p:stCondLst>
                              <p:cond delay="6000"/>
                            </p:stCondLst>
                            <p:childTnLst>
                              <p:par>
                                <p:cTn id="87" presetID="53" presetClass="entr" presetSubtype="52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p:cTn id="89" dur="250" fill="hold"/>
                                        <p:tgtEl>
                                          <p:spTgt spid="19"/>
                                        </p:tgtEl>
                                        <p:attrNameLst>
                                          <p:attrName>ppt_w</p:attrName>
                                        </p:attrNameLst>
                                      </p:cBhvr>
                                      <p:tavLst>
                                        <p:tav tm="0">
                                          <p:val>
                                            <p:fltVal val="0"/>
                                          </p:val>
                                        </p:tav>
                                        <p:tav tm="100000">
                                          <p:val>
                                            <p:strVal val="#ppt_w"/>
                                          </p:val>
                                        </p:tav>
                                      </p:tavLst>
                                    </p:anim>
                                    <p:anim calcmode="lin" valueType="num">
                                      <p:cBhvr>
                                        <p:cTn id="90" dur="250" fill="hold"/>
                                        <p:tgtEl>
                                          <p:spTgt spid="19"/>
                                        </p:tgtEl>
                                        <p:attrNameLst>
                                          <p:attrName>ppt_h</p:attrName>
                                        </p:attrNameLst>
                                      </p:cBhvr>
                                      <p:tavLst>
                                        <p:tav tm="0">
                                          <p:val>
                                            <p:fltVal val="0"/>
                                          </p:val>
                                        </p:tav>
                                        <p:tav tm="100000">
                                          <p:val>
                                            <p:strVal val="#ppt_h"/>
                                          </p:val>
                                        </p:tav>
                                      </p:tavLst>
                                    </p:anim>
                                    <p:animEffect transition="in" filter="fade">
                                      <p:cBhvr>
                                        <p:cTn id="91" dur="250"/>
                                        <p:tgtEl>
                                          <p:spTgt spid="19"/>
                                        </p:tgtEl>
                                      </p:cBhvr>
                                    </p:animEffect>
                                    <p:anim calcmode="lin" valueType="num">
                                      <p:cBhvr>
                                        <p:cTn id="92" dur="250" fill="hold"/>
                                        <p:tgtEl>
                                          <p:spTgt spid="19"/>
                                        </p:tgtEl>
                                        <p:attrNameLst>
                                          <p:attrName>ppt_x</p:attrName>
                                        </p:attrNameLst>
                                      </p:cBhvr>
                                      <p:tavLst>
                                        <p:tav tm="0">
                                          <p:val>
                                            <p:fltVal val="0.5"/>
                                          </p:val>
                                        </p:tav>
                                        <p:tav tm="100000">
                                          <p:val>
                                            <p:strVal val="#ppt_x"/>
                                          </p:val>
                                        </p:tav>
                                      </p:tavLst>
                                    </p:anim>
                                    <p:anim calcmode="lin" valueType="num">
                                      <p:cBhvr>
                                        <p:cTn id="93" dur="250" fill="hold"/>
                                        <p:tgtEl>
                                          <p:spTgt spid="19"/>
                                        </p:tgtEl>
                                        <p:attrNameLst>
                                          <p:attrName>ppt_y</p:attrName>
                                        </p:attrNameLst>
                                      </p:cBhvr>
                                      <p:tavLst>
                                        <p:tav tm="0">
                                          <p:val>
                                            <p:fltVal val="0.5"/>
                                          </p:val>
                                        </p:tav>
                                        <p:tav tm="100000">
                                          <p:val>
                                            <p:strVal val="#ppt_y"/>
                                          </p:val>
                                        </p:tav>
                                      </p:tavLst>
                                    </p:anim>
                                  </p:childTnLst>
                                </p:cTn>
                              </p:par>
                            </p:childTnLst>
                          </p:cTn>
                        </p:par>
                        <p:par>
                          <p:cTn id="94" fill="hold">
                            <p:stCondLst>
                              <p:cond delay="6250"/>
                            </p:stCondLst>
                            <p:childTnLst>
                              <p:par>
                                <p:cTn id="95" presetID="53" presetClass="entr" presetSubtype="528"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anim calcmode="lin" valueType="num">
                                      <p:cBhvr>
                                        <p:cTn id="100" dur="500" fill="hold"/>
                                        <p:tgtEl>
                                          <p:spTgt spid="31"/>
                                        </p:tgtEl>
                                        <p:attrNameLst>
                                          <p:attrName>ppt_x</p:attrName>
                                        </p:attrNameLst>
                                      </p:cBhvr>
                                      <p:tavLst>
                                        <p:tav tm="0">
                                          <p:val>
                                            <p:fltVal val="0.5"/>
                                          </p:val>
                                        </p:tav>
                                        <p:tav tm="100000">
                                          <p:val>
                                            <p:strVal val="#ppt_x"/>
                                          </p:val>
                                        </p:tav>
                                      </p:tavLst>
                                    </p:anim>
                                    <p:anim calcmode="lin" valueType="num">
                                      <p:cBhvr>
                                        <p:cTn id="101" dur="500" fill="hold"/>
                                        <p:tgtEl>
                                          <p:spTgt spid="31"/>
                                        </p:tgtEl>
                                        <p:attrNameLst>
                                          <p:attrName>ppt_y</p:attrName>
                                        </p:attrNameLst>
                                      </p:cBhvr>
                                      <p:tavLst>
                                        <p:tav tm="0">
                                          <p:val>
                                            <p:fltVal val="0.5"/>
                                          </p:val>
                                        </p:tav>
                                        <p:tav tm="100000">
                                          <p:val>
                                            <p:strVal val="#ppt_y"/>
                                          </p:val>
                                        </p:tav>
                                      </p:tavLst>
                                    </p:anim>
                                  </p:childTnLst>
                                </p:cTn>
                              </p:par>
                            </p:childTnLst>
                          </p:cTn>
                        </p:par>
                        <p:par>
                          <p:cTn id="102" fill="hold">
                            <p:stCondLst>
                              <p:cond delay="6750"/>
                            </p:stCondLst>
                            <p:childTnLst>
                              <p:par>
                                <p:cTn id="103" presetID="22" presetClass="entr" presetSubtype="8" fill="hold" grpId="0"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wipe(left)">
                                      <p:cBhvr>
                                        <p:cTn id="105" dur="500"/>
                                        <p:tgtEl>
                                          <p:spTgt spid="36"/>
                                        </p:tgtEl>
                                      </p:cBhvr>
                                    </p:animEffect>
                                  </p:childTnLst>
                                </p:cTn>
                              </p:par>
                            </p:childTnLst>
                          </p:cTn>
                        </p:par>
                        <p:par>
                          <p:cTn id="106" fill="hold">
                            <p:stCondLst>
                              <p:cond delay="7250"/>
                            </p:stCondLst>
                            <p:childTnLst>
                              <p:par>
                                <p:cTn id="107" presetID="37" presetClass="entr" presetSubtype="0"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1000"/>
                                        <p:tgtEl>
                                          <p:spTgt spid="25"/>
                                        </p:tgtEl>
                                      </p:cBhvr>
                                    </p:animEffect>
                                    <p:anim calcmode="lin" valueType="num">
                                      <p:cBhvr>
                                        <p:cTn id="110" dur="1000" fill="hold"/>
                                        <p:tgtEl>
                                          <p:spTgt spid="25"/>
                                        </p:tgtEl>
                                        <p:attrNameLst>
                                          <p:attrName>ppt_x</p:attrName>
                                        </p:attrNameLst>
                                      </p:cBhvr>
                                      <p:tavLst>
                                        <p:tav tm="0">
                                          <p:val>
                                            <p:strVal val="#ppt_x"/>
                                          </p:val>
                                        </p:tav>
                                        <p:tav tm="100000">
                                          <p:val>
                                            <p:strVal val="#ppt_x"/>
                                          </p:val>
                                        </p:tav>
                                      </p:tavLst>
                                    </p:anim>
                                    <p:anim calcmode="lin" valueType="num">
                                      <p:cBhvr>
                                        <p:cTn id="111" dur="900" decel="100000" fill="hold"/>
                                        <p:tgtEl>
                                          <p:spTgt spid="25"/>
                                        </p:tgtEl>
                                        <p:attrNameLst>
                                          <p:attrName>ppt_y</p:attrName>
                                        </p:attrNameLst>
                                      </p:cBhvr>
                                      <p:tavLst>
                                        <p:tav tm="0">
                                          <p:val>
                                            <p:strVal val="#ppt_y+1"/>
                                          </p:val>
                                        </p:tav>
                                        <p:tav tm="100000">
                                          <p:val>
                                            <p:strVal val="#ppt_y-.03"/>
                                          </p:val>
                                        </p:tav>
                                      </p:tavLst>
                                    </p:anim>
                                    <p:anim calcmode="lin" valueType="num">
                                      <p:cBhvr>
                                        <p:cTn id="112"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13" fill="hold">
                            <p:stCondLst>
                              <p:cond delay="8250"/>
                            </p:stCondLst>
                            <p:childTnLst>
                              <p:par>
                                <p:cTn id="114" presetID="53" presetClass="entr" presetSubtype="528" fill="hold" grpId="0" nodeType="afterEffect">
                                  <p:stCondLst>
                                    <p:cond delay="0"/>
                                  </p:stCondLst>
                                  <p:childTnLst>
                                    <p:set>
                                      <p:cBhvr>
                                        <p:cTn id="115" dur="1" fill="hold">
                                          <p:stCondLst>
                                            <p:cond delay="0"/>
                                          </p:stCondLst>
                                        </p:cTn>
                                        <p:tgtEl>
                                          <p:spTgt spid="17"/>
                                        </p:tgtEl>
                                        <p:attrNameLst>
                                          <p:attrName>style.visibility</p:attrName>
                                        </p:attrNameLst>
                                      </p:cBhvr>
                                      <p:to>
                                        <p:strVal val="visible"/>
                                      </p:to>
                                    </p:set>
                                    <p:anim calcmode="lin" valueType="num">
                                      <p:cBhvr>
                                        <p:cTn id="116" dur="250" fill="hold"/>
                                        <p:tgtEl>
                                          <p:spTgt spid="17"/>
                                        </p:tgtEl>
                                        <p:attrNameLst>
                                          <p:attrName>ppt_w</p:attrName>
                                        </p:attrNameLst>
                                      </p:cBhvr>
                                      <p:tavLst>
                                        <p:tav tm="0">
                                          <p:val>
                                            <p:fltVal val="0"/>
                                          </p:val>
                                        </p:tav>
                                        <p:tav tm="100000">
                                          <p:val>
                                            <p:strVal val="#ppt_w"/>
                                          </p:val>
                                        </p:tav>
                                      </p:tavLst>
                                    </p:anim>
                                    <p:anim calcmode="lin" valueType="num">
                                      <p:cBhvr>
                                        <p:cTn id="117" dur="250" fill="hold"/>
                                        <p:tgtEl>
                                          <p:spTgt spid="17"/>
                                        </p:tgtEl>
                                        <p:attrNameLst>
                                          <p:attrName>ppt_h</p:attrName>
                                        </p:attrNameLst>
                                      </p:cBhvr>
                                      <p:tavLst>
                                        <p:tav tm="0">
                                          <p:val>
                                            <p:fltVal val="0"/>
                                          </p:val>
                                        </p:tav>
                                        <p:tav tm="100000">
                                          <p:val>
                                            <p:strVal val="#ppt_h"/>
                                          </p:val>
                                        </p:tav>
                                      </p:tavLst>
                                    </p:anim>
                                    <p:animEffect transition="in" filter="fade">
                                      <p:cBhvr>
                                        <p:cTn id="118" dur="250"/>
                                        <p:tgtEl>
                                          <p:spTgt spid="17"/>
                                        </p:tgtEl>
                                      </p:cBhvr>
                                    </p:animEffect>
                                    <p:anim calcmode="lin" valueType="num">
                                      <p:cBhvr>
                                        <p:cTn id="119" dur="250" fill="hold"/>
                                        <p:tgtEl>
                                          <p:spTgt spid="17"/>
                                        </p:tgtEl>
                                        <p:attrNameLst>
                                          <p:attrName>ppt_x</p:attrName>
                                        </p:attrNameLst>
                                      </p:cBhvr>
                                      <p:tavLst>
                                        <p:tav tm="0">
                                          <p:val>
                                            <p:fltVal val="0.5"/>
                                          </p:val>
                                        </p:tav>
                                        <p:tav tm="100000">
                                          <p:val>
                                            <p:strVal val="#ppt_x"/>
                                          </p:val>
                                        </p:tav>
                                      </p:tavLst>
                                    </p:anim>
                                    <p:anim calcmode="lin" valueType="num">
                                      <p:cBhvr>
                                        <p:cTn id="120" dur="250" fill="hold"/>
                                        <p:tgtEl>
                                          <p:spTgt spid="17"/>
                                        </p:tgtEl>
                                        <p:attrNameLst>
                                          <p:attrName>ppt_y</p:attrName>
                                        </p:attrNameLst>
                                      </p:cBhvr>
                                      <p:tavLst>
                                        <p:tav tm="0">
                                          <p:val>
                                            <p:fltVal val="0.5"/>
                                          </p:val>
                                        </p:tav>
                                        <p:tav tm="100000">
                                          <p:val>
                                            <p:strVal val="#ppt_y"/>
                                          </p:val>
                                        </p:tav>
                                      </p:tavLst>
                                    </p:anim>
                                  </p:childTnLst>
                                </p:cTn>
                              </p:par>
                            </p:childTnLst>
                          </p:cTn>
                        </p:par>
                        <p:par>
                          <p:cTn id="121" fill="hold">
                            <p:stCondLst>
                              <p:cond delay="8500"/>
                            </p:stCondLst>
                            <p:childTnLst>
                              <p:par>
                                <p:cTn id="122" presetID="53" presetClass="entr" presetSubtype="528" fill="hold" grpId="0" nodeType="afterEffect">
                                  <p:stCondLst>
                                    <p:cond delay="0"/>
                                  </p:stCondLst>
                                  <p:childTnLst>
                                    <p:set>
                                      <p:cBhvr>
                                        <p:cTn id="123" dur="1" fill="hold">
                                          <p:stCondLst>
                                            <p:cond delay="0"/>
                                          </p:stCondLst>
                                        </p:cTn>
                                        <p:tgtEl>
                                          <p:spTgt spid="20"/>
                                        </p:tgtEl>
                                        <p:attrNameLst>
                                          <p:attrName>style.visibility</p:attrName>
                                        </p:attrNameLst>
                                      </p:cBhvr>
                                      <p:to>
                                        <p:strVal val="visible"/>
                                      </p:to>
                                    </p:set>
                                    <p:anim calcmode="lin" valueType="num">
                                      <p:cBhvr>
                                        <p:cTn id="124" dur="250" fill="hold"/>
                                        <p:tgtEl>
                                          <p:spTgt spid="20"/>
                                        </p:tgtEl>
                                        <p:attrNameLst>
                                          <p:attrName>ppt_w</p:attrName>
                                        </p:attrNameLst>
                                      </p:cBhvr>
                                      <p:tavLst>
                                        <p:tav tm="0">
                                          <p:val>
                                            <p:fltVal val="0"/>
                                          </p:val>
                                        </p:tav>
                                        <p:tav tm="100000">
                                          <p:val>
                                            <p:strVal val="#ppt_w"/>
                                          </p:val>
                                        </p:tav>
                                      </p:tavLst>
                                    </p:anim>
                                    <p:anim calcmode="lin" valueType="num">
                                      <p:cBhvr>
                                        <p:cTn id="125" dur="250" fill="hold"/>
                                        <p:tgtEl>
                                          <p:spTgt spid="20"/>
                                        </p:tgtEl>
                                        <p:attrNameLst>
                                          <p:attrName>ppt_h</p:attrName>
                                        </p:attrNameLst>
                                      </p:cBhvr>
                                      <p:tavLst>
                                        <p:tav tm="0">
                                          <p:val>
                                            <p:fltVal val="0"/>
                                          </p:val>
                                        </p:tav>
                                        <p:tav tm="100000">
                                          <p:val>
                                            <p:strVal val="#ppt_h"/>
                                          </p:val>
                                        </p:tav>
                                      </p:tavLst>
                                    </p:anim>
                                    <p:animEffect transition="in" filter="fade">
                                      <p:cBhvr>
                                        <p:cTn id="126" dur="250"/>
                                        <p:tgtEl>
                                          <p:spTgt spid="20"/>
                                        </p:tgtEl>
                                      </p:cBhvr>
                                    </p:animEffect>
                                    <p:anim calcmode="lin" valueType="num">
                                      <p:cBhvr>
                                        <p:cTn id="127" dur="250" fill="hold"/>
                                        <p:tgtEl>
                                          <p:spTgt spid="20"/>
                                        </p:tgtEl>
                                        <p:attrNameLst>
                                          <p:attrName>ppt_x</p:attrName>
                                        </p:attrNameLst>
                                      </p:cBhvr>
                                      <p:tavLst>
                                        <p:tav tm="0">
                                          <p:val>
                                            <p:fltVal val="0.5"/>
                                          </p:val>
                                        </p:tav>
                                        <p:tav tm="100000">
                                          <p:val>
                                            <p:strVal val="#ppt_x"/>
                                          </p:val>
                                        </p:tav>
                                      </p:tavLst>
                                    </p:anim>
                                    <p:anim calcmode="lin" valueType="num">
                                      <p:cBhvr>
                                        <p:cTn id="128" dur="250" fill="hold"/>
                                        <p:tgtEl>
                                          <p:spTgt spid="20"/>
                                        </p:tgtEl>
                                        <p:attrNameLst>
                                          <p:attrName>ppt_y</p:attrName>
                                        </p:attrNameLst>
                                      </p:cBhvr>
                                      <p:tavLst>
                                        <p:tav tm="0">
                                          <p:val>
                                            <p:fltVal val="0.5"/>
                                          </p:val>
                                        </p:tav>
                                        <p:tav tm="100000">
                                          <p:val>
                                            <p:strVal val="#ppt_y"/>
                                          </p:val>
                                        </p:tav>
                                      </p:tavLst>
                                    </p:anim>
                                  </p:childTnLst>
                                </p:cTn>
                              </p:par>
                            </p:childTnLst>
                          </p:cTn>
                        </p:par>
                        <p:par>
                          <p:cTn id="129" fill="hold">
                            <p:stCondLst>
                              <p:cond delay="8750"/>
                            </p:stCondLst>
                            <p:childTnLst>
                              <p:par>
                                <p:cTn id="130" presetID="53" presetClass="entr" presetSubtype="528" fill="hold" grpId="0" nodeType="afterEffect">
                                  <p:stCondLst>
                                    <p:cond delay="0"/>
                                  </p:stCondLst>
                                  <p:childTnLst>
                                    <p:set>
                                      <p:cBhvr>
                                        <p:cTn id="131" dur="1" fill="hold">
                                          <p:stCondLst>
                                            <p:cond delay="0"/>
                                          </p:stCondLst>
                                        </p:cTn>
                                        <p:tgtEl>
                                          <p:spTgt spid="29"/>
                                        </p:tgtEl>
                                        <p:attrNameLst>
                                          <p:attrName>style.visibility</p:attrName>
                                        </p:attrNameLst>
                                      </p:cBhvr>
                                      <p:to>
                                        <p:strVal val="visible"/>
                                      </p:to>
                                    </p:set>
                                    <p:anim calcmode="lin" valueType="num">
                                      <p:cBhvr>
                                        <p:cTn id="132" dur="500" fill="hold"/>
                                        <p:tgtEl>
                                          <p:spTgt spid="29"/>
                                        </p:tgtEl>
                                        <p:attrNameLst>
                                          <p:attrName>ppt_w</p:attrName>
                                        </p:attrNameLst>
                                      </p:cBhvr>
                                      <p:tavLst>
                                        <p:tav tm="0">
                                          <p:val>
                                            <p:fltVal val="0"/>
                                          </p:val>
                                        </p:tav>
                                        <p:tav tm="100000">
                                          <p:val>
                                            <p:strVal val="#ppt_w"/>
                                          </p:val>
                                        </p:tav>
                                      </p:tavLst>
                                    </p:anim>
                                    <p:anim calcmode="lin" valueType="num">
                                      <p:cBhvr>
                                        <p:cTn id="133" dur="500" fill="hold"/>
                                        <p:tgtEl>
                                          <p:spTgt spid="29"/>
                                        </p:tgtEl>
                                        <p:attrNameLst>
                                          <p:attrName>ppt_h</p:attrName>
                                        </p:attrNameLst>
                                      </p:cBhvr>
                                      <p:tavLst>
                                        <p:tav tm="0">
                                          <p:val>
                                            <p:fltVal val="0"/>
                                          </p:val>
                                        </p:tav>
                                        <p:tav tm="100000">
                                          <p:val>
                                            <p:strVal val="#ppt_h"/>
                                          </p:val>
                                        </p:tav>
                                      </p:tavLst>
                                    </p:anim>
                                    <p:animEffect transition="in" filter="fade">
                                      <p:cBhvr>
                                        <p:cTn id="134" dur="500"/>
                                        <p:tgtEl>
                                          <p:spTgt spid="29"/>
                                        </p:tgtEl>
                                      </p:cBhvr>
                                    </p:animEffect>
                                    <p:anim calcmode="lin" valueType="num">
                                      <p:cBhvr>
                                        <p:cTn id="135" dur="500" fill="hold"/>
                                        <p:tgtEl>
                                          <p:spTgt spid="29"/>
                                        </p:tgtEl>
                                        <p:attrNameLst>
                                          <p:attrName>ppt_x</p:attrName>
                                        </p:attrNameLst>
                                      </p:cBhvr>
                                      <p:tavLst>
                                        <p:tav tm="0">
                                          <p:val>
                                            <p:fltVal val="0.5"/>
                                          </p:val>
                                        </p:tav>
                                        <p:tav tm="100000">
                                          <p:val>
                                            <p:strVal val="#ppt_x"/>
                                          </p:val>
                                        </p:tav>
                                      </p:tavLst>
                                    </p:anim>
                                    <p:anim calcmode="lin" valueType="num">
                                      <p:cBhvr>
                                        <p:cTn id="136" dur="500" fill="hold"/>
                                        <p:tgtEl>
                                          <p:spTgt spid="29"/>
                                        </p:tgtEl>
                                        <p:attrNameLst>
                                          <p:attrName>ppt_y</p:attrName>
                                        </p:attrNameLst>
                                      </p:cBhvr>
                                      <p:tavLst>
                                        <p:tav tm="0">
                                          <p:val>
                                            <p:fltVal val="0.5"/>
                                          </p:val>
                                        </p:tav>
                                        <p:tav tm="100000">
                                          <p:val>
                                            <p:strVal val="#ppt_y"/>
                                          </p:val>
                                        </p:tav>
                                      </p:tavLst>
                                    </p:anim>
                                  </p:childTnLst>
                                </p:cTn>
                              </p:par>
                            </p:childTnLst>
                          </p:cTn>
                        </p:par>
                        <p:par>
                          <p:cTn id="137" fill="hold">
                            <p:stCondLst>
                              <p:cond delay="9250"/>
                            </p:stCondLst>
                            <p:childTnLst>
                              <p:par>
                                <p:cTn id="138" presetID="22" presetClass="entr" presetSubtype="1" fill="hold" grpId="0" nodeType="after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wipe(up)">
                                      <p:cBhvr>
                                        <p:cTn id="140" dur="500"/>
                                        <p:tgtEl>
                                          <p:spTgt spid="37"/>
                                        </p:tgtEl>
                                      </p:cBhvr>
                                    </p:animEffect>
                                  </p:childTnLst>
                                </p:cTn>
                              </p:par>
                            </p:childTnLst>
                          </p:cTn>
                        </p:par>
                        <p:par>
                          <p:cTn id="141" fill="hold">
                            <p:stCondLst>
                              <p:cond delay="9750"/>
                            </p:stCondLst>
                            <p:childTnLst>
                              <p:par>
                                <p:cTn id="142" presetID="37" presetClass="entr" presetSubtype="0" fill="hold" grpId="0" nodeType="afterEffect">
                                  <p:stCondLst>
                                    <p:cond delay="0"/>
                                  </p:stCondLst>
                                  <p:childTnLst>
                                    <p:set>
                                      <p:cBhvr>
                                        <p:cTn id="143" dur="1" fill="hold">
                                          <p:stCondLst>
                                            <p:cond delay="0"/>
                                          </p:stCondLst>
                                        </p:cTn>
                                        <p:tgtEl>
                                          <p:spTgt spid="27"/>
                                        </p:tgtEl>
                                        <p:attrNameLst>
                                          <p:attrName>style.visibility</p:attrName>
                                        </p:attrNameLst>
                                      </p:cBhvr>
                                      <p:to>
                                        <p:strVal val="visible"/>
                                      </p:to>
                                    </p:set>
                                    <p:animEffect transition="in" filter="fade">
                                      <p:cBhvr>
                                        <p:cTn id="144" dur="1000"/>
                                        <p:tgtEl>
                                          <p:spTgt spid="27"/>
                                        </p:tgtEl>
                                      </p:cBhvr>
                                    </p:animEffect>
                                    <p:anim calcmode="lin" valueType="num">
                                      <p:cBhvr>
                                        <p:cTn id="145" dur="1000" fill="hold"/>
                                        <p:tgtEl>
                                          <p:spTgt spid="27"/>
                                        </p:tgtEl>
                                        <p:attrNameLst>
                                          <p:attrName>ppt_x</p:attrName>
                                        </p:attrNameLst>
                                      </p:cBhvr>
                                      <p:tavLst>
                                        <p:tav tm="0">
                                          <p:val>
                                            <p:strVal val="#ppt_x"/>
                                          </p:val>
                                        </p:tav>
                                        <p:tav tm="100000">
                                          <p:val>
                                            <p:strVal val="#ppt_x"/>
                                          </p:val>
                                        </p:tav>
                                      </p:tavLst>
                                    </p:anim>
                                    <p:anim calcmode="lin" valueType="num">
                                      <p:cBhvr>
                                        <p:cTn id="146" dur="900" decel="100000" fill="hold"/>
                                        <p:tgtEl>
                                          <p:spTgt spid="27"/>
                                        </p:tgtEl>
                                        <p:attrNameLst>
                                          <p:attrName>ppt_y</p:attrName>
                                        </p:attrNameLst>
                                      </p:cBhvr>
                                      <p:tavLst>
                                        <p:tav tm="0">
                                          <p:val>
                                            <p:strVal val="#ppt_y+1"/>
                                          </p:val>
                                        </p:tav>
                                        <p:tav tm="100000">
                                          <p:val>
                                            <p:strVal val="#ppt_y-.03"/>
                                          </p:val>
                                        </p:tav>
                                      </p:tavLst>
                                    </p:anim>
                                    <p:anim calcmode="lin" valueType="num">
                                      <p:cBhvr>
                                        <p:cTn id="14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p:bldP spid="25" grpId="0"/>
      <p:bldP spid="26" grpId="0"/>
      <p:bldP spid="27" grpId="0"/>
      <p:bldP spid="28" grpId="0" animBg="1"/>
      <p:bldP spid="29" grpId="0" animBg="1"/>
      <p:bldP spid="30" grpId="0" animBg="1"/>
      <p:bldP spid="31" grpId="0" animBg="1"/>
      <p:bldP spid="33" grpId="0" animBg="1"/>
      <p:bldP spid="34"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1310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2016-10-31T23:18:05Z</dcterms:modified>
</cp:coreProperties>
</file>