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0499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0668258E-820B-4FE7-9FE4-BC2986A4DD1A}"/>
              </a:ext>
            </a:extLst>
          </p:cNvPr>
          <p:cNvCxnSpPr>
            <a:cxnSpLocks/>
          </p:cNvCxnSpPr>
          <p:nvPr/>
        </p:nvCxnSpPr>
        <p:spPr>
          <a:xfrm>
            <a:off x="7459171" y="3305985"/>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2" name="Elbow Connector 86">
            <a:extLst>
              <a:ext uri="{FF2B5EF4-FFF2-40B4-BE49-F238E27FC236}">
                <a16:creationId xmlns:a16="http://schemas.microsoft.com/office/drawing/2014/main" id="{DC6B1D90-7C34-4F06-B725-6EB17BF86274}"/>
              </a:ext>
            </a:extLst>
          </p:cNvPr>
          <p:cNvCxnSpPr>
            <a:cxnSpLocks/>
          </p:cNvCxnSpPr>
          <p:nvPr/>
        </p:nvCxnSpPr>
        <p:spPr>
          <a:xfrm>
            <a:off x="6519329" y="5439415"/>
            <a:ext cx="706386" cy="66463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441461" y="1952881"/>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1" name="Elbow Connector 86">
            <a:extLst>
              <a:ext uri="{FF2B5EF4-FFF2-40B4-BE49-F238E27FC236}">
                <a16:creationId xmlns:a16="http://schemas.microsoft.com/office/drawing/2014/main" id="{AAF27DC4-051A-43FB-BC35-200D0386308B}"/>
              </a:ext>
            </a:extLst>
          </p:cNvPr>
          <p:cNvCxnSpPr>
            <a:cxnSpLocks/>
          </p:cNvCxnSpPr>
          <p:nvPr/>
        </p:nvCxnSpPr>
        <p:spPr>
          <a:xfrm flipV="1">
            <a:off x="4932057" y="5186321"/>
            <a:ext cx="692616" cy="917732"/>
          </a:xfrm>
          <a:prstGeom prst="bentConnector2">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72" name="Elbow Connector 86">
            <a:extLst>
              <a:ext uri="{FF2B5EF4-FFF2-40B4-BE49-F238E27FC236}">
                <a16:creationId xmlns:a16="http://schemas.microsoft.com/office/drawing/2014/main" id="{4F69B629-DED9-4712-855A-0BDA7B75D2F6}"/>
              </a:ext>
            </a:extLst>
          </p:cNvPr>
          <p:cNvCxnSpPr>
            <a:cxnSpLocks/>
          </p:cNvCxnSpPr>
          <p:nvPr/>
        </p:nvCxnSpPr>
        <p:spPr>
          <a:xfrm flipV="1">
            <a:off x="2931772" y="3281835"/>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29868" y="1666122"/>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F89120"/>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4" name="Text Box 10">
            <a:extLst>
              <a:ext uri="{FF2B5EF4-FFF2-40B4-BE49-F238E27FC236}">
                <a16:creationId xmlns:a16="http://schemas.microsoft.com/office/drawing/2014/main" id="{7E358A59-F8AB-446D-8C1E-59743B17CCE4}"/>
              </a:ext>
            </a:extLst>
          </p:cNvPr>
          <p:cNvSpPr txBox="1">
            <a:spLocks noChangeArrowheads="1"/>
          </p:cNvSpPr>
          <p:nvPr/>
        </p:nvSpPr>
        <p:spPr bwMode="auto">
          <a:xfrm>
            <a:off x="9164874" y="3302391"/>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CE8E40"/>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41217" y="4539800"/>
            <a:ext cx="3006104" cy="1107996"/>
          </a:xfrm>
          <a:prstGeom prst="rect">
            <a:avLst/>
          </a:prstGeom>
          <a:noFill/>
          <a:ln w="9525">
            <a:noFill/>
            <a:miter lim="800000"/>
            <a:headEnd/>
            <a:tailEnd/>
          </a:ln>
        </p:spPr>
        <p:txBody>
          <a:bodyPr wrap="square" lIns="60960" tIns="30480" rIns="60960" bIns="30480">
            <a:spAutoFit/>
          </a:bodyPr>
          <a:lstStyle/>
          <a:p>
            <a:r>
              <a:rPr lang="en-US" sz="1600" dirty="0">
                <a:solidFill>
                  <a:srgbClr val="E76C0F"/>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6" name="Text Box 10">
            <a:extLst>
              <a:ext uri="{FF2B5EF4-FFF2-40B4-BE49-F238E27FC236}">
                <a16:creationId xmlns:a16="http://schemas.microsoft.com/office/drawing/2014/main" id="{9C662A87-C574-4FCD-9327-E8CCF36FBB26}"/>
              </a:ext>
            </a:extLst>
          </p:cNvPr>
          <p:cNvSpPr txBox="1">
            <a:spLocks noChangeArrowheads="1"/>
          </p:cNvSpPr>
          <p:nvPr/>
        </p:nvSpPr>
        <p:spPr bwMode="auto">
          <a:xfrm>
            <a:off x="7313994" y="5909277"/>
            <a:ext cx="3902264" cy="907941"/>
          </a:xfrm>
          <a:prstGeom prst="rect">
            <a:avLst/>
          </a:prstGeom>
          <a:noFill/>
          <a:ln w="9525">
            <a:noFill/>
            <a:miter lim="800000"/>
            <a:headEnd/>
            <a:tailEnd/>
          </a:ln>
        </p:spPr>
        <p:txBody>
          <a:bodyPr wrap="square" lIns="60960" tIns="30480" rIns="60960" bIns="30480">
            <a:spAutoFit/>
          </a:bodyPr>
          <a:lstStyle/>
          <a:p>
            <a:r>
              <a:rPr lang="en-US" sz="1600" dirty="0">
                <a:solidFill>
                  <a:srgbClr val="E04621"/>
                </a:solidFill>
                <a:latin typeface="Bernard MT Condensed" panose="02050806060905020404" pitchFamily="18"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8" name="Text Box 10">
            <a:extLst>
              <a:ext uri="{FF2B5EF4-FFF2-40B4-BE49-F238E27FC236}">
                <a16:creationId xmlns:a16="http://schemas.microsoft.com/office/drawing/2014/main" id="{7B2F132B-8EA3-44BF-A39D-C57DF763D45F}"/>
              </a:ext>
            </a:extLst>
          </p:cNvPr>
          <p:cNvSpPr txBox="1">
            <a:spLocks noChangeArrowheads="1"/>
          </p:cNvSpPr>
          <p:nvPr/>
        </p:nvSpPr>
        <p:spPr bwMode="auto">
          <a:xfrm>
            <a:off x="956009" y="5909277"/>
            <a:ext cx="3874880" cy="907941"/>
          </a:xfrm>
          <a:prstGeom prst="rect">
            <a:avLst/>
          </a:prstGeom>
          <a:noFill/>
          <a:ln w="9525">
            <a:noFill/>
            <a:miter lim="800000"/>
            <a:headEnd/>
            <a:tailEnd/>
          </a:ln>
        </p:spPr>
        <p:txBody>
          <a:bodyPr wrap="square" lIns="60960" tIns="30480" rIns="60960" bIns="30480">
            <a:spAutoFit/>
          </a:bodyPr>
          <a:lstStyle/>
          <a:p>
            <a:pPr algn="r"/>
            <a:r>
              <a:rPr lang="en-US" sz="1600" dirty="0">
                <a:solidFill>
                  <a:srgbClr val="CF351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303382" y="1666122"/>
            <a:ext cx="302651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97000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0" name="Text Box 10">
            <a:extLst>
              <a:ext uri="{FF2B5EF4-FFF2-40B4-BE49-F238E27FC236}">
                <a16:creationId xmlns:a16="http://schemas.microsoft.com/office/drawing/2014/main" id="{3B21E173-9B1B-4F61-8FF0-3FCFBF5E87C5}"/>
              </a:ext>
            </a:extLst>
          </p:cNvPr>
          <p:cNvSpPr txBox="1">
            <a:spLocks noChangeArrowheads="1"/>
          </p:cNvSpPr>
          <p:nvPr/>
        </p:nvSpPr>
        <p:spPr bwMode="auto">
          <a:xfrm>
            <a:off x="124612" y="3344843"/>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AB110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20115" y="4562012"/>
            <a:ext cx="2717250" cy="1107996"/>
          </a:xfrm>
          <a:prstGeom prst="rect">
            <a:avLst/>
          </a:prstGeom>
          <a:noFill/>
          <a:ln w="9525">
            <a:noFill/>
            <a:miter lim="800000"/>
            <a:headEnd/>
            <a:tailEnd/>
          </a:ln>
        </p:spPr>
        <p:txBody>
          <a:bodyPr wrap="square" lIns="60960" tIns="30480" rIns="60960" bIns="30480">
            <a:spAutoFit/>
          </a:bodyPr>
          <a:lstStyle/>
          <a:p>
            <a:pPr algn="r"/>
            <a:r>
              <a:rPr lang="en-US" sz="1600" dirty="0">
                <a:solidFill>
                  <a:srgbClr val="BF2500"/>
                </a:solidFill>
                <a:latin typeface="Bernard MT Condensed" panose="02050806060905020404" pitchFamily="18"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CF10C63F-3336-49DD-B4BB-0E259811709E}"/>
              </a:ext>
            </a:extLst>
          </p:cNvPr>
          <p:cNvGrpSpPr/>
          <p:nvPr/>
        </p:nvGrpSpPr>
        <p:grpSpPr>
          <a:xfrm>
            <a:off x="6140740" y="2245201"/>
            <a:ext cx="1131586" cy="908723"/>
            <a:chOff x="6140740" y="2245201"/>
            <a:chExt cx="1131586" cy="908723"/>
          </a:xfrm>
        </p:grpSpPr>
        <p:sp>
          <p:nvSpPr>
            <p:cNvPr id="54" name="Freeform: Shape 53">
              <a:extLst>
                <a:ext uri="{FF2B5EF4-FFF2-40B4-BE49-F238E27FC236}">
                  <a16:creationId xmlns:a16="http://schemas.microsoft.com/office/drawing/2014/main" id="{22FE4ACA-93A4-4284-9515-A5E47AD536F7}"/>
                </a:ext>
              </a:extLst>
            </p:cNvPr>
            <p:cNvSpPr>
              <a:spLocks noChangeAspect="1"/>
            </p:cNvSpPr>
            <p:nvPr/>
          </p:nvSpPr>
          <p:spPr>
            <a:xfrm rot="60000">
              <a:off x="6140740" y="2245201"/>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F8912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F1DCE00-EE5D-4192-B211-F60AB14FC149}"/>
                </a:ext>
              </a:extLst>
            </p:cNvPr>
            <p:cNvSpPr txBox="1"/>
            <p:nvPr/>
          </p:nvSpPr>
          <p:spPr>
            <a:xfrm>
              <a:off x="6400541" y="2441466"/>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4" name="Group 3">
            <a:extLst>
              <a:ext uri="{FF2B5EF4-FFF2-40B4-BE49-F238E27FC236}">
                <a16:creationId xmlns:a16="http://schemas.microsoft.com/office/drawing/2014/main" id="{B4579718-0861-443C-923E-CC5CA667AC61}"/>
              </a:ext>
            </a:extLst>
          </p:cNvPr>
          <p:cNvGrpSpPr/>
          <p:nvPr/>
        </p:nvGrpSpPr>
        <p:grpSpPr>
          <a:xfrm>
            <a:off x="6866217" y="2770692"/>
            <a:ext cx="929571" cy="1129242"/>
            <a:chOff x="6866217" y="2770692"/>
            <a:chExt cx="929571" cy="1129242"/>
          </a:xfrm>
        </p:grpSpPr>
        <p:sp>
          <p:nvSpPr>
            <p:cNvPr id="49" name="Freeform: Shape 48">
              <a:extLst>
                <a:ext uri="{FF2B5EF4-FFF2-40B4-BE49-F238E27FC236}">
                  <a16:creationId xmlns:a16="http://schemas.microsoft.com/office/drawing/2014/main" id="{1C06AE1E-95DF-4C57-B4B8-F26B3776B706}"/>
                </a:ext>
              </a:extLst>
            </p:cNvPr>
            <p:cNvSpPr>
              <a:spLocks noChangeAspect="1"/>
            </p:cNvSpPr>
            <p:nvPr/>
          </p:nvSpPr>
          <p:spPr>
            <a:xfrm rot="60000">
              <a:off x="6866217" y="2770692"/>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CE8E4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6E8308DE-B57C-4AB0-8308-456E0629B3D6}"/>
                </a:ext>
              </a:extLst>
            </p:cNvPr>
            <p:cNvSpPr txBox="1"/>
            <p:nvPr/>
          </p:nvSpPr>
          <p:spPr>
            <a:xfrm>
              <a:off x="7095011" y="319627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5" name="Group 4">
            <a:extLst>
              <a:ext uri="{FF2B5EF4-FFF2-40B4-BE49-F238E27FC236}">
                <a16:creationId xmlns:a16="http://schemas.microsoft.com/office/drawing/2014/main" id="{E1F33D42-1584-44C9-AF3D-98F8C4FF09FE}"/>
              </a:ext>
            </a:extLst>
          </p:cNvPr>
          <p:cNvGrpSpPr/>
          <p:nvPr/>
        </p:nvGrpSpPr>
        <p:grpSpPr>
          <a:xfrm>
            <a:off x="6858190" y="3981016"/>
            <a:ext cx="917177" cy="1129281"/>
            <a:chOff x="6858190" y="3981016"/>
            <a:chExt cx="917177" cy="1129281"/>
          </a:xfrm>
        </p:grpSpPr>
        <p:sp>
          <p:nvSpPr>
            <p:cNvPr id="44" name="Freeform: Shape 43">
              <a:extLst>
                <a:ext uri="{FF2B5EF4-FFF2-40B4-BE49-F238E27FC236}">
                  <a16:creationId xmlns:a16="http://schemas.microsoft.com/office/drawing/2014/main" id="{659C75D5-D1FA-4A34-BA1E-0D5B332C18D5}"/>
                </a:ext>
              </a:extLst>
            </p:cNvPr>
            <p:cNvSpPr>
              <a:spLocks noChangeAspect="1"/>
            </p:cNvSpPr>
            <p:nvPr/>
          </p:nvSpPr>
          <p:spPr>
            <a:xfrm rot="60000">
              <a:off x="6858190" y="3981016"/>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E76C0F"/>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E2DD16CB-BE6B-4E75-9DD1-A03B16612044}"/>
                </a:ext>
              </a:extLst>
            </p:cNvPr>
            <p:cNvSpPr txBox="1"/>
            <p:nvPr/>
          </p:nvSpPr>
          <p:spPr>
            <a:xfrm>
              <a:off x="7093397" y="422109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6" name="Group 5">
            <a:extLst>
              <a:ext uri="{FF2B5EF4-FFF2-40B4-BE49-F238E27FC236}">
                <a16:creationId xmlns:a16="http://schemas.microsoft.com/office/drawing/2014/main" id="{BA711580-8D53-48DA-867C-CC8EFD9E1194}"/>
              </a:ext>
            </a:extLst>
          </p:cNvPr>
          <p:cNvGrpSpPr/>
          <p:nvPr/>
        </p:nvGrpSpPr>
        <p:grpSpPr>
          <a:xfrm>
            <a:off x="6124880" y="4704859"/>
            <a:ext cx="1116538" cy="919545"/>
            <a:chOff x="6124880" y="4704859"/>
            <a:chExt cx="1116538" cy="919545"/>
          </a:xfrm>
        </p:grpSpPr>
        <p:sp>
          <p:nvSpPr>
            <p:cNvPr id="39" name="Freeform: Shape 38">
              <a:extLst>
                <a:ext uri="{FF2B5EF4-FFF2-40B4-BE49-F238E27FC236}">
                  <a16:creationId xmlns:a16="http://schemas.microsoft.com/office/drawing/2014/main" id="{CC513351-F28C-4ABF-9D23-C8D0FD141B46}"/>
                </a:ext>
              </a:extLst>
            </p:cNvPr>
            <p:cNvSpPr>
              <a:spLocks noChangeAspect="1"/>
            </p:cNvSpPr>
            <p:nvPr/>
          </p:nvSpPr>
          <p:spPr>
            <a:xfrm rot="60000">
              <a:off x="6124880" y="4704859"/>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E04621"/>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F8B9E73D-61D9-429F-9081-9ED2C1BBCC4C}"/>
                </a:ext>
              </a:extLst>
            </p:cNvPr>
            <p:cNvSpPr txBox="1"/>
            <p:nvPr/>
          </p:nvSpPr>
          <p:spPr>
            <a:xfrm>
              <a:off x="6357652" y="4967909"/>
              <a:ext cx="471981" cy="430887"/>
            </a:xfrm>
            <a:prstGeom prst="rect">
              <a:avLst/>
            </a:prstGeom>
            <a:noFill/>
          </p:spPr>
          <p:txBody>
            <a:bodyPr wrap="square" rtlCol="0">
              <a:spAutoFit/>
            </a:bodyPr>
            <a:lstStyle/>
            <a:p>
              <a:r>
                <a:rPr lang="en-US" sz="2200" b="1" dirty="0">
                  <a:solidFill>
                    <a:schemeClr val="bg1"/>
                  </a:solidFill>
                </a:rPr>
                <a:t>04</a:t>
              </a:r>
            </a:p>
          </p:txBody>
        </p:sp>
      </p:grpSp>
      <p:grpSp>
        <p:nvGrpSpPr>
          <p:cNvPr id="8" name="Group 7">
            <a:extLst>
              <a:ext uri="{FF2B5EF4-FFF2-40B4-BE49-F238E27FC236}">
                <a16:creationId xmlns:a16="http://schemas.microsoft.com/office/drawing/2014/main" id="{9C114601-71B8-4191-A721-8FBF74E4983A}"/>
              </a:ext>
            </a:extLst>
          </p:cNvPr>
          <p:cNvGrpSpPr/>
          <p:nvPr/>
        </p:nvGrpSpPr>
        <p:grpSpPr>
          <a:xfrm>
            <a:off x="4898626" y="4674699"/>
            <a:ext cx="1149175" cy="930095"/>
            <a:chOff x="4898626" y="4674699"/>
            <a:chExt cx="1149175" cy="930095"/>
          </a:xfrm>
        </p:grpSpPr>
        <p:sp>
          <p:nvSpPr>
            <p:cNvPr id="34" name="Freeform: Shape 33">
              <a:extLst>
                <a:ext uri="{FF2B5EF4-FFF2-40B4-BE49-F238E27FC236}">
                  <a16:creationId xmlns:a16="http://schemas.microsoft.com/office/drawing/2014/main" id="{FC07355A-8FC1-48EC-84D9-A2CC41136362}"/>
                </a:ext>
              </a:extLst>
            </p:cNvPr>
            <p:cNvSpPr>
              <a:spLocks noChangeAspect="1"/>
            </p:cNvSpPr>
            <p:nvPr/>
          </p:nvSpPr>
          <p:spPr>
            <a:xfrm rot="60000">
              <a:off x="4898626" y="4674699"/>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CF351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65CFA4B-CA28-4ACA-9BB6-4F28F5E056A7}"/>
                </a:ext>
              </a:extLst>
            </p:cNvPr>
            <p:cNvSpPr txBox="1"/>
            <p:nvPr/>
          </p:nvSpPr>
          <p:spPr>
            <a:xfrm>
              <a:off x="5314545" y="4958010"/>
              <a:ext cx="471981" cy="430887"/>
            </a:xfrm>
            <a:prstGeom prst="rect">
              <a:avLst/>
            </a:prstGeom>
            <a:noFill/>
          </p:spPr>
          <p:txBody>
            <a:bodyPr wrap="square" rtlCol="0">
              <a:spAutoFit/>
            </a:bodyPr>
            <a:lstStyle/>
            <a:p>
              <a:r>
                <a:rPr lang="en-US" sz="2200" b="1" dirty="0">
                  <a:solidFill>
                    <a:schemeClr val="bg1"/>
                  </a:solidFill>
                </a:rPr>
                <a:t>05</a:t>
              </a:r>
            </a:p>
          </p:txBody>
        </p:sp>
      </p:grpSp>
      <p:grpSp>
        <p:nvGrpSpPr>
          <p:cNvPr id="9" name="Group 8">
            <a:extLst>
              <a:ext uri="{FF2B5EF4-FFF2-40B4-BE49-F238E27FC236}">
                <a16:creationId xmlns:a16="http://schemas.microsoft.com/office/drawing/2014/main" id="{F39CBFE5-F622-4997-BC16-2C08D291C877}"/>
              </a:ext>
            </a:extLst>
          </p:cNvPr>
          <p:cNvGrpSpPr/>
          <p:nvPr/>
        </p:nvGrpSpPr>
        <p:grpSpPr>
          <a:xfrm>
            <a:off x="4396345" y="3948927"/>
            <a:ext cx="908589" cy="1109227"/>
            <a:chOff x="4396345" y="3948927"/>
            <a:chExt cx="908589" cy="1109227"/>
          </a:xfrm>
        </p:grpSpPr>
        <p:sp>
          <p:nvSpPr>
            <p:cNvPr id="29" name="Freeform: Shape 28">
              <a:extLst>
                <a:ext uri="{FF2B5EF4-FFF2-40B4-BE49-F238E27FC236}">
                  <a16:creationId xmlns:a16="http://schemas.microsoft.com/office/drawing/2014/main" id="{240CA5DE-812A-4962-9512-108862F0DD76}"/>
                </a:ext>
              </a:extLst>
            </p:cNvPr>
            <p:cNvSpPr>
              <a:spLocks noChangeAspect="1"/>
            </p:cNvSpPr>
            <p:nvPr/>
          </p:nvSpPr>
          <p:spPr>
            <a:xfrm rot="60000">
              <a:off x="4396345" y="3948927"/>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BF250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B1787130-D65D-4D86-97A8-23373065F7E4}"/>
                </a:ext>
              </a:extLst>
            </p:cNvPr>
            <p:cNvSpPr txBox="1"/>
            <p:nvPr/>
          </p:nvSpPr>
          <p:spPr>
            <a:xfrm>
              <a:off x="4596288" y="4221089"/>
              <a:ext cx="471981" cy="430887"/>
            </a:xfrm>
            <a:prstGeom prst="rect">
              <a:avLst/>
            </a:prstGeom>
            <a:noFill/>
          </p:spPr>
          <p:txBody>
            <a:bodyPr wrap="square" rtlCol="0">
              <a:spAutoFit/>
            </a:bodyPr>
            <a:lstStyle/>
            <a:p>
              <a:r>
                <a:rPr lang="en-US" sz="2200" b="1" dirty="0">
                  <a:solidFill>
                    <a:schemeClr val="bg1"/>
                  </a:solidFill>
                </a:rPr>
                <a:t>06</a:t>
              </a:r>
            </a:p>
          </p:txBody>
        </p:sp>
      </p:grpSp>
      <p:grpSp>
        <p:nvGrpSpPr>
          <p:cNvPr id="10" name="Group 9">
            <a:extLst>
              <a:ext uri="{FF2B5EF4-FFF2-40B4-BE49-F238E27FC236}">
                <a16:creationId xmlns:a16="http://schemas.microsoft.com/office/drawing/2014/main" id="{5AD1B2DB-E479-4325-BC35-2CAEA60FDB0A}"/>
              </a:ext>
            </a:extLst>
          </p:cNvPr>
          <p:cNvGrpSpPr/>
          <p:nvPr/>
        </p:nvGrpSpPr>
        <p:grpSpPr>
          <a:xfrm>
            <a:off x="4416736" y="2736728"/>
            <a:ext cx="920085" cy="1131327"/>
            <a:chOff x="4416736" y="2736728"/>
            <a:chExt cx="920085" cy="1131327"/>
          </a:xfrm>
        </p:grpSpPr>
        <p:sp>
          <p:nvSpPr>
            <p:cNvPr id="24" name="Freeform: Shape 23">
              <a:extLst>
                <a:ext uri="{FF2B5EF4-FFF2-40B4-BE49-F238E27FC236}">
                  <a16:creationId xmlns:a16="http://schemas.microsoft.com/office/drawing/2014/main" id="{F5B7196A-C5D6-4BE2-A338-65756F13E678}"/>
                </a:ext>
              </a:extLst>
            </p:cNvPr>
            <p:cNvSpPr>
              <a:spLocks noChangeAspect="1"/>
            </p:cNvSpPr>
            <p:nvPr/>
          </p:nvSpPr>
          <p:spPr>
            <a:xfrm rot="60000">
              <a:off x="4416736" y="2736728"/>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AB110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9BA2FA20-0E55-4795-AE2C-8024A133D659}"/>
                </a:ext>
              </a:extLst>
            </p:cNvPr>
            <p:cNvSpPr txBox="1"/>
            <p:nvPr/>
          </p:nvSpPr>
          <p:spPr>
            <a:xfrm>
              <a:off x="4628883" y="3196279"/>
              <a:ext cx="471981" cy="430887"/>
            </a:xfrm>
            <a:prstGeom prst="rect">
              <a:avLst/>
            </a:prstGeom>
            <a:noFill/>
          </p:spPr>
          <p:txBody>
            <a:bodyPr wrap="square" rtlCol="0">
              <a:spAutoFit/>
            </a:bodyPr>
            <a:lstStyle/>
            <a:p>
              <a:r>
                <a:rPr lang="en-US" sz="2200" b="1" dirty="0">
                  <a:solidFill>
                    <a:schemeClr val="bg1"/>
                  </a:solidFill>
                </a:rPr>
                <a:t>07</a:t>
              </a:r>
            </a:p>
          </p:txBody>
        </p:sp>
      </p:grpSp>
      <p:grpSp>
        <p:nvGrpSpPr>
          <p:cNvPr id="2" name="Group 1">
            <a:extLst>
              <a:ext uri="{FF2B5EF4-FFF2-40B4-BE49-F238E27FC236}">
                <a16:creationId xmlns:a16="http://schemas.microsoft.com/office/drawing/2014/main" id="{ACDD3B81-DF3C-4201-9759-0D890B596848}"/>
              </a:ext>
            </a:extLst>
          </p:cNvPr>
          <p:cNvGrpSpPr/>
          <p:nvPr/>
        </p:nvGrpSpPr>
        <p:grpSpPr>
          <a:xfrm>
            <a:off x="4953980" y="2226170"/>
            <a:ext cx="1109518" cy="916311"/>
            <a:chOff x="4953980" y="2226170"/>
            <a:chExt cx="1109518" cy="916311"/>
          </a:xfrm>
        </p:grpSpPr>
        <p:sp>
          <p:nvSpPr>
            <p:cNvPr id="19" name="Freeform: Shape 18">
              <a:extLst>
                <a:ext uri="{FF2B5EF4-FFF2-40B4-BE49-F238E27FC236}">
                  <a16:creationId xmlns:a16="http://schemas.microsoft.com/office/drawing/2014/main" id="{991AFCE4-A081-48B3-86D8-40358F217E87}"/>
                </a:ext>
              </a:extLst>
            </p:cNvPr>
            <p:cNvSpPr>
              <a:spLocks noChangeAspect="1"/>
            </p:cNvSpPr>
            <p:nvPr/>
          </p:nvSpPr>
          <p:spPr>
            <a:xfrm rot="60000">
              <a:off x="4953980" y="2226170"/>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970000"/>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DAD38E8-DFCA-4B99-A688-382B4813BE18}"/>
                </a:ext>
              </a:extLst>
            </p:cNvPr>
            <p:cNvSpPr txBox="1"/>
            <p:nvPr/>
          </p:nvSpPr>
          <p:spPr>
            <a:xfrm>
              <a:off x="5370387" y="2461473"/>
              <a:ext cx="471981" cy="430887"/>
            </a:xfrm>
            <a:prstGeom prst="rect">
              <a:avLst/>
            </a:prstGeom>
            <a:noFill/>
          </p:spPr>
          <p:txBody>
            <a:bodyPr wrap="square" rtlCol="0">
              <a:spAutoFit/>
            </a:bodyPr>
            <a:lstStyle/>
            <a:p>
              <a:r>
                <a:rPr lang="en-US" sz="2200" b="1" dirty="0">
                  <a:solidFill>
                    <a:schemeClr val="bg1"/>
                  </a:solidFill>
                </a:rPr>
                <a:t>08</a:t>
              </a:r>
            </a:p>
          </p:txBody>
        </p:sp>
      </p:grpSp>
      <p:pic>
        <p:nvPicPr>
          <p:cNvPr id="43" name="Picture 42">
            <a:hlinkClick r:id="rId2"/>
            <a:extLst>
              <a:ext uri="{FF2B5EF4-FFF2-40B4-BE49-F238E27FC236}">
                <a16:creationId xmlns:a16="http://schemas.microsoft.com/office/drawing/2014/main" id="{30DABAC7-CC4D-459F-9E0B-50F6C27533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338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50" fill="hold"/>
                                        <p:tgtEl>
                                          <p:spTgt spid="3"/>
                                        </p:tgtEl>
                                        <p:attrNameLst>
                                          <p:attrName>ppt_w</p:attrName>
                                        </p:attrNameLst>
                                      </p:cBhvr>
                                      <p:tavLst>
                                        <p:tav tm="0">
                                          <p:val>
                                            <p:fltVal val="0"/>
                                          </p:val>
                                        </p:tav>
                                        <p:tav tm="100000">
                                          <p:val>
                                            <p:strVal val="#ppt_w"/>
                                          </p:val>
                                        </p:tav>
                                      </p:tavLst>
                                    </p:anim>
                                    <p:anim calcmode="lin" valueType="num">
                                      <p:cBhvr>
                                        <p:cTn id="12" dur="150" fill="hold"/>
                                        <p:tgtEl>
                                          <p:spTgt spid="3"/>
                                        </p:tgtEl>
                                        <p:attrNameLst>
                                          <p:attrName>ppt_h</p:attrName>
                                        </p:attrNameLst>
                                      </p:cBhvr>
                                      <p:tavLst>
                                        <p:tav tm="0">
                                          <p:val>
                                            <p:fltVal val="0"/>
                                          </p:val>
                                        </p:tav>
                                        <p:tav tm="100000">
                                          <p:val>
                                            <p:strVal val="#ppt_h"/>
                                          </p:val>
                                        </p:tav>
                                      </p:tavLst>
                                    </p:anim>
                                    <p:animEffect transition="in" filter="fade">
                                      <p:cBhvr>
                                        <p:cTn id="13" dur="150"/>
                                        <p:tgtEl>
                                          <p:spTgt spid="3"/>
                                        </p:tgtEl>
                                      </p:cBhvr>
                                    </p:animEffect>
                                    <p:anim calcmode="lin" valueType="num">
                                      <p:cBhvr>
                                        <p:cTn id="14" dur="150" fill="hold"/>
                                        <p:tgtEl>
                                          <p:spTgt spid="3"/>
                                        </p:tgtEl>
                                        <p:attrNameLst>
                                          <p:attrName>ppt_x</p:attrName>
                                        </p:attrNameLst>
                                      </p:cBhvr>
                                      <p:tavLst>
                                        <p:tav tm="0">
                                          <p:val>
                                            <p:fltVal val="0.5"/>
                                          </p:val>
                                        </p:tav>
                                        <p:tav tm="100000">
                                          <p:val>
                                            <p:strVal val="#ppt_x"/>
                                          </p:val>
                                        </p:tav>
                                      </p:tavLst>
                                    </p:anim>
                                    <p:anim calcmode="lin" valueType="num">
                                      <p:cBhvr>
                                        <p:cTn id="15" dur="1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50" fill="hold"/>
                                        <p:tgtEl>
                                          <p:spTgt spid="4"/>
                                        </p:tgtEl>
                                        <p:attrNameLst>
                                          <p:attrName>ppt_w</p:attrName>
                                        </p:attrNameLst>
                                      </p:cBhvr>
                                      <p:tavLst>
                                        <p:tav tm="0">
                                          <p:val>
                                            <p:fltVal val="0"/>
                                          </p:val>
                                        </p:tav>
                                        <p:tav tm="100000">
                                          <p:val>
                                            <p:strVal val="#ppt_w"/>
                                          </p:val>
                                        </p:tav>
                                      </p:tavLst>
                                    </p:anim>
                                    <p:anim calcmode="lin" valueType="num">
                                      <p:cBhvr>
                                        <p:cTn id="20" dur="150" fill="hold"/>
                                        <p:tgtEl>
                                          <p:spTgt spid="4"/>
                                        </p:tgtEl>
                                        <p:attrNameLst>
                                          <p:attrName>ppt_h</p:attrName>
                                        </p:attrNameLst>
                                      </p:cBhvr>
                                      <p:tavLst>
                                        <p:tav tm="0">
                                          <p:val>
                                            <p:fltVal val="0"/>
                                          </p:val>
                                        </p:tav>
                                        <p:tav tm="100000">
                                          <p:val>
                                            <p:strVal val="#ppt_h"/>
                                          </p:val>
                                        </p:tav>
                                      </p:tavLst>
                                    </p:anim>
                                    <p:animEffect transition="in" filter="fade">
                                      <p:cBhvr>
                                        <p:cTn id="21" dur="150"/>
                                        <p:tgtEl>
                                          <p:spTgt spid="4"/>
                                        </p:tgtEl>
                                      </p:cBhvr>
                                    </p:animEffect>
                                    <p:anim calcmode="lin" valueType="num">
                                      <p:cBhvr>
                                        <p:cTn id="22" dur="150" fill="hold"/>
                                        <p:tgtEl>
                                          <p:spTgt spid="4"/>
                                        </p:tgtEl>
                                        <p:attrNameLst>
                                          <p:attrName>ppt_x</p:attrName>
                                        </p:attrNameLst>
                                      </p:cBhvr>
                                      <p:tavLst>
                                        <p:tav tm="0">
                                          <p:val>
                                            <p:fltVal val="0.5"/>
                                          </p:val>
                                        </p:tav>
                                        <p:tav tm="100000">
                                          <p:val>
                                            <p:strVal val="#ppt_x"/>
                                          </p:val>
                                        </p:tav>
                                      </p:tavLst>
                                    </p:anim>
                                    <p:anim calcmode="lin" valueType="num">
                                      <p:cBhvr>
                                        <p:cTn id="23" dur="150" fill="hold"/>
                                        <p:tgtEl>
                                          <p:spTgt spid="4"/>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50" fill="hold"/>
                                        <p:tgtEl>
                                          <p:spTgt spid="5"/>
                                        </p:tgtEl>
                                        <p:attrNameLst>
                                          <p:attrName>ppt_w</p:attrName>
                                        </p:attrNameLst>
                                      </p:cBhvr>
                                      <p:tavLst>
                                        <p:tav tm="0">
                                          <p:val>
                                            <p:fltVal val="0"/>
                                          </p:val>
                                        </p:tav>
                                        <p:tav tm="100000">
                                          <p:val>
                                            <p:strVal val="#ppt_w"/>
                                          </p:val>
                                        </p:tav>
                                      </p:tavLst>
                                    </p:anim>
                                    <p:anim calcmode="lin" valueType="num">
                                      <p:cBhvr>
                                        <p:cTn id="28" dur="150" fill="hold"/>
                                        <p:tgtEl>
                                          <p:spTgt spid="5"/>
                                        </p:tgtEl>
                                        <p:attrNameLst>
                                          <p:attrName>ppt_h</p:attrName>
                                        </p:attrNameLst>
                                      </p:cBhvr>
                                      <p:tavLst>
                                        <p:tav tm="0">
                                          <p:val>
                                            <p:fltVal val="0"/>
                                          </p:val>
                                        </p:tav>
                                        <p:tav tm="100000">
                                          <p:val>
                                            <p:strVal val="#ppt_h"/>
                                          </p:val>
                                        </p:tav>
                                      </p:tavLst>
                                    </p:anim>
                                    <p:animEffect transition="in" filter="fade">
                                      <p:cBhvr>
                                        <p:cTn id="29" dur="150"/>
                                        <p:tgtEl>
                                          <p:spTgt spid="5"/>
                                        </p:tgtEl>
                                      </p:cBhvr>
                                    </p:animEffect>
                                    <p:anim calcmode="lin" valueType="num">
                                      <p:cBhvr>
                                        <p:cTn id="30" dur="150" fill="hold"/>
                                        <p:tgtEl>
                                          <p:spTgt spid="5"/>
                                        </p:tgtEl>
                                        <p:attrNameLst>
                                          <p:attrName>ppt_x</p:attrName>
                                        </p:attrNameLst>
                                      </p:cBhvr>
                                      <p:tavLst>
                                        <p:tav tm="0">
                                          <p:val>
                                            <p:fltVal val="0.5"/>
                                          </p:val>
                                        </p:tav>
                                        <p:tav tm="100000">
                                          <p:val>
                                            <p:strVal val="#ppt_x"/>
                                          </p:val>
                                        </p:tav>
                                      </p:tavLst>
                                    </p:anim>
                                    <p:anim calcmode="lin" valueType="num">
                                      <p:cBhvr>
                                        <p:cTn id="31" dur="150" fill="hold"/>
                                        <p:tgtEl>
                                          <p:spTgt spid="5"/>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50" fill="hold"/>
                                        <p:tgtEl>
                                          <p:spTgt spid="6"/>
                                        </p:tgtEl>
                                        <p:attrNameLst>
                                          <p:attrName>ppt_w</p:attrName>
                                        </p:attrNameLst>
                                      </p:cBhvr>
                                      <p:tavLst>
                                        <p:tav tm="0">
                                          <p:val>
                                            <p:fltVal val="0"/>
                                          </p:val>
                                        </p:tav>
                                        <p:tav tm="100000">
                                          <p:val>
                                            <p:strVal val="#ppt_w"/>
                                          </p:val>
                                        </p:tav>
                                      </p:tavLst>
                                    </p:anim>
                                    <p:anim calcmode="lin" valueType="num">
                                      <p:cBhvr>
                                        <p:cTn id="36" dur="150" fill="hold"/>
                                        <p:tgtEl>
                                          <p:spTgt spid="6"/>
                                        </p:tgtEl>
                                        <p:attrNameLst>
                                          <p:attrName>ppt_h</p:attrName>
                                        </p:attrNameLst>
                                      </p:cBhvr>
                                      <p:tavLst>
                                        <p:tav tm="0">
                                          <p:val>
                                            <p:fltVal val="0"/>
                                          </p:val>
                                        </p:tav>
                                        <p:tav tm="100000">
                                          <p:val>
                                            <p:strVal val="#ppt_h"/>
                                          </p:val>
                                        </p:tav>
                                      </p:tavLst>
                                    </p:anim>
                                    <p:animEffect transition="in" filter="fade">
                                      <p:cBhvr>
                                        <p:cTn id="37" dur="150"/>
                                        <p:tgtEl>
                                          <p:spTgt spid="6"/>
                                        </p:tgtEl>
                                      </p:cBhvr>
                                    </p:animEffect>
                                    <p:anim calcmode="lin" valueType="num">
                                      <p:cBhvr>
                                        <p:cTn id="38" dur="150" fill="hold"/>
                                        <p:tgtEl>
                                          <p:spTgt spid="6"/>
                                        </p:tgtEl>
                                        <p:attrNameLst>
                                          <p:attrName>ppt_x</p:attrName>
                                        </p:attrNameLst>
                                      </p:cBhvr>
                                      <p:tavLst>
                                        <p:tav tm="0">
                                          <p:val>
                                            <p:fltVal val="0.5"/>
                                          </p:val>
                                        </p:tav>
                                        <p:tav tm="100000">
                                          <p:val>
                                            <p:strVal val="#ppt_x"/>
                                          </p:val>
                                        </p:tav>
                                      </p:tavLst>
                                    </p:anim>
                                    <p:anim calcmode="lin" valueType="num">
                                      <p:cBhvr>
                                        <p:cTn id="39" dur="150" fill="hold"/>
                                        <p:tgtEl>
                                          <p:spTgt spid="6"/>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150" fill="hold"/>
                                        <p:tgtEl>
                                          <p:spTgt spid="8"/>
                                        </p:tgtEl>
                                        <p:attrNameLst>
                                          <p:attrName>ppt_w</p:attrName>
                                        </p:attrNameLst>
                                      </p:cBhvr>
                                      <p:tavLst>
                                        <p:tav tm="0">
                                          <p:val>
                                            <p:fltVal val="0"/>
                                          </p:val>
                                        </p:tav>
                                        <p:tav tm="100000">
                                          <p:val>
                                            <p:strVal val="#ppt_w"/>
                                          </p:val>
                                        </p:tav>
                                      </p:tavLst>
                                    </p:anim>
                                    <p:anim calcmode="lin" valueType="num">
                                      <p:cBhvr>
                                        <p:cTn id="44" dur="150" fill="hold"/>
                                        <p:tgtEl>
                                          <p:spTgt spid="8"/>
                                        </p:tgtEl>
                                        <p:attrNameLst>
                                          <p:attrName>ppt_h</p:attrName>
                                        </p:attrNameLst>
                                      </p:cBhvr>
                                      <p:tavLst>
                                        <p:tav tm="0">
                                          <p:val>
                                            <p:fltVal val="0"/>
                                          </p:val>
                                        </p:tav>
                                        <p:tav tm="100000">
                                          <p:val>
                                            <p:strVal val="#ppt_h"/>
                                          </p:val>
                                        </p:tav>
                                      </p:tavLst>
                                    </p:anim>
                                    <p:animEffect transition="in" filter="fade">
                                      <p:cBhvr>
                                        <p:cTn id="45" dur="150"/>
                                        <p:tgtEl>
                                          <p:spTgt spid="8"/>
                                        </p:tgtEl>
                                      </p:cBhvr>
                                    </p:animEffect>
                                    <p:anim calcmode="lin" valueType="num">
                                      <p:cBhvr>
                                        <p:cTn id="46" dur="150" fill="hold"/>
                                        <p:tgtEl>
                                          <p:spTgt spid="8"/>
                                        </p:tgtEl>
                                        <p:attrNameLst>
                                          <p:attrName>ppt_x</p:attrName>
                                        </p:attrNameLst>
                                      </p:cBhvr>
                                      <p:tavLst>
                                        <p:tav tm="0">
                                          <p:val>
                                            <p:fltVal val="0.5"/>
                                          </p:val>
                                        </p:tav>
                                        <p:tav tm="100000">
                                          <p:val>
                                            <p:strVal val="#ppt_x"/>
                                          </p:val>
                                        </p:tav>
                                      </p:tavLst>
                                    </p:anim>
                                    <p:anim calcmode="lin" valueType="num">
                                      <p:cBhvr>
                                        <p:cTn id="47" dur="150" fill="hold"/>
                                        <p:tgtEl>
                                          <p:spTgt spid="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150" fill="hold"/>
                                        <p:tgtEl>
                                          <p:spTgt spid="9"/>
                                        </p:tgtEl>
                                        <p:attrNameLst>
                                          <p:attrName>ppt_w</p:attrName>
                                        </p:attrNameLst>
                                      </p:cBhvr>
                                      <p:tavLst>
                                        <p:tav tm="0">
                                          <p:val>
                                            <p:fltVal val="0"/>
                                          </p:val>
                                        </p:tav>
                                        <p:tav tm="100000">
                                          <p:val>
                                            <p:strVal val="#ppt_w"/>
                                          </p:val>
                                        </p:tav>
                                      </p:tavLst>
                                    </p:anim>
                                    <p:anim calcmode="lin" valueType="num">
                                      <p:cBhvr>
                                        <p:cTn id="52" dur="150" fill="hold"/>
                                        <p:tgtEl>
                                          <p:spTgt spid="9"/>
                                        </p:tgtEl>
                                        <p:attrNameLst>
                                          <p:attrName>ppt_h</p:attrName>
                                        </p:attrNameLst>
                                      </p:cBhvr>
                                      <p:tavLst>
                                        <p:tav tm="0">
                                          <p:val>
                                            <p:fltVal val="0"/>
                                          </p:val>
                                        </p:tav>
                                        <p:tav tm="100000">
                                          <p:val>
                                            <p:strVal val="#ppt_h"/>
                                          </p:val>
                                        </p:tav>
                                      </p:tavLst>
                                    </p:anim>
                                    <p:animEffect transition="in" filter="fade">
                                      <p:cBhvr>
                                        <p:cTn id="53" dur="150"/>
                                        <p:tgtEl>
                                          <p:spTgt spid="9"/>
                                        </p:tgtEl>
                                      </p:cBhvr>
                                    </p:animEffect>
                                    <p:anim calcmode="lin" valueType="num">
                                      <p:cBhvr>
                                        <p:cTn id="54" dur="150" fill="hold"/>
                                        <p:tgtEl>
                                          <p:spTgt spid="9"/>
                                        </p:tgtEl>
                                        <p:attrNameLst>
                                          <p:attrName>ppt_x</p:attrName>
                                        </p:attrNameLst>
                                      </p:cBhvr>
                                      <p:tavLst>
                                        <p:tav tm="0">
                                          <p:val>
                                            <p:fltVal val="0.5"/>
                                          </p:val>
                                        </p:tav>
                                        <p:tav tm="100000">
                                          <p:val>
                                            <p:strVal val="#ppt_x"/>
                                          </p:val>
                                        </p:tav>
                                      </p:tavLst>
                                    </p:anim>
                                    <p:anim calcmode="lin" valueType="num">
                                      <p:cBhvr>
                                        <p:cTn id="55" dur="150" fill="hold"/>
                                        <p:tgtEl>
                                          <p:spTgt spid="9"/>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nodeType="afterEffect">
                                  <p:stCondLst>
                                    <p:cond delay="0"/>
                                  </p:stCondLst>
                                  <p:childTnLst>
                                    <p:set>
                                      <p:cBhvr>
                                        <p:cTn id="58" dur="1" fill="hold">
                                          <p:stCondLst>
                                            <p:cond delay="0"/>
                                          </p:stCondLst>
                                        </p:cTn>
                                        <p:tgtEl>
                                          <p:spTgt spid="10"/>
                                        </p:tgtEl>
                                        <p:attrNameLst>
                                          <p:attrName>style.visibility</p:attrName>
                                        </p:attrNameLst>
                                      </p:cBhvr>
                                      <p:to>
                                        <p:strVal val="visible"/>
                                      </p:to>
                                    </p:set>
                                    <p:anim calcmode="lin" valueType="num">
                                      <p:cBhvr>
                                        <p:cTn id="59" dur="150" fill="hold"/>
                                        <p:tgtEl>
                                          <p:spTgt spid="10"/>
                                        </p:tgtEl>
                                        <p:attrNameLst>
                                          <p:attrName>ppt_w</p:attrName>
                                        </p:attrNameLst>
                                      </p:cBhvr>
                                      <p:tavLst>
                                        <p:tav tm="0">
                                          <p:val>
                                            <p:fltVal val="0"/>
                                          </p:val>
                                        </p:tav>
                                        <p:tav tm="100000">
                                          <p:val>
                                            <p:strVal val="#ppt_w"/>
                                          </p:val>
                                        </p:tav>
                                      </p:tavLst>
                                    </p:anim>
                                    <p:anim calcmode="lin" valueType="num">
                                      <p:cBhvr>
                                        <p:cTn id="60" dur="150" fill="hold"/>
                                        <p:tgtEl>
                                          <p:spTgt spid="10"/>
                                        </p:tgtEl>
                                        <p:attrNameLst>
                                          <p:attrName>ppt_h</p:attrName>
                                        </p:attrNameLst>
                                      </p:cBhvr>
                                      <p:tavLst>
                                        <p:tav tm="0">
                                          <p:val>
                                            <p:fltVal val="0"/>
                                          </p:val>
                                        </p:tav>
                                        <p:tav tm="100000">
                                          <p:val>
                                            <p:strVal val="#ppt_h"/>
                                          </p:val>
                                        </p:tav>
                                      </p:tavLst>
                                    </p:anim>
                                    <p:animEffect transition="in" filter="fade">
                                      <p:cBhvr>
                                        <p:cTn id="61" dur="150"/>
                                        <p:tgtEl>
                                          <p:spTgt spid="10"/>
                                        </p:tgtEl>
                                      </p:cBhvr>
                                    </p:animEffect>
                                    <p:anim calcmode="lin" valueType="num">
                                      <p:cBhvr>
                                        <p:cTn id="62" dur="150" fill="hold"/>
                                        <p:tgtEl>
                                          <p:spTgt spid="10"/>
                                        </p:tgtEl>
                                        <p:attrNameLst>
                                          <p:attrName>ppt_x</p:attrName>
                                        </p:attrNameLst>
                                      </p:cBhvr>
                                      <p:tavLst>
                                        <p:tav tm="0">
                                          <p:val>
                                            <p:fltVal val="0.5"/>
                                          </p:val>
                                        </p:tav>
                                        <p:tav tm="100000">
                                          <p:val>
                                            <p:strVal val="#ppt_x"/>
                                          </p:val>
                                        </p:tav>
                                      </p:tavLst>
                                    </p:anim>
                                    <p:anim calcmode="lin" valueType="num">
                                      <p:cBhvr>
                                        <p:cTn id="63" dur="150" fill="hold"/>
                                        <p:tgtEl>
                                          <p:spTgt spid="10"/>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nodeType="afterEffect">
                                  <p:stCondLst>
                                    <p:cond delay="0"/>
                                  </p:stCondLst>
                                  <p:childTnLst>
                                    <p:set>
                                      <p:cBhvr>
                                        <p:cTn id="66" dur="1" fill="hold">
                                          <p:stCondLst>
                                            <p:cond delay="0"/>
                                          </p:stCondLst>
                                        </p:cTn>
                                        <p:tgtEl>
                                          <p:spTgt spid="2"/>
                                        </p:tgtEl>
                                        <p:attrNameLst>
                                          <p:attrName>style.visibility</p:attrName>
                                        </p:attrNameLst>
                                      </p:cBhvr>
                                      <p:to>
                                        <p:strVal val="visible"/>
                                      </p:to>
                                    </p:set>
                                    <p:anim calcmode="lin" valueType="num">
                                      <p:cBhvr>
                                        <p:cTn id="67" dur="150" fill="hold"/>
                                        <p:tgtEl>
                                          <p:spTgt spid="2"/>
                                        </p:tgtEl>
                                        <p:attrNameLst>
                                          <p:attrName>ppt_w</p:attrName>
                                        </p:attrNameLst>
                                      </p:cBhvr>
                                      <p:tavLst>
                                        <p:tav tm="0">
                                          <p:val>
                                            <p:fltVal val="0"/>
                                          </p:val>
                                        </p:tav>
                                        <p:tav tm="100000">
                                          <p:val>
                                            <p:strVal val="#ppt_w"/>
                                          </p:val>
                                        </p:tav>
                                      </p:tavLst>
                                    </p:anim>
                                    <p:anim calcmode="lin" valueType="num">
                                      <p:cBhvr>
                                        <p:cTn id="68" dur="150" fill="hold"/>
                                        <p:tgtEl>
                                          <p:spTgt spid="2"/>
                                        </p:tgtEl>
                                        <p:attrNameLst>
                                          <p:attrName>ppt_h</p:attrName>
                                        </p:attrNameLst>
                                      </p:cBhvr>
                                      <p:tavLst>
                                        <p:tav tm="0">
                                          <p:val>
                                            <p:fltVal val="0"/>
                                          </p:val>
                                        </p:tav>
                                        <p:tav tm="100000">
                                          <p:val>
                                            <p:strVal val="#ppt_h"/>
                                          </p:val>
                                        </p:tav>
                                      </p:tavLst>
                                    </p:anim>
                                    <p:animEffect transition="in" filter="fade">
                                      <p:cBhvr>
                                        <p:cTn id="69" dur="150"/>
                                        <p:tgtEl>
                                          <p:spTgt spid="2"/>
                                        </p:tgtEl>
                                      </p:cBhvr>
                                    </p:animEffect>
                                    <p:anim calcmode="lin" valueType="num">
                                      <p:cBhvr>
                                        <p:cTn id="70" dur="150" fill="hold"/>
                                        <p:tgtEl>
                                          <p:spTgt spid="2"/>
                                        </p:tgtEl>
                                        <p:attrNameLst>
                                          <p:attrName>ppt_x</p:attrName>
                                        </p:attrNameLst>
                                      </p:cBhvr>
                                      <p:tavLst>
                                        <p:tav tm="0">
                                          <p:val>
                                            <p:fltVal val="0.5"/>
                                          </p:val>
                                        </p:tav>
                                        <p:tav tm="100000">
                                          <p:val>
                                            <p:strVal val="#ppt_x"/>
                                          </p:val>
                                        </p:tav>
                                      </p:tavLst>
                                    </p:anim>
                                    <p:anim calcmode="lin" valueType="num">
                                      <p:cBhvr>
                                        <p:cTn id="71" dur="150" fill="hold"/>
                                        <p:tgtEl>
                                          <p:spTgt spid="2"/>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22" presetClass="entr" presetSubtype="8" fill="hold" nodeType="afterEffect">
                                  <p:stCondLst>
                                    <p:cond delay="0"/>
                                  </p:stCondLst>
                                  <p:childTnLst>
                                    <p:set>
                                      <p:cBhvr>
                                        <p:cTn id="74" dur="1" fill="hold">
                                          <p:stCondLst>
                                            <p:cond delay="0"/>
                                          </p:stCondLst>
                                        </p:cTn>
                                        <p:tgtEl>
                                          <p:spTgt spid="55"/>
                                        </p:tgtEl>
                                        <p:attrNameLst>
                                          <p:attrName>style.visibility</p:attrName>
                                        </p:attrNameLst>
                                      </p:cBhvr>
                                      <p:to>
                                        <p:strVal val="visible"/>
                                      </p:to>
                                    </p:set>
                                    <p:animEffect transition="in" filter="wipe(left)">
                                      <p:cBhvr>
                                        <p:cTn id="75" dur="500"/>
                                        <p:tgtEl>
                                          <p:spTgt spid="55"/>
                                        </p:tgtEl>
                                      </p:cBhvr>
                                    </p:animEffect>
                                  </p:childTnLst>
                                </p:cTn>
                              </p:par>
                            </p:childTnLst>
                          </p:cTn>
                        </p:par>
                        <p:par>
                          <p:cTn id="76" fill="hold">
                            <p:stCondLst>
                              <p:cond delay="2200"/>
                            </p:stCondLst>
                            <p:childTnLst>
                              <p:par>
                                <p:cTn id="77" presetID="42" presetClass="entr" presetSubtype="0" fill="hold" grpId="0" nodeType="afterEffect">
                                  <p:stCondLst>
                                    <p:cond delay="0"/>
                                  </p:stCondLst>
                                  <p:childTnLst>
                                    <p:set>
                                      <p:cBhvr>
                                        <p:cTn id="78" dur="1" fill="hold">
                                          <p:stCondLst>
                                            <p:cond delay="0"/>
                                          </p:stCondLst>
                                        </p:cTn>
                                        <p:tgtEl>
                                          <p:spTgt spid="73"/>
                                        </p:tgtEl>
                                        <p:attrNameLst>
                                          <p:attrName>style.visibility</p:attrName>
                                        </p:attrNameLst>
                                      </p:cBhvr>
                                      <p:to>
                                        <p:strVal val="visible"/>
                                      </p:to>
                                    </p:set>
                                    <p:animEffect transition="in" filter="fade">
                                      <p:cBhvr>
                                        <p:cTn id="79" dur="1000"/>
                                        <p:tgtEl>
                                          <p:spTgt spid="73"/>
                                        </p:tgtEl>
                                      </p:cBhvr>
                                    </p:animEffect>
                                    <p:anim calcmode="lin" valueType="num">
                                      <p:cBhvr>
                                        <p:cTn id="80" dur="1000" fill="hold"/>
                                        <p:tgtEl>
                                          <p:spTgt spid="73"/>
                                        </p:tgtEl>
                                        <p:attrNameLst>
                                          <p:attrName>ppt_x</p:attrName>
                                        </p:attrNameLst>
                                      </p:cBhvr>
                                      <p:tavLst>
                                        <p:tav tm="0">
                                          <p:val>
                                            <p:strVal val="#ppt_x"/>
                                          </p:val>
                                        </p:tav>
                                        <p:tav tm="100000">
                                          <p:val>
                                            <p:strVal val="#ppt_x"/>
                                          </p:val>
                                        </p:tav>
                                      </p:tavLst>
                                    </p:anim>
                                    <p:anim calcmode="lin" valueType="num">
                                      <p:cBhvr>
                                        <p:cTn id="81" dur="1000" fill="hold"/>
                                        <p:tgtEl>
                                          <p:spTgt spid="73"/>
                                        </p:tgtEl>
                                        <p:attrNameLst>
                                          <p:attrName>ppt_y</p:attrName>
                                        </p:attrNameLst>
                                      </p:cBhvr>
                                      <p:tavLst>
                                        <p:tav tm="0">
                                          <p:val>
                                            <p:strVal val="#ppt_y+.1"/>
                                          </p:val>
                                        </p:tav>
                                        <p:tav tm="100000">
                                          <p:val>
                                            <p:strVal val="#ppt_y"/>
                                          </p:val>
                                        </p:tav>
                                      </p:tavLst>
                                    </p:anim>
                                  </p:childTnLst>
                                </p:cTn>
                              </p:par>
                            </p:childTnLst>
                          </p:cTn>
                        </p:par>
                        <p:par>
                          <p:cTn id="82" fill="hold">
                            <p:stCondLst>
                              <p:cond delay="3200"/>
                            </p:stCondLst>
                            <p:childTnLst>
                              <p:par>
                                <p:cTn id="83" presetID="22" presetClass="entr" presetSubtype="8" fill="hold" nodeType="after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wipe(left)">
                                      <p:cBhvr>
                                        <p:cTn id="85" dur="500"/>
                                        <p:tgtEl>
                                          <p:spTgt spid="58"/>
                                        </p:tgtEl>
                                      </p:cBhvr>
                                    </p:animEffect>
                                  </p:childTnLst>
                                </p:cTn>
                              </p:par>
                            </p:childTnLst>
                          </p:cTn>
                        </p:par>
                        <p:par>
                          <p:cTn id="86" fill="hold">
                            <p:stCondLst>
                              <p:cond delay="3700"/>
                            </p:stCondLst>
                            <p:childTnLst>
                              <p:par>
                                <p:cTn id="87" presetID="42" presetClass="entr" presetSubtype="0" fill="hold" grpId="0" nodeType="after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1000"/>
                                        <p:tgtEl>
                                          <p:spTgt spid="74"/>
                                        </p:tgtEl>
                                      </p:cBhvr>
                                    </p:animEffect>
                                    <p:anim calcmode="lin" valueType="num">
                                      <p:cBhvr>
                                        <p:cTn id="90" dur="1000" fill="hold"/>
                                        <p:tgtEl>
                                          <p:spTgt spid="74"/>
                                        </p:tgtEl>
                                        <p:attrNameLst>
                                          <p:attrName>ppt_x</p:attrName>
                                        </p:attrNameLst>
                                      </p:cBhvr>
                                      <p:tavLst>
                                        <p:tav tm="0">
                                          <p:val>
                                            <p:strVal val="#ppt_x"/>
                                          </p:val>
                                        </p:tav>
                                        <p:tav tm="100000">
                                          <p:val>
                                            <p:strVal val="#ppt_x"/>
                                          </p:val>
                                        </p:tav>
                                      </p:tavLst>
                                    </p:anim>
                                    <p:anim calcmode="lin" valueType="num">
                                      <p:cBhvr>
                                        <p:cTn id="91" dur="1000" fill="hold"/>
                                        <p:tgtEl>
                                          <p:spTgt spid="74"/>
                                        </p:tgtEl>
                                        <p:attrNameLst>
                                          <p:attrName>ppt_y</p:attrName>
                                        </p:attrNameLst>
                                      </p:cBhvr>
                                      <p:tavLst>
                                        <p:tav tm="0">
                                          <p:val>
                                            <p:strVal val="#ppt_y+.1"/>
                                          </p:val>
                                        </p:tav>
                                        <p:tav tm="100000">
                                          <p:val>
                                            <p:strVal val="#ppt_y"/>
                                          </p:val>
                                        </p:tav>
                                      </p:tavLst>
                                    </p:anim>
                                  </p:childTnLst>
                                </p:cTn>
                              </p:par>
                            </p:childTnLst>
                          </p:cTn>
                        </p:par>
                        <p:par>
                          <p:cTn id="92" fill="hold">
                            <p:stCondLst>
                              <p:cond delay="4700"/>
                            </p:stCondLst>
                            <p:childTnLst>
                              <p:par>
                                <p:cTn id="93" presetID="22" presetClass="entr" presetSubtype="8" fill="hold" nodeType="afterEffect">
                                  <p:stCondLst>
                                    <p:cond delay="0"/>
                                  </p:stCondLst>
                                  <p:childTnLst>
                                    <p:set>
                                      <p:cBhvr>
                                        <p:cTn id="94" dur="1" fill="hold">
                                          <p:stCondLst>
                                            <p:cond delay="0"/>
                                          </p:stCondLst>
                                        </p:cTn>
                                        <p:tgtEl>
                                          <p:spTgt spid="63"/>
                                        </p:tgtEl>
                                        <p:attrNameLst>
                                          <p:attrName>style.visibility</p:attrName>
                                        </p:attrNameLst>
                                      </p:cBhvr>
                                      <p:to>
                                        <p:strVal val="visible"/>
                                      </p:to>
                                    </p:set>
                                    <p:animEffect transition="in" filter="wipe(left)">
                                      <p:cBhvr>
                                        <p:cTn id="95" dur="500"/>
                                        <p:tgtEl>
                                          <p:spTgt spid="63"/>
                                        </p:tgtEl>
                                      </p:cBhvr>
                                    </p:animEffect>
                                  </p:childTnLst>
                                </p:cTn>
                              </p:par>
                            </p:childTnLst>
                          </p:cTn>
                        </p:par>
                        <p:par>
                          <p:cTn id="96" fill="hold">
                            <p:stCondLst>
                              <p:cond delay="5200"/>
                            </p:stCondLst>
                            <p:childTnLst>
                              <p:par>
                                <p:cTn id="97" presetID="42" presetClass="entr" presetSubtype="0" fill="hold" grpId="0"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6200"/>
                            </p:stCondLst>
                            <p:childTnLst>
                              <p:par>
                                <p:cTn id="103" presetID="22" presetClass="entr" presetSubtype="1" fill="hold"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wipe(up)">
                                      <p:cBhvr>
                                        <p:cTn id="105" dur="500"/>
                                        <p:tgtEl>
                                          <p:spTgt spid="62"/>
                                        </p:tgtEl>
                                      </p:cBhvr>
                                    </p:animEffect>
                                  </p:childTnLst>
                                </p:cTn>
                              </p:par>
                            </p:childTnLst>
                          </p:cTn>
                        </p:par>
                        <p:par>
                          <p:cTn id="106" fill="hold">
                            <p:stCondLst>
                              <p:cond delay="6700"/>
                            </p:stCondLst>
                            <p:childTnLst>
                              <p:par>
                                <p:cTn id="107" presetID="42" presetClass="entr" presetSubtype="0" fill="hold" grpId="0" nodeType="afterEffect">
                                  <p:stCondLst>
                                    <p:cond delay="0"/>
                                  </p:stCondLst>
                                  <p:childTnLst>
                                    <p:set>
                                      <p:cBhvr>
                                        <p:cTn id="108" dur="1" fill="hold">
                                          <p:stCondLst>
                                            <p:cond delay="0"/>
                                          </p:stCondLst>
                                        </p:cTn>
                                        <p:tgtEl>
                                          <p:spTgt spid="76"/>
                                        </p:tgtEl>
                                        <p:attrNameLst>
                                          <p:attrName>style.visibility</p:attrName>
                                        </p:attrNameLst>
                                      </p:cBhvr>
                                      <p:to>
                                        <p:strVal val="visible"/>
                                      </p:to>
                                    </p:set>
                                    <p:animEffect transition="in" filter="fade">
                                      <p:cBhvr>
                                        <p:cTn id="109" dur="1000"/>
                                        <p:tgtEl>
                                          <p:spTgt spid="76"/>
                                        </p:tgtEl>
                                      </p:cBhvr>
                                    </p:animEffect>
                                    <p:anim calcmode="lin" valueType="num">
                                      <p:cBhvr>
                                        <p:cTn id="110" dur="1000" fill="hold"/>
                                        <p:tgtEl>
                                          <p:spTgt spid="76"/>
                                        </p:tgtEl>
                                        <p:attrNameLst>
                                          <p:attrName>ppt_x</p:attrName>
                                        </p:attrNameLst>
                                      </p:cBhvr>
                                      <p:tavLst>
                                        <p:tav tm="0">
                                          <p:val>
                                            <p:strVal val="#ppt_x"/>
                                          </p:val>
                                        </p:tav>
                                        <p:tav tm="100000">
                                          <p:val>
                                            <p:strVal val="#ppt_x"/>
                                          </p:val>
                                        </p:tav>
                                      </p:tavLst>
                                    </p:anim>
                                    <p:anim calcmode="lin" valueType="num">
                                      <p:cBhvr>
                                        <p:cTn id="111" dur="1000" fill="hold"/>
                                        <p:tgtEl>
                                          <p:spTgt spid="76"/>
                                        </p:tgtEl>
                                        <p:attrNameLst>
                                          <p:attrName>ppt_y</p:attrName>
                                        </p:attrNameLst>
                                      </p:cBhvr>
                                      <p:tavLst>
                                        <p:tav tm="0">
                                          <p:val>
                                            <p:strVal val="#ppt_y+.1"/>
                                          </p:val>
                                        </p:tav>
                                        <p:tav tm="100000">
                                          <p:val>
                                            <p:strVal val="#ppt_y"/>
                                          </p:val>
                                        </p:tav>
                                      </p:tavLst>
                                    </p:anim>
                                  </p:childTnLst>
                                </p:cTn>
                              </p:par>
                            </p:childTnLst>
                          </p:cTn>
                        </p:par>
                        <p:par>
                          <p:cTn id="112" fill="hold">
                            <p:stCondLst>
                              <p:cond delay="7700"/>
                            </p:stCondLst>
                            <p:childTnLst>
                              <p:par>
                                <p:cTn id="113" presetID="22" presetClass="entr" presetSubtype="1" fill="hold" nodeType="afterEffect">
                                  <p:stCondLst>
                                    <p:cond delay="0"/>
                                  </p:stCondLst>
                                  <p:childTnLst>
                                    <p:set>
                                      <p:cBhvr>
                                        <p:cTn id="114" dur="1" fill="hold">
                                          <p:stCondLst>
                                            <p:cond delay="0"/>
                                          </p:stCondLst>
                                        </p:cTn>
                                        <p:tgtEl>
                                          <p:spTgt spid="71"/>
                                        </p:tgtEl>
                                        <p:attrNameLst>
                                          <p:attrName>style.visibility</p:attrName>
                                        </p:attrNameLst>
                                      </p:cBhvr>
                                      <p:to>
                                        <p:strVal val="visible"/>
                                      </p:to>
                                    </p:set>
                                    <p:animEffect transition="in" filter="wipe(up)">
                                      <p:cBhvr>
                                        <p:cTn id="115" dur="500"/>
                                        <p:tgtEl>
                                          <p:spTgt spid="71"/>
                                        </p:tgtEl>
                                      </p:cBhvr>
                                    </p:animEffect>
                                  </p:childTnLst>
                                </p:cTn>
                              </p:par>
                            </p:childTnLst>
                          </p:cTn>
                        </p:par>
                        <p:par>
                          <p:cTn id="116" fill="hold">
                            <p:stCondLst>
                              <p:cond delay="8200"/>
                            </p:stCondLst>
                            <p:childTnLst>
                              <p:par>
                                <p:cTn id="117" presetID="42" presetClass="entr" presetSubtype="0" fill="hold" grpId="0" nodeType="afterEffect">
                                  <p:stCondLst>
                                    <p:cond delay="0"/>
                                  </p:stCondLst>
                                  <p:childTnLst>
                                    <p:set>
                                      <p:cBhvr>
                                        <p:cTn id="118" dur="1" fill="hold">
                                          <p:stCondLst>
                                            <p:cond delay="0"/>
                                          </p:stCondLst>
                                        </p:cTn>
                                        <p:tgtEl>
                                          <p:spTgt spid="78"/>
                                        </p:tgtEl>
                                        <p:attrNameLst>
                                          <p:attrName>style.visibility</p:attrName>
                                        </p:attrNameLst>
                                      </p:cBhvr>
                                      <p:to>
                                        <p:strVal val="visible"/>
                                      </p:to>
                                    </p:set>
                                    <p:animEffect transition="in" filter="fade">
                                      <p:cBhvr>
                                        <p:cTn id="119" dur="1000"/>
                                        <p:tgtEl>
                                          <p:spTgt spid="78"/>
                                        </p:tgtEl>
                                      </p:cBhvr>
                                    </p:animEffect>
                                    <p:anim calcmode="lin" valueType="num">
                                      <p:cBhvr>
                                        <p:cTn id="120" dur="1000" fill="hold"/>
                                        <p:tgtEl>
                                          <p:spTgt spid="78"/>
                                        </p:tgtEl>
                                        <p:attrNameLst>
                                          <p:attrName>ppt_x</p:attrName>
                                        </p:attrNameLst>
                                      </p:cBhvr>
                                      <p:tavLst>
                                        <p:tav tm="0">
                                          <p:val>
                                            <p:strVal val="#ppt_x"/>
                                          </p:val>
                                        </p:tav>
                                        <p:tav tm="100000">
                                          <p:val>
                                            <p:strVal val="#ppt_x"/>
                                          </p:val>
                                        </p:tav>
                                      </p:tavLst>
                                    </p:anim>
                                    <p:anim calcmode="lin" valueType="num">
                                      <p:cBhvr>
                                        <p:cTn id="121" dur="1000" fill="hold"/>
                                        <p:tgtEl>
                                          <p:spTgt spid="78"/>
                                        </p:tgtEl>
                                        <p:attrNameLst>
                                          <p:attrName>ppt_y</p:attrName>
                                        </p:attrNameLst>
                                      </p:cBhvr>
                                      <p:tavLst>
                                        <p:tav tm="0">
                                          <p:val>
                                            <p:strVal val="#ppt_y+.1"/>
                                          </p:val>
                                        </p:tav>
                                        <p:tav tm="100000">
                                          <p:val>
                                            <p:strVal val="#ppt_y"/>
                                          </p:val>
                                        </p:tav>
                                      </p:tavLst>
                                    </p:anim>
                                  </p:childTnLst>
                                </p:cTn>
                              </p:par>
                            </p:childTnLst>
                          </p:cTn>
                        </p:par>
                        <p:par>
                          <p:cTn id="122" fill="hold">
                            <p:stCondLst>
                              <p:cond delay="9200"/>
                            </p:stCondLst>
                            <p:childTnLst>
                              <p:par>
                                <p:cTn id="123" presetID="22" presetClass="entr" presetSubtype="2" fill="hold" nodeType="afterEffect">
                                  <p:stCondLst>
                                    <p:cond delay="0"/>
                                  </p:stCondLst>
                                  <p:childTnLst>
                                    <p:set>
                                      <p:cBhvr>
                                        <p:cTn id="124" dur="1" fill="hold">
                                          <p:stCondLst>
                                            <p:cond delay="0"/>
                                          </p:stCondLst>
                                        </p:cTn>
                                        <p:tgtEl>
                                          <p:spTgt spid="67"/>
                                        </p:tgtEl>
                                        <p:attrNameLst>
                                          <p:attrName>style.visibility</p:attrName>
                                        </p:attrNameLst>
                                      </p:cBhvr>
                                      <p:to>
                                        <p:strVal val="visible"/>
                                      </p:to>
                                    </p:set>
                                    <p:animEffect transition="in" filter="wipe(right)">
                                      <p:cBhvr>
                                        <p:cTn id="125" dur="500"/>
                                        <p:tgtEl>
                                          <p:spTgt spid="67"/>
                                        </p:tgtEl>
                                      </p:cBhvr>
                                    </p:animEffect>
                                  </p:childTnLst>
                                </p:cTn>
                              </p:par>
                            </p:childTnLst>
                          </p:cTn>
                        </p:par>
                        <p:par>
                          <p:cTn id="126" fill="hold">
                            <p:stCondLst>
                              <p:cond delay="9700"/>
                            </p:stCondLst>
                            <p:childTnLst>
                              <p:par>
                                <p:cTn id="127" presetID="42" presetClass="entr" presetSubtype="0" fill="hold" grpId="0" nodeType="afterEffect">
                                  <p:stCondLst>
                                    <p:cond delay="0"/>
                                  </p:stCondLst>
                                  <p:childTnLst>
                                    <p:set>
                                      <p:cBhvr>
                                        <p:cTn id="128" dur="1" fill="hold">
                                          <p:stCondLst>
                                            <p:cond delay="0"/>
                                          </p:stCondLst>
                                        </p:cTn>
                                        <p:tgtEl>
                                          <p:spTgt spid="81"/>
                                        </p:tgtEl>
                                        <p:attrNameLst>
                                          <p:attrName>style.visibility</p:attrName>
                                        </p:attrNameLst>
                                      </p:cBhvr>
                                      <p:to>
                                        <p:strVal val="visible"/>
                                      </p:to>
                                    </p:set>
                                    <p:animEffect transition="in" filter="fade">
                                      <p:cBhvr>
                                        <p:cTn id="129" dur="1000"/>
                                        <p:tgtEl>
                                          <p:spTgt spid="81"/>
                                        </p:tgtEl>
                                      </p:cBhvr>
                                    </p:animEffect>
                                    <p:anim calcmode="lin" valueType="num">
                                      <p:cBhvr>
                                        <p:cTn id="130" dur="1000" fill="hold"/>
                                        <p:tgtEl>
                                          <p:spTgt spid="81"/>
                                        </p:tgtEl>
                                        <p:attrNameLst>
                                          <p:attrName>ppt_x</p:attrName>
                                        </p:attrNameLst>
                                      </p:cBhvr>
                                      <p:tavLst>
                                        <p:tav tm="0">
                                          <p:val>
                                            <p:strVal val="#ppt_x"/>
                                          </p:val>
                                        </p:tav>
                                        <p:tav tm="100000">
                                          <p:val>
                                            <p:strVal val="#ppt_x"/>
                                          </p:val>
                                        </p:tav>
                                      </p:tavLst>
                                    </p:anim>
                                    <p:anim calcmode="lin" valueType="num">
                                      <p:cBhvr>
                                        <p:cTn id="131" dur="1000" fill="hold"/>
                                        <p:tgtEl>
                                          <p:spTgt spid="81"/>
                                        </p:tgtEl>
                                        <p:attrNameLst>
                                          <p:attrName>ppt_y</p:attrName>
                                        </p:attrNameLst>
                                      </p:cBhvr>
                                      <p:tavLst>
                                        <p:tav tm="0">
                                          <p:val>
                                            <p:strVal val="#ppt_y+.1"/>
                                          </p:val>
                                        </p:tav>
                                        <p:tav tm="100000">
                                          <p:val>
                                            <p:strVal val="#ppt_y"/>
                                          </p:val>
                                        </p:tav>
                                      </p:tavLst>
                                    </p:anim>
                                  </p:childTnLst>
                                </p:cTn>
                              </p:par>
                            </p:childTnLst>
                          </p:cTn>
                        </p:par>
                        <p:par>
                          <p:cTn id="132" fill="hold">
                            <p:stCondLst>
                              <p:cond delay="10700"/>
                            </p:stCondLst>
                            <p:childTnLst>
                              <p:par>
                                <p:cTn id="133" presetID="22" presetClass="entr" presetSubtype="2" fill="hold" nodeType="afterEffect">
                                  <p:stCondLst>
                                    <p:cond delay="0"/>
                                  </p:stCondLst>
                                  <p:childTnLst>
                                    <p:set>
                                      <p:cBhvr>
                                        <p:cTn id="134" dur="1" fill="hold">
                                          <p:stCondLst>
                                            <p:cond delay="0"/>
                                          </p:stCondLst>
                                        </p:cTn>
                                        <p:tgtEl>
                                          <p:spTgt spid="72"/>
                                        </p:tgtEl>
                                        <p:attrNameLst>
                                          <p:attrName>style.visibility</p:attrName>
                                        </p:attrNameLst>
                                      </p:cBhvr>
                                      <p:to>
                                        <p:strVal val="visible"/>
                                      </p:to>
                                    </p:set>
                                    <p:animEffect transition="in" filter="wipe(right)">
                                      <p:cBhvr>
                                        <p:cTn id="135" dur="500"/>
                                        <p:tgtEl>
                                          <p:spTgt spid="72"/>
                                        </p:tgtEl>
                                      </p:cBhvr>
                                    </p:animEffect>
                                  </p:childTnLst>
                                </p:cTn>
                              </p:par>
                            </p:childTnLst>
                          </p:cTn>
                        </p:par>
                        <p:par>
                          <p:cTn id="136" fill="hold">
                            <p:stCondLst>
                              <p:cond delay="11200"/>
                            </p:stCondLst>
                            <p:childTnLst>
                              <p:par>
                                <p:cTn id="137" presetID="42" presetClass="entr" presetSubtype="0" fill="hold" grpId="0" nodeType="afterEffect">
                                  <p:stCondLst>
                                    <p:cond delay="0"/>
                                  </p:stCondLst>
                                  <p:childTnLst>
                                    <p:set>
                                      <p:cBhvr>
                                        <p:cTn id="138" dur="1" fill="hold">
                                          <p:stCondLst>
                                            <p:cond delay="0"/>
                                          </p:stCondLst>
                                        </p:cTn>
                                        <p:tgtEl>
                                          <p:spTgt spid="80"/>
                                        </p:tgtEl>
                                        <p:attrNameLst>
                                          <p:attrName>style.visibility</p:attrName>
                                        </p:attrNameLst>
                                      </p:cBhvr>
                                      <p:to>
                                        <p:strVal val="visible"/>
                                      </p:to>
                                    </p:set>
                                    <p:animEffect transition="in" filter="fade">
                                      <p:cBhvr>
                                        <p:cTn id="139" dur="1000"/>
                                        <p:tgtEl>
                                          <p:spTgt spid="80"/>
                                        </p:tgtEl>
                                      </p:cBhvr>
                                    </p:animEffect>
                                    <p:anim calcmode="lin" valueType="num">
                                      <p:cBhvr>
                                        <p:cTn id="140" dur="1000" fill="hold"/>
                                        <p:tgtEl>
                                          <p:spTgt spid="80"/>
                                        </p:tgtEl>
                                        <p:attrNameLst>
                                          <p:attrName>ppt_x</p:attrName>
                                        </p:attrNameLst>
                                      </p:cBhvr>
                                      <p:tavLst>
                                        <p:tav tm="0">
                                          <p:val>
                                            <p:strVal val="#ppt_x"/>
                                          </p:val>
                                        </p:tav>
                                        <p:tav tm="100000">
                                          <p:val>
                                            <p:strVal val="#ppt_x"/>
                                          </p:val>
                                        </p:tav>
                                      </p:tavLst>
                                    </p:anim>
                                    <p:anim calcmode="lin" valueType="num">
                                      <p:cBhvr>
                                        <p:cTn id="141" dur="1000" fill="hold"/>
                                        <p:tgtEl>
                                          <p:spTgt spid="80"/>
                                        </p:tgtEl>
                                        <p:attrNameLst>
                                          <p:attrName>ppt_y</p:attrName>
                                        </p:attrNameLst>
                                      </p:cBhvr>
                                      <p:tavLst>
                                        <p:tav tm="0">
                                          <p:val>
                                            <p:strVal val="#ppt_y+.1"/>
                                          </p:val>
                                        </p:tav>
                                        <p:tav tm="100000">
                                          <p:val>
                                            <p:strVal val="#ppt_y"/>
                                          </p:val>
                                        </p:tav>
                                      </p:tavLst>
                                    </p:anim>
                                  </p:childTnLst>
                                </p:cTn>
                              </p:par>
                            </p:childTnLst>
                          </p:cTn>
                        </p:par>
                        <p:par>
                          <p:cTn id="142" fill="hold">
                            <p:stCondLst>
                              <p:cond delay="12200"/>
                            </p:stCondLst>
                            <p:childTnLst>
                              <p:par>
                                <p:cTn id="143" presetID="22" presetClass="entr" presetSubtype="2" fill="hold" nodeType="after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wipe(right)">
                                      <p:cBhvr>
                                        <p:cTn id="145" dur="500"/>
                                        <p:tgtEl>
                                          <p:spTgt spid="64"/>
                                        </p:tgtEl>
                                      </p:cBhvr>
                                    </p:animEffect>
                                  </p:childTnLst>
                                </p:cTn>
                              </p:par>
                            </p:childTnLst>
                          </p:cTn>
                        </p:par>
                        <p:par>
                          <p:cTn id="146" fill="hold">
                            <p:stCondLst>
                              <p:cond delay="12700"/>
                            </p:stCondLst>
                            <p:childTnLst>
                              <p:par>
                                <p:cTn id="147" presetID="42" presetClass="entr" presetSubtype="0" fill="hold" grpId="0" nodeType="afterEffect">
                                  <p:stCondLst>
                                    <p:cond delay="0"/>
                                  </p:stCondLst>
                                  <p:childTnLst>
                                    <p:set>
                                      <p:cBhvr>
                                        <p:cTn id="148" dur="1" fill="hold">
                                          <p:stCondLst>
                                            <p:cond delay="0"/>
                                          </p:stCondLst>
                                        </p:cTn>
                                        <p:tgtEl>
                                          <p:spTgt spid="79"/>
                                        </p:tgtEl>
                                        <p:attrNameLst>
                                          <p:attrName>style.visibility</p:attrName>
                                        </p:attrNameLst>
                                      </p:cBhvr>
                                      <p:to>
                                        <p:strVal val="visible"/>
                                      </p:to>
                                    </p:set>
                                    <p:animEffect transition="in" filter="fade">
                                      <p:cBhvr>
                                        <p:cTn id="149" dur="1000"/>
                                        <p:tgtEl>
                                          <p:spTgt spid="79"/>
                                        </p:tgtEl>
                                      </p:cBhvr>
                                    </p:animEffect>
                                    <p:anim calcmode="lin" valueType="num">
                                      <p:cBhvr>
                                        <p:cTn id="150" dur="1000" fill="hold"/>
                                        <p:tgtEl>
                                          <p:spTgt spid="79"/>
                                        </p:tgtEl>
                                        <p:attrNameLst>
                                          <p:attrName>ppt_x</p:attrName>
                                        </p:attrNameLst>
                                      </p:cBhvr>
                                      <p:tavLst>
                                        <p:tav tm="0">
                                          <p:val>
                                            <p:strVal val="#ppt_x"/>
                                          </p:val>
                                        </p:tav>
                                        <p:tav tm="100000">
                                          <p:val>
                                            <p:strVal val="#ppt_x"/>
                                          </p:val>
                                        </p:tav>
                                      </p:tavLst>
                                    </p:anim>
                                    <p:anim calcmode="lin" valueType="num">
                                      <p:cBhvr>
                                        <p:cTn id="15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4" grpId="0"/>
      <p:bldP spid="75" grpId="0"/>
      <p:bldP spid="76" grpId="0"/>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425</cp:revision>
  <dcterms:created xsi:type="dcterms:W3CDTF">2016-09-28T22:08:47Z</dcterms:created>
  <dcterms:modified xsi:type="dcterms:W3CDTF">2019-06-23T19:33:51Z</dcterms:modified>
</cp:coreProperties>
</file>