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39"/>
          <p:cNvSpPr/>
          <p:nvPr/>
        </p:nvSpPr>
        <p:spPr>
          <a:xfrm rot="4323678">
            <a:off x="4698448" y="411437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3EB8CD"/>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1" name="Freeform 40"/>
          <p:cNvSpPr/>
          <p:nvPr/>
        </p:nvSpPr>
        <p:spPr>
          <a:xfrm rot="8640000">
            <a:off x="3581400" y="3009098"/>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FFA803"/>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4" name="Freeform 63"/>
          <p:cNvSpPr/>
          <p:nvPr/>
        </p:nvSpPr>
        <p:spPr>
          <a:xfrm rot="12973387">
            <a:off x="4291596" y="1612445"/>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01AA8D"/>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5" name="Freeform 64"/>
          <p:cNvSpPr/>
          <p:nvPr/>
        </p:nvSpPr>
        <p:spPr>
          <a:xfrm>
            <a:off x="6081647" y="3400803"/>
            <a:ext cx="2402819" cy="2686253"/>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85C40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66" name="Freeform 65"/>
          <p:cNvSpPr/>
          <p:nvPr/>
        </p:nvSpPr>
        <p:spPr>
          <a:xfrm rot="17309313">
            <a:off x="6066064" y="1532266"/>
            <a:ext cx="2402820" cy="2686252"/>
          </a:xfrm>
          <a:custGeom>
            <a:avLst/>
            <a:gdLst>
              <a:gd name="connsiteX0" fmla="*/ 0 w 1877695"/>
              <a:gd name="connsiteY0" fmla="*/ 580200 h 2099185"/>
              <a:gd name="connsiteX1" fmla="*/ 1785673 w 1877695"/>
              <a:gd name="connsiteY1" fmla="*/ 0 h 2099185"/>
              <a:gd name="connsiteX2" fmla="*/ 1103606 w 1877695"/>
              <a:gd name="connsiteY2" fmla="*/ 2099185 h 2099185"/>
            </a:gdLst>
            <a:ahLst/>
            <a:cxnLst>
              <a:cxn ang="0">
                <a:pos x="connsiteX0" y="connsiteY0"/>
              </a:cxn>
              <a:cxn ang="0">
                <a:pos x="connsiteX1" y="connsiteY1"/>
              </a:cxn>
              <a:cxn ang="0">
                <a:pos x="connsiteX2" y="connsiteY2"/>
              </a:cxn>
            </a:cxnLst>
            <a:rect l="l" t="t" r="r" b="b"/>
            <a:pathLst>
              <a:path w="1877695" h="2099185">
                <a:moveTo>
                  <a:pt x="0" y="580200"/>
                </a:moveTo>
                <a:lnTo>
                  <a:pt x="1785673" y="0"/>
                </a:lnTo>
                <a:cubicBezTo>
                  <a:pt x="2037031" y="773601"/>
                  <a:pt x="1761670" y="1621073"/>
                  <a:pt x="1103606" y="2099185"/>
                </a:cubicBezTo>
                <a:close/>
              </a:path>
            </a:pathLst>
          </a:custGeom>
          <a:solidFill>
            <a:srgbClr val="FF2B2A"/>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2526639" tIns="1771142" rIns="255677" bIns="1185520" numCol="1" spcCol="1270" anchor="ctr" anchorCtr="0">
            <a:noAutofit/>
          </a:bodyPr>
          <a:lstStyle/>
          <a:p>
            <a:pPr marL="0" lvl="0" indent="0" algn="ctr" defTabSz="2533650">
              <a:lnSpc>
                <a:spcPct val="90000"/>
              </a:lnSpc>
              <a:spcBef>
                <a:spcPct val="0"/>
              </a:spcBef>
              <a:spcAft>
                <a:spcPct val="35000"/>
              </a:spcAft>
              <a:buNone/>
            </a:pPr>
            <a:endParaRPr lang="en-US" sz="5700" kern="1200"/>
          </a:p>
        </p:txBody>
      </p:sp>
      <p:sp>
        <p:nvSpPr>
          <p:cNvPr id="43" name="Rectangle 42"/>
          <p:cNvSpPr/>
          <p:nvPr/>
        </p:nvSpPr>
        <p:spPr>
          <a:xfrm>
            <a:off x="9023941" y="2015529"/>
            <a:ext cx="2803696" cy="1378018"/>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4" name="Oval 53"/>
          <p:cNvSpPr/>
          <p:nvPr/>
        </p:nvSpPr>
        <p:spPr>
          <a:xfrm>
            <a:off x="4659992" y="231460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5" name="Oval 54"/>
          <p:cNvSpPr/>
          <p:nvPr/>
        </p:nvSpPr>
        <p:spPr>
          <a:xfrm>
            <a:off x="6796639" y="1982949"/>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6" name="Oval 55"/>
          <p:cNvSpPr/>
          <p:nvPr/>
        </p:nvSpPr>
        <p:spPr>
          <a:xfrm>
            <a:off x="7156393"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7" name="Oval 56"/>
          <p:cNvSpPr/>
          <p:nvPr/>
        </p:nvSpPr>
        <p:spPr>
          <a:xfrm>
            <a:off x="5612685" y="5381740"/>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8" name="Oval 57"/>
          <p:cNvSpPr/>
          <p:nvPr/>
        </p:nvSpPr>
        <p:spPr>
          <a:xfrm>
            <a:off x="4051504" y="4168282"/>
            <a:ext cx="912660" cy="912660"/>
          </a:xfrm>
          <a:prstGeom prst="ellipse">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7" name="TextBox 66"/>
          <p:cNvSpPr txBox="1"/>
          <p:nvPr/>
        </p:nvSpPr>
        <p:spPr>
          <a:xfrm>
            <a:off x="9079934" y="2179788"/>
            <a:ext cx="2759791" cy="11141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3341511" y="258228"/>
            <a:ext cx="5508978" cy="954108"/>
            <a:chOff x="3341511" y="258228"/>
            <a:chExt cx="5508978" cy="954108"/>
          </a:xfrm>
        </p:grpSpPr>
        <p:sp>
          <p:nvSpPr>
            <p:cNvPr id="69" name="TextBox 6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0" name="TextBox 69"/>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grpSp>
        <p:nvGrpSpPr>
          <p:cNvPr id="71" name="Group 23"/>
          <p:cNvGrpSpPr/>
          <p:nvPr/>
        </p:nvGrpSpPr>
        <p:grpSpPr>
          <a:xfrm>
            <a:off x="7068567" y="2225071"/>
            <a:ext cx="378292" cy="434818"/>
            <a:chOff x="7948613" y="2360612"/>
            <a:chExt cx="276225" cy="317500"/>
          </a:xfrm>
          <a:solidFill>
            <a:schemeClr val="accent5"/>
          </a:solidFill>
        </p:grpSpPr>
        <p:sp>
          <p:nvSpPr>
            <p:cNvPr id="72"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Freeform 370"/>
          <p:cNvSpPr>
            <a:spLocks noEditPoints="1"/>
          </p:cNvSpPr>
          <p:nvPr/>
        </p:nvSpPr>
        <p:spPr bwMode="auto">
          <a:xfrm>
            <a:off x="7413496" y="4440720"/>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64"/>
          <p:cNvSpPr>
            <a:spLocks noEditPoints="1"/>
          </p:cNvSpPr>
          <p:nvPr/>
        </p:nvSpPr>
        <p:spPr bwMode="auto">
          <a:xfrm>
            <a:off x="5897611" y="567954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81"/>
          <p:cNvSpPr>
            <a:spLocks noEditPoints="1"/>
          </p:cNvSpPr>
          <p:nvPr/>
        </p:nvSpPr>
        <p:spPr bwMode="auto">
          <a:xfrm>
            <a:off x="4970913" y="2580180"/>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74"/>
          <p:cNvSpPr>
            <a:spLocks noEditPoints="1"/>
          </p:cNvSpPr>
          <p:nvPr/>
        </p:nvSpPr>
        <p:spPr bwMode="auto">
          <a:xfrm>
            <a:off x="4315962" y="438123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TextBox 77"/>
          <p:cNvSpPr txBox="1"/>
          <p:nvPr/>
        </p:nvSpPr>
        <p:spPr>
          <a:xfrm>
            <a:off x="8800605" y="4743929"/>
            <a:ext cx="3027032"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528310" y="1508750"/>
            <a:ext cx="3501821" cy="929485"/>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629010" y="3393546"/>
            <a:ext cx="2793890" cy="1114151"/>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81" name="TextBox 80"/>
          <p:cNvSpPr txBox="1"/>
          <p:nvPr/>
        </p:nvSpPr>
        <p:spPr>
          <a:xfrm>
            <a:off x="497773" y="5533686"/>
            <a:ext cx="3501821"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506997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2" presetClass="entr" presetSubtype="6"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additive="base">
                                        <p:cTn id="11" dur="250" fill="hold"/>
                                        <p:tgtEl>
                                          <p:spTgt spid="65"/>
                                        </p:tgtEl>
                                        <p:attrNameLst>
                                          <p:attrName>ppt_x</p:attrName>
                                        </p:attrNameLst>
                                      </p:cBhvr>
                                      <p:tavLst>
                                        <p:tav tm="0">
                                          <p:val>
                                            <p:strVal val="1+#ppt_w/2"/>
                                          </p:val>
                                        </p:tav>
                                        <p:tav tm="100000">
                                          <p:val>
                                            <p:strVal val="#ppt_x"/>
                                          </p:val>
                                        </p:tav>
                                      </p:tavLst>
                                    </p:anim>
                                    <p:anim calcmode="lin" valueType="num">
                                      <p:cBhvr additive="base">
                                        <p:cTn id="12" dur="250" fill="hold"/>
                                        <p:tgtEl>
                                          <p:spTgt spid="6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40"/>
                                        </p:tgtEl>
                                        <p:attrNameLst>
                                          <p:attrName>style.visibility</p:attrName>
                                        </p:attrNameLst>
                                      </p:cBhvr>
                                      <p:to>
                                        <p:strVal val="visible"/>
                                      </p:to>
                                    </p:set>
                                    <p:anim calcmode="lin" valueType="num">
                                      <p:cBhvr additive="base">
                                        <p:cTn id="16" dur="250" fill="hold"/>
                                        <p:tgtEl>
                                          <p:spTgt spid="40"/>
                                        </p:tgtEl>
                                        <p:attrNameLst>
                                          <p:attrName>ppt_x</p:attrName>
                                        </p:attrNameLst>
                                      </p:cBhvr>
                                      <p:tavLst>
                                        <p:tav tm="0">
                                          <p:val>
                                            <p:strVal val="#ppt_x"/>
                                          </p:val>
                                        </p:tav>
                                        <p:tav tm="100000">
                                          <p:val>
                                            <p:strVal val="#ppt_x"/>
                                          </p:val>
                                        </p:tav>
                                      </p:tavLst>
                                    </p:anim>
                                    <p:anim calcmode="lin" valueType="num">
                                      <p:cBhvr additive="base">
                                        <p:cTn id="17" dur="250" fill="hold"/>
                                        <p:tgtEl>
                                          <p:spTgt spid="4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12" fill="hold" grpId="0" nodeType="afterEffect">
                                  <p:stCondLst>
                                    <p:cond delay="0"/>
                                  </p:stCondLst>
                                  <p:childTnLst>
                                    <p:set>
                                      <p:cBhvr>
                                        <p:cTn id="20" dur="1" fill="hold">
                                          <p:stCondLst>
                                            <p:cond delay="0"/>
                                          </p:stCondLst>
                                        </p:cTn>
                                        <p:tgtEl>
                                          <p:spTgt spid="41"/>
                                        </p:tgtEl>
                                        <p:attrNameLst>
                                          <p:attrName>style.visibility</p:attrName>
                                        </p:attrNameLst>
                                      </p:cBhvr>
                                      <p:to>
                                        <p:strVal val="visible"/>
                                      </p:to>
                                    </p:set>
                                    <p:anim calcmode="lin" valueType="num">
                                      <p:cBhvr additive="base">
                                        <p:cTn id="21" dur="500" fill="hold"/>
                                        <p:tgtEl>
                                          <p:spTgt spid="41"/>
                                        </p:tgtEl>
                                        <p:attrNameLst>
                                          <p:attrName>ppt_x</p:attrName>
                                        </p:attrNameLst>
                                      </p:cBhvr>
                                      <p:tavLst>
                                        <p:tav tm="0">
                                          <p:val>
                                            <p:strVal val="0-#ppt_w/2"/>
                                          </p:val>
                                        </p:tav>
                                        <p:tav tm="100000">
                                          <p:val>
                                            <p:strVal val="#ppt_x"/>
                                          </p:val>
                                        </p:tav>
                                      </p:tavLst>
                                    </p:anim>
                                    <p:anim calcmode="lin" valueType="num">
                                      <p:cBhvr additive="base">
                                        <p:cTn id="22" dur="500" fill="hold"/>
                                        <p:tgtEl>
                                          <p:spTgt spid="41"/>
                                        </p:tgtEl>
                                        <p:attrNameLst>
                                          <p:attrName>ppt_y</p:attrName>
                                        </p:attrNameLst>
                                      </p:cBhvr>
                                      <p:tavLst>
                                        <p:tav tm="0">
                                          <p:val>
                                            <p:strVal val="1+#ppt_h/2"/>
                                          </p:val>
                                        </p:tav>
                                        <p:tav tm="100000">
                                          <p:val>
                                            <p:strVal val="#ppt_y"/>
                                          </p:val>
                                        </p:tav>
                                      </p:tavLst>
                                    </p:anim>
                                  </p:childTnLst>
                                </p:cTn>
                              </p:par>
                            </p:childTnLst>
                          </p:cTn>
                        </p:par>
                        <p:par>
                          <p:cTn id="23" fill="hold">
                            <p:stCondLst>
                              <p:cond delay="1750"/>
                            </p:stCondLst>
                            <p:childTnLst>
                              <p:par>
                                <p:cTn id="24" presetID="2" presetClass="entr" presetSubtype="9"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250" fill="hold"/>
                                        <p:tgtEl>
                                          <p:spTgt spid="64"/>
                                        </p:tgtEl>
                                        <p:attrNameLst>
                                          <p:attrName>ppt_x</p:attrName>
                                        </p:attrNameLst>
                                      </p:cBhvr>
                                      <p:tavLst>
                                        <p:tav tm="0">
                                          <p:val>
                                            <p:strVal val="0-#ppt_w/2"/>
                                          </p:val>
                                        </p:tav>
                                        <p:tav tm="100000">
                                          <p:val>
                                            <p:strVal val="#ppt_x"/>
                                          </p:val>
                                        </p:tav>
                                      </p:tavLst>
                                    </p:anim>
                                    <p:anim calcmode="lin" valueType="num">
                                      <p:cBhvr additive="base">
                                        <p:cTn id="27" dur="250" fill="hold"/>
                                        <p:tgtEl>
                                          <p:spTgt spid="64"/>
                                        </p:tgtEl>
                                        <p:attrNameLst>
                                          <p:attrName>ppt_y</p:attrName>
                                        </p:attrNameLst>
                                      </p:cBhvr>
                                      <p:tavLst>
                                        <p:tav tm="0">
                                          <p:val>
                                            <p:strVal val="0-#ppt_h/2"/>
                                          </p:val>
                                        </p:tav>
                                        <p:tav tm="100000">
                                          <p:val>
                                            <p:strVal val="#ppt_y"/>
                                          </p:val>
                                        </p:tav>
                                      </p:tavLst>
                                    </p:anim>
                                  </p:childTnLst>
                                </p:cTn>
                              </p:par>
                            </p:childTnLst>
                          </p:cTn>
                        </p:par>
                        <p:par>
                          <p:cTn id="28" fill="hold">
                            <p:stCondLst>
                              <p:cond delay="2000"/>
                            </p:stCondLst>
                            <p:childTnLst>
                              <p:par>
                                <p:cTn id="29" presetID="2" presetClass="entr" presetSubtype="3" fill="hold" grpId="0" nodeType="afterEffect">
                                  <p:stCondLst>
                                    <p:cond delay="0"/>
                                  </p:stCondLst>
                                  <p:childTnLst>
                                    <p:set>
                                      <p:cBhvr>
                                        <p:cTn id="30" dur="1" fill="hold">
                                          <p:stCondLst>
                                            <p:cond delay="0"/>
                                          </p:stCondLst>
                                        </p:cTn>
                                        <p:tgtEl>
                                          <p:spTgt spid="66"/>
                                        </p:tgtEl>
                                        <p:attrNameLst>
                                          <p:attrName>style.visibility</p:attrName>
                                        </p:attrNameLst>
                                      </p:cBhvr>
                                      <p:to>
                                        <p:strVal val="visible"/>
                                      </p:to>
                                    </p:set>
                                    <p:anim calcmode="lin" valueType="num">
                                      <p:cBhvr additive="base">
                                        <p:cTn id="31" dur="1000" fill="hold"/>
                                        <p:tgtEl>
                                          <p:spTgt spid="66"/>
                                        </p:tgtEl>
                                        <p:attrNameLst>
                                          <p:attrName>ppt_x</p:attrName>
                                        </p:attrNameLst>
                                      </p:cBhvr>
                                      <p:tavLst>
                                        <p:tav tm="0">
                                          <p:val>
                                            <p:strVal val="1+#ppt_w/2"/>
                                          </p:val>
                                        </p:tav>
                                        <p:tav tm="100000">
                                          <p:val>
                                            <p:strVal val="#ppt_x"/>
                                          </p:val>
                                        </p:tav>
                                      </p:tavLst>
                                    </p:anim>
                                    <p:anim calcmode="lin" valueType="num">
                                      <p:cBhvr additive="base">
                                        <p:cTn id="32" dur="1000" fill="hold"/>
                                        <p:tgtEl>
                                          <p:spTgt spid="66"/>
                                        </p:tgtEl>
                                        <p:attrNameLst>
                                          <p:attrName>ppt_y</p:attrName>
                                        </p:attrNameLst>
                                      </p:cBhvr>
                                      <p:tavLst>
                                        <p:tav tm="0">
                                          <p:val>
                                            <p:strVal val="0-#ppt_h/2"/>
                                          </p:val>
                                        </p:tav>
                                        <p:tav tm="100000">
                                          <p:val>
                                            <p:strVal val="#ppt_y"/>
                                          </p:val>
                                        </p:tav>
                                      </p:tavLst>
                                    </p:anim>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p:cTn id="36" dur="500" fill="hold"/>
                                        <p:tgtEl>
                                          <p:spTgt spid="55"/>
                                        </p:tgtEl>
                                        <p:attrNameLst>
                                          <p:attrName>ppt_w</p:attrName>
                                        </p:attrNameLst>
                                      </p:cBhvr>
                                      <p:tavLst>
                                        <p:tav tm="0">
                                          <p:val>
                                            <p:fltVal val="0"/>
                                          </p:val>
                                        </p:tav>
                                        <p:tav tm="100000">
                                          <p:val>
                                            <p:strVal val="#ppt_w"/>
                                          </p:val>
                                        </p:tav>
                                      </p:tavLst>
                                    </p:anim>
                                    <p:anim calcmode="lin" valueType="num">
                                      <p:cBhvr>
                                        <p:cTn id="37" dur="500" fill="hold"/>
                                        <p:tgtEl>
                                          <p:spTgt spid="55"/>
                                        </p:tgtEl>
                                        <p:attrNameLst>
                                          <p:attrName>ppt_h</p:attrName>
                                        </p:attrNameLst>
                                      </p:cBhvr>
                                      <p:tavLst>
                                        <p:tav tm="0">
                                          <p:val>
                                            <p:fltVal val="0"/>
                                          </p:val>
                                        </p:tav>
                                        <p:tav tm="100000">
                                          <p:val>
                                            <p:strVal val="#ppt_h"/>
                                          </p:val>
                                        </p:tav>
                                      </p:tavLst>
                                    </p:anim>
                                    <p:animEffect transition="in" filter="fade">
                                      <p:cBhvr>
                                        <p:cTn id="38" dur="500"/>
                                        <p:tgtEl>
                                          <p:spTgt spid="55"/>
                                        </p:tgtEl>
                                      </p:cBhvr>
                                    </p:animEffect>
                                  </p:childTnLst>
                                </p:cTn>
                              </p:par>
                              <p:par>
                                <p:cTn id="39" presetID="53" presetClass="entr" presetSubtype="16" fill="hold" nodeType="withEffect">
                                  <p:stCondLst>
                                    <p:cond delay="0"/>
                                  </p:stCondLst>
                                  <p:childTnLst>
                                    <p:set>
                                      <p:cBhvr>
                                        <p:cTn id="40" dur="1" fill="hold">
                                          <p:stCondLst>
                                            <p:cond delay="0"/>
                                          </p:stCondLst>
                                        </p:cTn>
                                        <p:tgtEl>
                                          <p:spTgt spid="71"/>
                                        </p:tgtEl>
                                        <p:attrNameLst>
                                          <p:attrName>style.visibility</p:attrName>
                                        </p:attrNameLst>
                                      </p:cBhvr>
                                      <p:to>
                                        <p:strVal val="visible"/>
                                      </p:to>
                                    </p:set>
                                    <p:anim calcmode="lin" valueType="num">
                                      <p:cBhvr>
                                        <p:cTn id="41" dur="500" fill="hold"/>
                                        <p:tgtEl>
                                          <p:spTgt spid="71"/>
                                        </p:tgtEl>
                                        <p:attrNameLst>
                                          <p:attrName>ppt_w</p:attrName>
                                        </p:attrNameLst>
                                      </p:cBhvr>
                                      <p:tavLst>
                                        <p:tav tm="0">
                                          <p:val>
                                            <p:fltVal val="0"/>
                                          </p:val>
                                        </p:tav>
                                        <p:tav tm="100000">
                                          <p:val>
                                            <p:strVal val="#ppt_w"/>
                                          </p:val>
                                        </p:tav>
                                      </p:tavLst>
                                    </p:anim>
                                    <p:anim calcmode="lin" valueType="num">
                                      <p:cBhvr>
                                        <p:cTn id="42" dur="500" fill="hold"/>
                                        <p:tgtEl>
                                          <p:spTgt spid="71"/>
                                        </p:tgtEl>
                                        <p:attrNameLst>
                                          <p:attrName>ppt_h</p:attrName>
                                        </p:attrNameLst>
                                      </p:cBhvr>
                                      <p:tavLst>
                                        <p:tav tm="0">
                                          <p:val>
                                            <p:fltVal val="0"/>
                                          </p:val>
                                        </p:tav>
                                        <p:tav tm="100000">
                                          <p:val>
                                            <p:strVal val="#ppt_h"/>
                                          </p:val>
                                        </p:tav>
                                      </p:tavLst>
                                    </p:anim>
                                    <p:animEffect transition="in" filter="fade">
                                      <p:cBhvr>
                                        <p:cTn id="43" dur="500"/>
                                        <p:tgtEl>
                                          <p:spTgt spid="71"/>
                                        </p:tgtEl>
                                      </p:cBhvr>
                                    </p:animEffect>
                                  </p:childTnLst>
                                </p:cTn>
                              </p:par>
                            </p:childTnLst>
                          </p:cTn>
                        </p:par>
                        <p:par>
                          <p:cTn id="44" fill="hold">
                            <p:stCondLst>
                              <p:cond delay="3500"/>
                            </p:stCondLst>
                            <p:childTnLst>
                              <p:par>
                                <p:cTn id="45" presetID="37" presetClass="entr" presetSubtype="0" fill="hold" grpId="0" nodeType="after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fade">
                                      <p:cBhvr>
                                        <p:cTn id="47" dur="1000"/>
                                        <p:tgtEl>
                                          <p:spTgt spid="43"/>
                                        </p:tgtEl>
                                      </p:cBhvr>
                                    </p:animEffect>
                                    <p:anim calcmode="lin" valueType="num">
                                      <p:cBhvr>
                                        <p:cTn id="48" dur="1000" fill="hold"/>
                                        <p:tgtEl>
                                          <p:spTgt spid="43"/>
                                        </p:tgtEl>
                                        <p:attrNameLst>
                                          <p:attrName>ppt_x</p:attrName>
                                        </p:attrNameLst>
                                      </p:cBhvr>
                                      <p:tavLst>
                                        <p:tav tm="0">
                                          <p:val>
                                            <p:strVal val="#ppt_x"/>
                                          </p:val>
                                        </p:tav>
                                        <p:tav tm="100000">
                                          <p:val>
                                            <p:strVal val="#ppt_x"/>
                                          </p:val>
                                        </p:tav>
                                      </p:tavLst>
                                    </p:anim>
                                    <p:anim calcmode="lin" valueType="num">
                                      <p:cBhvr>
                                        <p:cTn id="49" dur="900" decel="100000" fill="hold"/>
                                        <p:tgtEl>
                                          <p:spTgt spid="43"/>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par>
                                <p:cTn id="51" presetID="37" presetClass="entr" presetSubtype="0" fill="hold" grpId="0" nodeType="with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fade">
                                      <p:cBhvr>
                                        <p:cTn id="53" dur="1000"/>
                                        <p:tgtEl>
                                          <p:spTgt spid="67"/>
                                        </p:tgtEl>
                                      </p:cBhvr>
                                    </p:animEffect>
                                    <p:anim calcmode="lin" valueType="num">
                                      <p:cBhvr>
                                        <p:cTn id="54" dur="1000" fill="hold"/>
                                        <p:tgtEl>
                                          <p:spTgt spid="67"/>
                                        </p:tgtEl>
                                        <p:attrNameLst>
                                          <p:attrName>ppt_x</p:attrName>
                                        </p:attrNameLst>
                                      </p:cBhvr>
                                      <p:tavLst>
                                        <p:tav tm="0">
                                          <p:val>
                                            <p:strVal val="#ppt_x"/>
                                          </p:val>
                                        </p:tav>
                                        <p:tav tm="100000">
                                          <p:val>
                                            <p:strVal val="#ppt_x"/>
                                          </p:val>
                                        </p:tav>
                                      </p:tavLst>
                                    </p:anim>
                                    <p:anim calcmode="lin" valueType="num">
                                      <p:cBhvr>
                                        <p:cTn id="55" dur="900" decel="100000" fill="hold"/>
                                        <p:tgtEl>
                                          <p:spTgt spid="67"/>
                                        </p:tgtEl>
                                        <p:attrNameLst>
                                          <p:attrName>ppt_y</p:attrName>
                                        </p:attrNameLst>
                                      </p:cBhvr>
                                      <p:tavLst>
                                        <p:tav tm="0">
                                          <p:val>
                                            <p:strVal val="#ppt_y+1"/>
                                          </p:val>
                                        </p:tav>
                                        <p:tav tm="100000">
                                          <p:val>
                                            <p:strVal val="#ppt_y-.03"/>
                                          </p:val>
                                        </p:tav>
                                      </p:tavLst>
                                    </p:anim>
                                    <p:anim calcmode="lin" valueType="num">
                                      <p:cBhvr>
                                        <p:cTn id="56"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57" fill="hold">
                            <p:stCondLst>
                              <p:cond delay="4500"/>
                            </p:stCondLst>
                            <p:childTnLst>
                              <p:par>
                                <p:cTn id="58" presetID="53" presetClass="entr" presetSubtype="16"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 calcmode="lin" valueType="num">
                                      <p:cBhvr>
                                        <p:cTn id="60" dur="500" fill="hold"/>
                                        <p:tgtEl>
                                          <p:spTgt spid="56"/>
                                        </p:tgtEl>
                                        <p:attrNameLst>
                                          <p:attrName>ppt_w</p:attrName>
                                        </p:attrNameLst>
                                      </p:cBhvr>
                                      <p:tavLst>
                                        <p:tav tm="0">
                                          <p:val>
                                            <p:fltVal val="0"/>
                                          </p:val>
                                        </p:tav>
                                        <p:tav tm="100000">
                                          <p:val>
                                            <p:strVal val="#ppt_w"/>
                                          </p:val>
                                        </p:tav>
                                      </p:tavLst>
                                    </p:anim>
                                    <p:anim calcmode="lin" valueType="num">
                                      <p:cBhvr>
                                        <p:cTn id="61" dur="500" fill="hold"/>
                                        <p:tgtEl>
                                          <p:spTgt spid="56"/>
                                        </p:tgtEl>
                                        <p:attrNameLst>
                                          <p:attrName>ppt_h</p:attrName>
                                        </p:attrNameLst>
                                      </p:cBhvr>
                                      <p:tavLst>
                                        <p:tav tm="0">
                                          <p:val>
                                            <p:fltVal val="0"/>
                                          </p:val>
                                        </p:tav>
                                        <p:tav tm="100000">
                                          <p:val>
                                            <p:strVal val="#ppt_h"/>
                                          </p:val>
                                        </p:tav>
                                      </p:tavLst>
                                    </p:anim>
                                    <p:animEffect transition="in" filter="fade">
                                      <p:cBhvr>
                                        <p:cTn id="62" dur="500"/>
                                        <p:tgtEl>
                                          <p:spTgt spid="56"/>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childTnLst>
                                </p:cTn>
                              </p:par>
                            </p:childTnLst>
                          </p:cTn>
                        </p:par>
                        <p:par>
                          <p:cTn id="68" fill="hold">
                            <p:stCondLst>
                              <p:cond delay="5000"/>
                            </p:stCondLst>
                            <p:childTnLst>
                              <p:par>
                                <p:cTn id="69" presetID="37" presetClass="entr" presetSubtype="0" fill="hold" grpId="0" nodeType="afterEffect">
                                  <p:stCondLst>
                                    <p:cond delay="0"/>
                                  </p:stCondLst>
                                  <p:childTnLst>
                                    <p:set>
                                      <p:cBhvr>
                                        <p:cTn id="70" dur="1" fill="hold">
                                          <p:stCondLst>
                                            <p:cond delay="0"/>
                                          </p:stCondLst>
                                        </p:cTn>
                                        <p:tgtEl>
                                          <p:spTgt spid="78"/>
                                        </p:tgtEl>
                                        <p:attrNameLst>
                                          <p:attrName>style.visibility</p:attrName>
                                        </p:attrNameLst>
                                      </p:cBhvr>
                                      <p:to>
                                        <p:strVal val="visible"/>
                                      </p:to>
                                    </p:set>
                                    <p:animEffect transition="in" filter="fade">
                                      <p:cBhvr>
                                        <p:cTn id="71" dur="1000"/>
                                        <p:tgtEl>
                                          <p:spTgt spid="78"/>
                                        </p:tgtEl>
                                      </p:cBhvr>
                                    </p:animEffect>
                                    <p:anim calcmode="lin" valueType="num">
                                      <p:cBhvr>
                                        <p:cTn id="72" dur="1000" fill="hold"/>
                                        <p:tgtEl>
                                          <p:spTgt spid="78"/>
                                        </p:tgtEl>
                                        <p:attrNameLst>
                                          <p:attrName>ppt_x</p:attrName>
                                        </p:attrNameLst>
                                      </p:cBhvr>
                                      <p:tavLst>
                                        <p:tav tm="0">
                                          <p:val>
                                            <p:strVal val="#ppt_x"/>
                                          </p:val>
                                        </p:tav>
                                        <p:tav tm="100000">
                                          <p:val>
                                            <p:strVal val="#ppt_x"/>
                                          </p:val>
                                        </p:tav>
                                      </p:tavLst>
                                    </p:anim>
                                    <p:anim calcmode="lin" valueType="num">
                                      <p:cBhvr>
                                        <p:cTn id="73" dur="900" decel="100000" fill="hold"/>
                                        <p:tgtEl>
                                          <p:spTgt spid="7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75" fill="hold">
                            <p:stCondLst>
                              <p:cond delay="6000"/>
                            </p:stCondLst>
                            <p:childTnLst>
                              <p:par>
                                <p:cTn id="76" presetID="53" presetClass="entr" presetSubtype="16" fill="hold" grpId="0" nodeType="afterEffect">
                                  <p:stCondLst>
                                    <p:cond delay="0"/>
                                  </p:stCondLst>
                                  <p:childTnLst>
                                    <p:set>
                                      <p:cBhvr>
                                        <p:cTn id="77" dur="1" fill="hold">
                                          <p:stCondLst>
                                            <p:cond delay="0"/>
                                          </p:stCondLst>
                                        </p:cTn>
                                        <p:tgtEl>
                                          <p:spTgt spid="75"/>
                                        </p:tgtEl>
                                        <p:attrNameLst>
                                          <p:attrName>style.visibility</p:attrName>
                                        </p:attrNameLst>
                                      </p:cBhvr>
                                      <p:to>
                                        <p:strVal val="visible"/>
                                      </p:to>
                                    </p:set>
                                    <p:anim calcmode="lin" valueType="num">
                                      <p:cBhvr>
                                        <p:cTn id="78" dur="500" fill="hold"/>
                                        <p:tgtEl>
                                          <p:spTgt spid="75"/>
                                        </p:tgtEl>
                                        <p:attrNameLst>
                                          <p:attrName>ppt_w</p:attrName>
                                        </p:attrNameLst>
                                      </p:cBhvr>
                                      <p:tavLst>
                                        <p:tav tm="0">
                                          <p:val>
                                            <p:fltVal val="0"/>
                                          </p:val>
                                        </p:tav>
                                        <p:tav tm="100000">
                                          <p:val>
                                            <p:strVal val="#ppt_w"/>
                                          </p:val>
                                        </p:tav>
                                      </p:tavLst>
                                    </p:anim>
                                    <p:anim calcmode="lin" valueType="num">
                                      <p:cBhvr>
                                        <p:cTn id="79" dur="500" fill="hold"/>
                                        <p:tgtEl>
                                          <p:spTgt spid="75"/>
                                        </p:tgtEl>
                                        <p:attrNameLst>
                                          <p:attrName>ppt_h</p:attrName>
                                        </p:attrNameLst>
                                      </p:cBhvr>
                                      <p:tavLst>
                                        <p:tav tm="0">
                                          <p:val>
                                            <p:fltVal val="0"/>
                                          </p:val>
                                        </p:tav>
                                        <p:tav tm="100000">
                                          <p:val>
                                            <p:strVal val="#ppt_h"/>
                                          </p:val>
                                        </p:tav>
                                      </p:tavLst>
                                    </p:anim>
                                    <p:animEffect transition="in" filter="fade">
                                      <p:cBhvr>
                                        <p:cTn id="80" dur="500"/>
                                        <p:tgtEl>
                                          <p:spTgt spid="75"/>
                                        </p:tgtEl>
                                      </p:cBhvr>
                                    </p:animEffect>
                                  </p:childTnLst>
                                </p:cTn>
                              </p:par>
                              <p:par>
                                <p:cTn id="81" presetID="53" presetClass="entr" presetSubtype="16" fill="hold" grpId="0" nodeType="with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childTnLst>
                                </p:cTn>
                              </p:par>
                            </p:childTnLst>
                          </p:cTn>
                        </p:par>
                        <p:par>
                          <p:cTn id="86" fill="hold">
                            <p:stCondLst>
                              <p:cond delay="6500"/>
                            </p:stCondLst>
                            <p:childTnLst>
                              <p:par>
                                <p:cTn id="87" presetID="37" presetClass="entr" presetSubtype="0" fill="hold" grpId="0" nodeType="afterEffect">
                                  <p:stCondLst>
                                    <p:cond delay="0"/>
                                  </p:stCondLst>
                                  <p:childTnLst>
                                    <p:set>
                                      <p:cBhvr>
                                        <p:cTn id="88" dur="1" fill="hold">
                                          <p:stCondLst>
                                            <p:cond delay="0"/>
                                          </p:stCondLst>
                                        </p:cTn>
                                        <p:tgtEl>
                                          <p:spTgt spid="81"/>
                                        </p:tgtEl>
                                        <p:attrNameLst>
                                          <p:attrName>style.visibility</p:attrName>
                                        </p:attrNameLst>
                                      </p:cBhvr>
                                      <p:to>
                                        <p:strVal val="visible"/>
                                      </p:to>
                                    </p:set>
                                    <p:animEffect transition="in" filter="fade">
                                      <p:cBhvr>
                                        <p:cTn id="89" dur="1000"/>
                                        <p:tgtEl>
                                          <p:spTgt spid="81"/>
                                        </p:tgtEl>
                                      </p:cBhvr>
                                    </p:animEffect>
                                    <p:anim calcmode="lin" valueType="num">
                                      <p:cBhvr>
                                        <p:cTn id="90" dur="1000" fill="hold"/>
                                        <p:tgtEl>
                                          <p:spTgt spid="81"/>
                                        </p:tgtEl>
                                        <p:attrNameLst>
                                          <p:attrName>ppt_x</p:attrName>
                                        </p:attrNameLst>
                                      </p:cBhvr>
                                      <p:tavLst>
                                        <p:tav tm="0">
                                          <p:val>
                                            <p:strVal val="#ppt_x"/>
                                          </p:val>
                                        </p:tav>
                                        <p:tav tm="100000">
                                          <p:val>
                                            <p:strVal val="#ppt_x"/>
                                          </p:val>
                                        </p:tav>
                                      </p:tavLst>
                                    </p:anim>
                                    <p:anim calcmode="lin" valueType="num">
                                      <p:cBhvr>
                                        <p:cTn id="91" dur="900" decel="100000" fill="hold"/>
                                        <p:tgtEl>
                                          <p:spTgt spid="81"/>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53" presetClass="entr" presetSubtype="16" fill="hold" grpId="0" nodeType="afterEffect">
                                  <p:stCondLst>
                                    <p:cond delay="0"/>
                                  </p:stCondLst>
                                  <p:childTnLst>
                                    <p:set>
                                      <p:cBhvr>
                                        <p:cTn id="95" dur="1" fill="hold">
                                          <p:stCondLst>
                                            <p:cond delay="0"/>
                                          </p:stCondLst>
                                        </p:cTn>
                                        <p:tgtEl>
                                          <p:spTgt spid="77"/>
                                        </p:tgtEl>
                                        <p:attrNameLst>
                                          <p:attrName>style.visibility</p:attrName>
                                        </p:attrNameLst>
                                      </p:cBhvr>
                                      <p:to>
                                        <p:strVal val="visible"/>
                                      </p:to>
                                    </p:set>
                                    <p:anim calcmode="lin" valueType="num">
                                      <p:cBhvr>
                                        <p:cTn id="96" dur="500" fill="hold"/>
                                        <p:tgtEl>
                                          <p:spTgt spid="77"/>
                                        </p:tgtEl>
                                        <p:attrNameLst>
                                          <p:attrName>ppt_w</p:attrName>
                                        </p:attrNameLst>
                                      </p:cBhvr>
                                      <p:tavLst>
                                        <p:tav tm="0">
                                          <p:val>
                                            <p:fltVal val="0"/>
                                          </p:val>
                                        </p:tav>
                                        <p:tav tm="100000">
                                          <p:val>
                                            <p:strVal val="#ppt_w"/>
                                          </p:val>
                                        </p:tav>
                                      </p:tavLst>
                                    </p:anim>
                                    <p:anim calcmode="lin" valueType="num">
                                      <p:cBhvr>
                                        <p:cTn id="97" dur="500" fill="hold"/>
                                        <p:tgtEl>
                                          <p:spTgt spid="77"/>
                                        </p:tgtEl>
                                        <p:attrNameLst>
                                          <p:attrName>ppt_h</p:attrName>
                                        </p:attrNameLst>
                                      </p:cBhvr>
                                      <p:tavLst>
                                        <p:tav tm="0">
                                          <p:val>
                                            <p:fltVal val="0"/>
                                          </p:val>
                                        </p:tav>
                                        <p:tav tm="100000">
                                          <p:val>
                                            <p:strVal val="#ppt_h"/>
                                          </p:val>
                                        </p:tav>
                                      </p:tavLst>
                                    </p:anim>
                                    <p:animEffect transition="in" filter="fade">
                                      <p:cBhvr>
                                        <p:cTn id="98" dur="500"/>
                                        <p:tgtEl>
                                          <p:spTgt spid="77"/>
                                        </p:tgtEl>
                                      </p:cBhvr>
                                    </p:animEffect>
                                  </p:childTnLst>
                                </p:cTn>
                              </p:par>
                              <p:par>
                                <p:cTn id="99" presetID="53" presetClass="entr" presetSubtype="16" fill="hold" grpId="0" nodeType="withEffect">
                                  <p:stCondLst>
                                    <p:cond delay="0"/>
                                  </p:stCondLst>
                                  <p:childTnLst>
                                    <p:set>
                                      <p:cBhvr>
                                        <p:cTn id="100" dur="1" fill="hold">
                                          <p:stCondLst>
                                            <p:cond delay="0"/>
                                          </p:stCondLst>
                                        </p:cTn>
                                        <p:tgtEl>
                                          <p:spTgt spid="58"/>
                                        </p:tgtEl>
                                        <p:attrNameLst>
                                          <p:attrName>style.visibility</p:attrName>
                                        </p:attrNameLst>
                                      </p:cBhvr>
                                      <p:to>
                                        <p:strVal val="visible"/>
                                      </p:to>
                                    </p:set>
                                    <p:anim calcmode="lin" valueType="num">
                                      <p:cBhvr>
                                        <p:cTn id="101" dur="500" fill="hold"/>
                                        <p:tgtEl>
                                          <p:spTgt spid="58"/>
                                        </p:tgtEl>
                                        <p:attrNameLst>
                                          <p:attrName>ppt_w</p:attrName>
                                        </p:attrNameLst>
                                      </p:cBhvr>
                                      <p:tavLst>
                                        <p:tav tm="0">
                                          <p:val>
                                            <p:fltVal val="0"/>
                                          </p:val>
                                        </p:tav>
                                        <p:tav tm="100000">
                                          <p:val>
                                            <p:strVal val="#ppt_w"/>
                                          </p:val>
                                        </p:tav>
                                      </p:tavLst>
                                    </p:anim>
                                    <p:anim calcmode="lin" valueType="num">
                                      <p:cBhvr>
                                        <p:cTn id="102" dur="500" fill="hold"/>
                                        <p:tgtEl>
                                          <p:spTgt spid="58"/>
                                        </p:tgtEl>
                                        <p:attrNameLst>
                                          <p:attrName>ppt_h</p:attrName>
                                        </p:attrNameLst>
                                      </p:cBhvr>
                                      <p:tavLst>
                                        <p:tav tm="0">
                                          <p:val>
                                            <p:fltVal val="0"/>
                                          </p:val>
                                        </p:tav>
                                        <p:tav tm="100000">
                                          <p:val>
                                            <p:strVal val="#ppt_h"/>
                                          </p:val>
                                        </p:tav>
                                      </p:tavLst>
                                    </p:anim>
                                    <p:animEffect transition="in" filter="fade">
                                      <p:cBhvr>
                                        <p:cTn id="103" dur="500"/>
                                        <p:tgtEl>
                                          <p:spTgt spid="58"/>
                                        </p:tgtEl>
                                      </p:cBhvr>
                                    </p:animEffect>
                                  </p:childTnLst>
                                </p:cTn>
                              </p:par>
                            </p:childTnLst>
                          </p:cTn>
                        </p:par>
                        <p:par>
                          <p:cTn id="104" fill="hold">
                            <p:stCondLst>
                              <p:cond delay="8000"/>
                            </p:stCondLst>
                            <p:childTnLst>
                              <p:par>
                                <p:cTn id="105" presetID="37" presetClass="entr" presetSubtype="0" fill="hold" grpId="0" nodeType="afterEffect">
                                  <p:stCondLst>
                                    <p:cond delay="0"/>
                                  </p:stCondLst>
                                  <p:childTnLst>
                                    <p:set>
                                      <p:cBhvr>
                                        <p:cTn id="106" dur="1" fill="hold">
                                          <p:stCondLst>
                                            <p:cond delay="0"/>
                                          </p:stCondLst>
                                        </p:cTn>
                                        <p:tgtEl>
                                          <p:spTgt spid="80"/>
                                        </p:tgtEl>
                                        <p:attrNameLst>
                                          <p:attrName>style.visibility</p:attrName>
                                        </p:attrNameLst>
                                      </p:cBhvr>
                                      <p:to>
                                        <p:strVal val="visible"/>
                                      </p:to>
                                    </p:set>
                                    <p:animEffect transition="in" filter="fade">
                                      <p:cBhvr>
                                        <p:cTn id="107" dur="1000"/>
                                        <p:tgtEl>
                                          <p:spTgt spid="80"/>
                                        </p:tgtEl>
                                      </p:cBhvr>
                                    </p:animEffect>
                                    <p:anim calcmode="lin" valueType="num">
                                      <p:cBhvr>
                                        <p:cTn id="108" dur="1000" fill="hold"/>
                                        <p:tgtEl>
                                          <p:spTgt spid="80"/>
                                        </p:tgtEl>
                                        <p:attrNameLst>
                                          <p:attrName>ppt_x</p:attrName>
                                        </p:attrNameLst>
                                      </p:cBhvr>
                                      <p:tavLst>
                                        <p:tav tm="0">
                                          <p:val>
                                            <p:strVal val="#ppt_x"/>
                                          </p:val>
                                        </p:tav>
                                        <p:tav tm="100000">
                                          <p:val>
                                            <p:strVal val="#ppt_x"/>
                                          </p:val>
                                        </p:tav>
                                      </p:tavLst>
                                    </p:anim>
                                    <p:anim calcmode="lin" valueType="num">
                                      <p:cBhvr>
                                        <p:cTn id="109" dur="900" decel="100000" fill="hold"/>
                                        <p:tgtEl>
                                          <p:spTgt spid="80"/>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80"/>
                                        </p:tgtEl>
                                        <p:attrNameLst>
                                          <p:attrName>ppt_y</p:attrName>
                                        </p:attrNameLst>
                                      </p:cBhvr>
                                      <p:tavLst>
                                        <p:tav tm="0">
                                          <p:val>
                                            <p:strVal val="#ppt_y-.03"/>
                                          </p:val>
                                        </p:tav>
                                        <p:tav tm="100000">
                                          <p:val>
                                            <p:strVal val="#ppt_y"/>
                                          </p:val>
                                        </p:tav>
                                      </p:tavLst>
                                    </p:anim>
                                  </p:childTnLst>
                                </p:cTn>
                              </p:par>
                            </p:childTnLst>
                          </p:cTn>
                        </p:par>
                        <p:par>
                          <p:cTn id="111" fill="hold">
                            <p:stCondLst>
                              <p:cond delay="9000"/>
                            </p:stCondLst>
                            <p:childTnLst>
                              <p:par>
                                <p:cTn id="112" presetID="53" presetClass="entr" presetSubtype="16" fill="hold" grpId="0" nodeType="afterEffect">
                                  <p:stCondLst>
                                    <p:cond delay="0"/>
                                  </p:stCondLst>
                                  <p:childTnLst>
                                    <p:set>
                                      <p:cBhvr>
                                        <p:cTn id="113" dur="1" fill="hold">
                                          <p:stCondLst>
                                            <p:cond delay="0"/>
                                          </p:stCondLst>
                                        </p:cTn>
                                        <p:tgtEl>
                                          <p:spTgt spid="76"/>
                                        </p:tgtEl>
                                        <p:attrNameLst>
                                          <p:attrName>style.visibility</p:attrName>
                                        </p:attrNameLst>
                                      </p:cBhvr>
                                      <p:to>
                                        <p:strVal val="visible"/>
                                      </p:to>
                                    </p:set>
                                    <p:anim calcmode="lin" valueType="num">
                                      <p:cBhvr>
                                        <p:cTn id="114" dur="500" fill="hold"/>
                                        <p:tgtEl>
                                          <p:spTgt spid="76"/>
                                        </p:tgtEl>
                                        <p:attrNameLst>
                                          <p:attrName>ppt_w</p:attrName>
                                        </p:attrNameLst>
                                      </p:cBhvr>
                                      <p:tavLst>
                                        <p:tav tm="0">
                                          <p:val>
                                            <p:fltVal val="0"/>
                                          </p:val>
                                        </p:tav>
                                        <p:tav tm="100000">
                                          <p:val>
                                            <p:strVal val="#ppt_w"/>
                                          </p:val>
                                        </p:tav>
                                      </p:tavLst>
                                    </p:anim>
                                    <p:anim calcmode="lin" valueType="num">
                                      <p:cBhvr>
                                        <p:cTn id="115" dur="500" fill="hold"/>
                                        <p:tgtEl>
                                          <p:spTgt spid="76"/>
                                        </p:tgtEl>
                                        <p:attrNameLst>
                                          <p:attrName>ppt_h</p:attrName>
                                        </p:attrNameLst>
                                      </p:cBhvr>
                                      <p:tavLst>
                                        <p:tav tm="0">
                                          <p:val>
                                            <p:fltVal val="0"/>
                                          </p:val>
                                        </p:tav>
                                        <p:tav tm="100000">
                                          <p:val>
                                            <p:strVal val="#ppt_h"/>
                                          </p:val>
                                        </p:tav>
                                      </p:tavLst>
                                    </p:anim>
                                    <p:animEffect transition="in" filter="fade">
                                      <p:cBhvr>
                                        <p:cTn id="116" dur="500"/>
                                        <p:tgtEl>
                                          <p:spTgt spid="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p:cTn id="119" dur="500" fill="hold"/>
                                        <p:tgtEl>
                                          <p:spTgt spid="54"/>
                                        </p:tgtEl>
                                        <p:attrNameLst>
                                          <p:attrName>ppt_w</p:attrName>
                                        </p:attrNameLst>
                                      </p:cBhvr>
                                      <p:tavLst>
                                        <p:tav tm="0">
                                          <p:val>
                                            <p:fltVal val="0"/>
                                          </p:val>
                                        </p:tav>
                                        <p:tav tm="100000">
                                          <p:val>
                                            <p:strVal val="#ppt_w"/>
                                          </p:val>
                                        </p:tav>
                                      </p:tavLst>
                                    </p:anim>
                                    <p:anim calcmode="lin" valueType="num">
                                      <p:cBhvr>
                                        <p:cTn id="120" dur="500" fill="hold"/>
                                        <p:tgtEl>
                                          <p:spTgt spid="54"/>
                                        </p:tgtEl>
                                        <p:attrNameLst>
                                          <p:attrName>ppt_h</p:attrName>
                                        </p:attrNameLst>
                                      </p:cBhvr>
                                      <p:tavLst>
                                        <p:tav tm="0">
                                          <p:val>
                                            <p:fltVal val="0"/>
                                          </p:val>
                                        </p:tav>
                                        <p:tav tm="100000">
                                          <p:val>
                                            <p:strVal val="#ppt_h"/>
                                          </p:val>
                                        </p:tav>
                                      </p:tavLst>
                                    </p:anim>
                                    <p:animEffect transition="in" filter="fade">
                                      <p:cBhvr>
                                        <p:cTn id="121" dur="500"/>
                                        <p:tgtEl>
                                          <p:spTgt spid="54"/>
                                        </p:tgtEl>
                                      </p:cBhvr>
                                    </p:animEffect>
                                  </p:childTnLst>
                                </p:cTn>
                              </p:par>
                            </p:childTnLst>
                          </p:cTn>
                        </p:par>
                        <p:par>
                          <p:cTn id="122" fill="hold">
                            <p:stCondLst>
                              <p:cond delay="9500"/>
                            </p:stCondLst>
                            <p:childTnLst>
                              <p:par>
                                <p:cTn id="123" presetID="37" presetClass="entr" presetSubtype="0" fill="hold" grpId="0" nodeType="afterEffect">
                                  <p:stCondLst>
                                    <p:cond delay="0"/>
                                  </p:stCondLst>
                                  <p:childTnLst>
                                    <p:set>
                                      <p:cBhvr>
                                        <p:cTn id="124" dur="1" fill="hold">
                                          <p:stCondLst>
                                            <p:cond delay="0"/>
                                          </p:stCondLst>
                                        </p:cTn>
                                        <p:tgtEl>
                                          <p:spTgt spid="79"/>
                                        </p:tgtEl>
                                        <p:attrNameLst>
                                          <p:attrName>style.visibility</p:attrName>
                                        </p:attrNameLst>
                                      </p:cBhvr>
                                      <p:to>
                                        <p:strVal val="visible"/>
                                      </p:to>
                                    </p:set>
                                    <p:animEffect transition="in" filter="fade">
                                      <p:cBhvr>
                                        <p:cTn id="125" dur="1000"/>
                                        <p:tgtEl>
                                          <p:spTgt spid="79"/>
                                        </p:tgtEl>
                                      </p:cBhvr>
                                    </p:animEffect>
                                    <p:anim calcmode="lin" valueType="num">
                                      <p:cBhvr>
                                        <p:cTn id="126" dur="1000" fill="hold"/>
                                        <p:tgtEl>
                                          <p:spTgt spid="79"/>
                                        </p:tgtEl>
                                        <p:attrNameLst>
                                          <p:attrName>ppt_x</p:attrName>
                                        </p:attrNameLst>
                                      </p:cBhvr>
                                      <p:tavLst>
                                        <p:tav tm="0">
                                          <p:val>
                                            <p:strVal val="#ppt_x"/>
                                          </p:val>
                                        </p:tav>
                                        <p:tav tm="100000">
                                          <p:val>
                                            <p:strVal val="#ppt_x"/>
                                          </p:val>
                                        </p:tav>
                                      </p:tavLst>
                                    </p:anim>
                                    <p:anim calcmode="lin" valueType="num">
                                      <p:cBhvr>
                                        <p:cTn id="127" dur="900" decel="100000" fill="hold"/>
                                        <p:tgtEl>
                                          <p:spTgt spid="79"/>
                                        </p:tgtEl>
                                        <p:attrNameLst>
                                          <p:attrName>ppt_y</p:attrName>
                                        </p:attrNameLst>
                                      </p:cBhvr>
                                      <p:tavLst>
                                        <p:tav tm="0">
                                          <p:val>
                                            <p:strVal val="#ppt_y+1"/>
                                          </p:val>
                                        </p:tav>
                                        <p:tav tm="100000">
                                          <p:val>
                                            <p:strVal val="#ppt_y-.03"/>
                                          </p:val>
                                        </p:tav>
                                      </p:tavLst>
                                    </p:anim>
                                    <p:anim calcmode="lin" valueType="num">
                                      <p:cBhvr>
                                        <p:cTn id="128"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64" grpId="0" animBg="1"/>
      <p:bldP spid="65" grpId="0" animBg="1"/>
      <p:bldP spid="66" grpId="0" animBg="1"/>
      <p:bldP spid="43" grpId="0" animBg="1"/>
      <p:bldP spid="54" grpId="0" animBg="1"/>
      <p:bldP spid="55" grpId="0" animBg="1"/>
      <p:bldP spid="56" grpId="0" animBg="1"/>
      <p:bldP spid="57" grpId="0" animBg="1"/>
      <p:bldP spid="58" grpId="0" animBg="1"/>
      <p:bldP spid="67" grpId="0"/>
      <p:bldP spid="74" grpId="0" animBg="1"/>
      <p:bldP spid="75" grpId="0" animBg="1"/>
      <p:bldP spid="76" grpId="0" animBg="1"/>
      <p:bldP spid="77" grpId="0" animBg="1"/>
      <p:bldP spid="78" grpId="0"/>
      <p:bldP spid="79" grpId="0"/>
      <p:bldP spid="80"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2016-10-31T23:15:16Z</dcterms:modified>
</cp:coreProperties>
</file>