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77735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985054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rgbClr val="56595E"/>
                </a:solidFill>
                <a:latin typeface="Candara" panose="020E0502030303020204" pitchFamily="34" charset="0"/>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rgbClr val="56595E"/>
              </a:solidFill>
              <a:latin typeface="Candara" panose="020E0502030303020204" pitchFamily="34" charset="0"/>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rgbClr val="56595E"/>
                </a:solidFill>
                <a:latin typeface="Candara" panose="020E0502030303020204" pitchFamily="34" charset="0"/>
              </a:rPr>
              <a:t>Lorem Ipsum Dolor</a:t>
            </a:r>
          </a:p>
        </p:txBody>
      </p:sp>
      <p:sp>
        <p:nvSpPr>
          <p:cNvPr id="9" name="TextBox 8"/>
          <p:cNvSpPr txBox="1"/>
          <p:nvPr/>
        </p:nvSpPr>
        <p:spPr>
          <a:xfrm>
            <a:off x="6382491" y="4824023"/>
            <a:ext cx="4913419" cy="1292662"/>
          </a:xfrm>
          <a:prstGeom prst="rect">
            <a:avLst/>
          </a:prstGeom>
          <a:noFill/>
        </p:spPr>
        <p:txBody>
          <a:bodyPr wrap="square" lIns="0" tIns="0" rIns="0" bIns="0" rtlCol="0">
            <a:spAutoFit/>
          </a:bodyPr>
          <a:lstStyle/>
          <a:p>
            <a:pPr algn="just"/>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11" name="Picture 1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8993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1441</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2016-10-31T22:59:17Z</dcterms:modified>
</cp:coreProperties>
</file>