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3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FF2B2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0B0F0"/>
                </a:solidFill>
                <a:latin typeface="Candara" panose="020E0502030303020204" pitchFamily="34" charset="0"/>
              </a:rPr>
              <a:t>LOREM IPSUM</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85C40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D7D31"/>
                </a:solidFill>
                <a:latin typeface="Candara" panose="020E0502030303020204" pitchFamily="34" charset="0"/>
              </a:rPr>
              <a:t>LOREM IPSUM</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3EB8C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A5A5A5"/>
                </a:solidFill>
                <a:latin typeface="Candara" panose="020E0502030303020204" pitchFamily="34" charset="0"/>
              </a:rPr>
              <a:t>LOREM IPSUM</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FF2B2A"/>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85C401"/>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3EB8CD"/>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656296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2016-10-31T22:57:16Z</dcterms:modified>
</cp:coreProperties>
</file>