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61016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9956655" y="4448078"/>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rgbClr val="A2A2A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10425679" y="3942842"/>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rgbClr val="A5A5A5"/>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9677308" y="2459898"/>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rgbClr val="A8A8A8"/>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10956778" y="2609916"/>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rgbClr val="B0B0B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10970574" y="2477140"/>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rgbClr val="B2B2B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10530863" y="2204694"/>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rgbClr val="B4B4B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10913670" y="2030531"/>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rgbClr val="BABAB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10951607" y="1856373"/>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rgbClr val="BCBCB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10499824" y="1542539"/>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rgbClr val="BEBEBE"/>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780768" y="1544265"/>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rgbClr val="C1C1C1"/>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342784" y="1290785"/>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C4C4C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032399" y="1959835"/>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rgbClr val="C7C7C7"/>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7311493" y="2339193"/>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rgbClr val="CACAC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1" name="Freeform 60"/>
          <p:cNvSpPr/>
          <p:nvPr/>
        </p:nvSpPr>
        <p:spPr>
          <a:xfrm>
            <a:off x="6713143" y="2349539"/>
            <a:ext cx="867350" cy="900113"/>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5330209" y="2280565"/>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rgbClr val="D9D9D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7725337" y="749340"/>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rgbClr val="D0D0D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5364695" y="785550"/>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rgbClr val="D6D6D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6842467" y="304456"/>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rgbClr val="D3D3D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8370246" y="421712"/>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9084129" y="749339"/>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8830649" y="1176979"/>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9087577" y="982126"/>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9104821" y="1070069"/>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9025501" y="1076966"/>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7880532" y="3844554"/>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rgbClr val="99999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8459915" y="4751564"/>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rgbClr val="93939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8570273" y="5325773"/>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rgbClr val="90909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7990889" y="5546491"/>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rgbClr val="8D8D8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8668562" y="4317027"/>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96969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9022054" y="3366908"/>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rgbClr val="9F9F9F"/>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8620279" y="3059973"/>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rgbClr val="9C9C9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448799" y="1509296"/>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572119" y="16348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962552" y="2666957"/>
            <a:ext cx="203200" cy="203200"/>
          </a:xfrm>
          <a:prstGeom prst="triangle">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9657931" y="3143664"/>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781251" y="326926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0171684" y="4301325"/>
            <a:ext cx="203200" cy="203200"/>
          </a:xfrm>
          <a:prstGeom prst="triangle">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7546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00" fill="hold"/>
                                        <p:tgtEl>
                                          <p:spTgt spid="61"/>
                                        </p:tgtEl>
                                        <p:attrNameLst>
                                          <p:attrName>ppt_x</p:attrName>
                                        </p:attrNameLst>
                                      </p:cBhvr>
                                      <p:tavLst>
                                        <p:tav tm="0">
                                          <p:val>
                                            <p:strVal val="#ppt_x"/>
                                          </p:val>
                                        </p:tav>
                                        <p:tav tm="100000">
                                          <p:val>
                                            <p:strVal val="#ppt_x"/>
                                          </p:val>
                                        </p:tav>
                                      </p:tavLst>
                                    </p:anim>
                                    <p:anim calcmode="lin" valueType="num">
                                      <p:cBhvr additive="base">
                                        <p:cTn id="77" dur="10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 calcmode="lin" valueType="num">
                                      <p:cBhvr additive="base">
                                        <p:cTn id="81" dur="100" fill="hold"/>
                                        <p:tgtEl>
                                          <p:spTgt spid="60"/>
                                        </p:tgtEl>
                                        <p:attrNameLst>
                                          <p:attrName>ppt_x</p:attrName>
                                        </p:attrNameLst>
                                      </p:cBhvr>
                                      <p:tavLst>
                                        <p:tav tm="0">
                                          <p:val>
                                            <p:strVal val="#ppt_x"/>
                                          </p:val>
                                        </p:tav>
                                        <p:tav tm="100000">
                                          <p:val>
                                            <p:strVal val="#ppt_x"/>
                                          </p:val>
                                        </p:tav>
                                      </p:tavLst>
                                    </p:anim>
                                    <p:anim calcmode="lin" valueType="num">
                                      <p:cBhvr additive="base">
                                        <p:cTn id="82" dur="100" fill="hold"/>
                                        <p:tgtEl>
                                          <p:spTgt spid="60"/>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100" fill="hold"/>
                                        <p:tgtEl>
                                          <p:spTgt spid="53"/>
                                        </p:tgtEl>
                                        <p:attrNameLst>
                                          <p:attrName>ppt_x</p:attrName>
                                        </p:attrNameLst>
                                      </p:cBhvr>
                                      <p:tavLst>
                                        <p:tav tm="0">
                                          <p:val>
                                            <p:strVal val="#ppt_x"/>
                                          </p:val>
                                        </p:tav>
                                        <p:tav tm="100000">
                                          <p:val>
                                            <p:strVal val="#ppt_x"/>
                                          </p:val>
                                        </p:tav>
                                      </p:tavLst>
                                    </p:anim>
                                    <p:anim calcmode="lin" valueType="num">
                                      <p:cBhvr additive="base">
                                        <p:cTn id="87" dur="1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 fill="hold"/>
                                        <p:tgtEl>
                                          <p:spTgt spid="59"/>
                                        </p:tgtEl>
                                        <p:attrNameLst>
                                          <p:attrName>ppt_x</p:attrName>
                                        </p:attrNameLst>
                                      </p:cBhvr>
                                      <p:tavLst>
                                        <p:tav tm="0">
                                          <p:val>
                                            <p:strVal val="#ppt_x"/>
                                          </p:val>
                                        </p:tav>
                                        <p:tav tm="100000">
                                          <p:val>
                                            <p:strVal val="#ppt_x"/>
                                          </p:val>
                                        </p:tav>
                                      </p:tavLst>
                                    </p:anim>
                                    <p:anim calcmode="lin" valueType="num">
                                      <p:cBhvr additive="base">
                                        <p:cTn id="92" dur="100" fill="hold"/>
                                        <p:tgtEl>
                                          <p:spTgt spid="59"/>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 calcmode="lin" valueType="num">
                                      <p:cBhvr additive="base">
                                        <p:cTn id="96" dur="100" fill="hold"/>
                                        <p:tgtEl>
                                          <p:spTgt spid="58"/>
                                        </p:tgtEl>
                                        <p:attrNameLst>
                                          <p:attrName>ppt_x</p:attrName>
                                        </p:attrNameLst>
                                      </p:cBhvr>
                                      <p:tavLst>
                                        <p:tav tm="0">
                                          <p:val>
                                            <p:strVal val="#ppt_x"/>
                                          </p:val>
                                        </p:tav>
                                        <p:tav tm="100000">
                                          <p:val>
                                            <p:strVal val="#ppt_x"/>
                                          </p:val>
                                        </p:tav>
                                      </p:tavLst>
                                    </p:anim>
                                    <p:anim calcmode="lin" valueType="num">
                                      <p:cBhvr additive="base">
                                        <p:cTn id="97" dur="100" fill="hold"/>
                                        <p:tgtEl>
                                          <p:spTgt spid="58"/>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100" fill="hold"/>
                                        <p:tgtEl>
                                          <p:spTgt spid="51"/>
                                        </p:tgtEl>
                                        <p:attrNameLst>
                                          <p:attrName>ppt_x</p:attrName>
                                        </p:attrNameLst>
                                      </p:cBhvr>
                                      <p:tavLst>
                                        <p:tav tm="0">
                                          <p:val>
                                            <p:strVal val="#ppt_x"/>
                                          </p:val>
                                        </p:tav>
                                        <p:tav tm="100000">
                                          <p:val>
                                            <p:strVal val="#ppt_x"/>
                                          </p:val>
                                        </p:tav>
                                      </p:tavLst>
                                    </p:anim>
                                    <p:anim calcmode="lin" valueType="num">
                                      <p:cBhvr additive="base">
                                        <p:cTn id="102" dur="100" fill="hold"/>
                                        <p:tgtEl>
                                          <p:spTgt spid="51"/>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additive="base">
                                        <p:cTn id="106" dur="100" fill="hold"/>
                                        <p:tgtEl>
                                          <p:spTgt spid="52"/>
                                        </p:tgtEl>
                                        <p:attrNameLst>
                                          <p:attrName>ppt_x</p:attrName>
                                        </p:attrNameLst>
                                      </p:cBhvr>
                                      <p:tavLst>
                                        <p:tav tm="0">
                                          <p:val>
                                            <p:strVal val="#ppt_x"/>
                                          </p:val>
                                        </p:tav>
                                        <p:tav tm="100000">
                                          <p:val>
                                            <p:strVal val="#ppt_x"/>
                                          </p:val>
                                        </p:tav>
                                      </p:tavLst>
                                    </p:anim>
                                    <p:anim calcmode="lin" valueType="num">
                                      <p:cBhvr additive="base">
                                        <p:cTn id="107" dur="100" fill="hold"/>
                                        <p:tgtEl>
                                          <p:spTgt spid="52"/>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100" fill="hold"/>
                                        <p:tgtEl>
                                          <p:spTgt spid="54"/>
                                        </p:tgtEl>
                                        <p:attrNameLst>
                                          <p:attrName>ppt_x</p:attrName>
                                        </p:attrNameLst>
                                      </p:cBhvr>
                                      <p:tavLst>
                                        <p:tav tm="0">
                                          <p:val>
                                            <p:strVal val="#ppt_x"/>
                                          </p:val>
                                        </p:tav>
                                        <p:tav tm="100000">
                                          <p:val>
                                            <p:strVal val="#ppt_x"/>
                                          </p:val>
                                        </p:tav>
                                      </p:tavLst>
                                    </p:anim>
                                    <p:anim calcmode="lin" valueType="num">
                                      <p:cBhvr additive="base">
                                        <p:cTn id="112" dur="100" fill="hold"/>
                                        <p:tgtEl>
                                          <p:spTgt spid="54"/>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100" fill="hold"/>
                                        <p:tgtEl>
                                          <p:spTgt spid="55"/>
                                        </p:tgtEl>
                                        <p:attrNameLst>
                                          <p:attrName>ppt_x</p:attrName>
                                        </p:attrNameLst>
                                      </p:cBhvr>
                                      <p:tavLst>
                                        <p:tav tm="0">
                                          <p:val>
                                            <p:strVal val="#ppt_x"/>
                                          </p:val>
                                        </p:tav>
                                        <p:tav tm="100000">
                                          <p:val>
                                            <p:strVal val="#ppt_x"/>
                                          </p:val>
                                        </p:tav>
                                      </p:tavLst>
                                    </p:anim>
                                    <p:anim calcmode="lin" valueType="num">
                                      <p:cBhvr additive="base">
                                        <p:cTn id="117" dur="100" fill="hold"/>
                                        <p:tgtEl>
                                          <p:spTgt spid="55"/>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100" fill="hold"/>
                                        <p:tgtEl>
                                          <p:spTgt spid="56"/>
                                        </p:tgtEl>
                                        <p:attrNameLst>
                                          <p:attrName>ppt_x</p:attrName>
                                        </p:attrNameLst>
                                      </p:cBhvr>
                                      <p:tavLst>
                                        <p:tav tm="0">
                                          <p:val>
                                            <p:strVal val="#ppt_x"/>
                                          </p:val>
                                        </p:tav>
                                        <p:tav tm="100000">
                                          <p:val>
                                            <p:strVal val="#ppt_x"/>
                                          </p:val>
                                        </p:tav>
                                      </p:tavLst>
                                    </p:anim>
                                    <p:anim calcmode="lin" valueType="num">
                                      <p:cBhvr additive="base">
                                        <p:cTn id="122" dur="10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100" fill="hold"/>
                                        <p:tgtEl>
                                          <p:spTgt spid="57"/>
                                        </p:tgtEl>
                                        <p:attrNameLst>
                                          <p:attrName>ppt_x</p:attrName>
                                        </p:attrNameLst>
                                      </p:cBhvr>
                                      <p:tavLst>
                                        <p:tav tm="0">
                                          <p:val>
                                            <p:strVal val="#ppt_x"/>
                                          </p:val>
                                        </p:tav>
                                        <p:tav tm="100000">
                                          <p:val>
                                            <p:strVal val="#ppt_x"/>
                                          </p:val>
                                        </p:tav>
                                      </p:tavLst>
                                    </p:anim>
                                    <p:anim calcmode="lin" valueType="num">
                                      <p:cBhvr additive="base">
                                        <p:cTn id="127" dur="100" fill="hold"/>
                                        <p:tgtEl>
                                          <p:spTgt spid="57"/>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additive="base">
                                        <p:cTn id="131" dur="100" fill="hold"/>
                                        <p:tgtEl>
                                          <p:spTgt spid="63"/>
                                        </p:tgtEl>
                                        <p:attrNameLst>
                                          <p:attrName>ppt_x</p:attrName>
                                        </p:attrNameLst>
                                      </p:cBhvr>
                                      <p:tavLst>
                                        <p:tav tm="0">
                                          <p:val>
                                            <p:strVal val="#ppt_x"/>
                                          </p:val>
                                        </p:tav>
                                        <p:tav tm="100000">
                                          <p:val>
                                            <p:strVal val="#ppt_x"/>
                                          </p:val>
                                        </p:tav>
                                      </p:tavLst>
                                    </p:anim>
                                    <p:anim calcmode="lin" valueType="num">
                                      <p:cBhvr additive="base">
                                        <p:cTn id="132" dur="100" fill="hold"/>
                                        <p:tgtEl>
                                          <p:spTgt spid="63"/>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additive="base">
                                        <p:cTn id="136" dur="100" fill="hold"/>
                                        <p:tgtEl>
                                          <p:spTgt spid="64"/>
                                        </p:tgtEl>
                                        <p:attrNameLst>
                                          <p:attrName>ppt_x</p:attrName>
                                        </p:attrNameLst>
                                      </p:cBhvr>
                                      <p:tavLst>
                                        <p:tav tm="0">
                                          <p:val>
                                            <p:strVal val="#ppt_x"/>
                                          </p:val>
                                        </p:tav>
                                        <p:tav tm="100000">
                                          <p:val>
                                            <p:strVal val="#ppt_x"/>
                                          </p:val>
                                        </p:tav>
                                      </p:tavLst>
                                    </p:anim>
                                    <p:anim calcmode="lin" valueType="num">
                                      <p:cBhvr additive="base">
                                        <p:cTn id="137" dur="100" fill="hold"/>
                                        <p:tgtEl>
                                          <p:spTgt spid="64"/>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5"/>
                                        </p:tgtEl>
                                        <p:attrNameLst>
                                          <p:attrName>style.visibility</p:attrName>
                                        </p:attrNameLst>
                                      </p:cBhvr>
                                      <p:to>
                                        <p:strVal val="visible"/>
                                      </p:to>
                                    </p:set>
                                    <p:anim calcmode="lin" valueType="num">
                                      <p:cBhvr additive="base">
                                        <p:cTn id="141" dur="100" fill="hold"/>
                                        <p:tgtEl>
                                          <p:spTgt spid="65"/>
                                        </p:tgtEl>
                                        <p:attrNameLst>
                                          <p:attrName>ppt_x</p:attrName>
                                        </p:attrNameLst>
                                      </p:cBhvr>
                                      <p:tavLst>
                                        <p:tav tm="0">
                                          <p:val>
                                            <p:strVal val="#ppt_x"/>
                                          </p:val>
                                        </p:tav>
                                        <p:tav tm="100000">
                                          <p:val>
                                            <p:strVal val="#ppt_x"/>
                                          </p:val>
                                        </p:tav>
                                      </p:tavLst>
                                    </p:anim>
                                    <p:anim calcmode="lin" valueType="num">
                                      <p:cBhvr additive="base">
                                        <p:cTn id="142" dur="100" fill="hold"/>
                                        <p:tgtEl>
                                          <p:spTgt spid="65"/>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6"/>
                                        </p:tgtEl>
                                        <p:attrNameLst>
                                          <p:attrName>style.visibility</p:attrName>
                                        </p:attrNameLst>
                                      </p:cBhvr>
                                      <p:to>
                                        <p:strVal val="visible"/>
                                      </p:to>
                                    </p:set>
                                    <p:anim calcmode="lin" valueType="num">
                                      <p:cBhvr additive="base">
                                        <p:cTn id="146" dur="100" fill="hold"/>
                                        <p:tgtEl>
                                          <p:spTgt spid="66"/>
                                        </p:tgtEl>
                                        <p:attrNameLst>
                                          <p:attrName>ppt_x</p:attrName>
                                        </p:attrNameLst>
                                      </p:cBhvr>
                                      <p:tavLst>
                                        <p:tav tm="0">
                                          <p:val>
                                            <p:strVal val="#ppt_x"/>
                                          </p:val>
                                        </p:tav>
                                        <p:tav tm="100000">
                                          <p:val>
                                            <p:strVal val="#ppt_x"/>
                                          </p:val>
                                        </p:tav>
                                      </p:tavLst>
                                    </p:anim>
                                    <p:anim calcmode="lin" valueType="num">
                                      <p:cBhvr additive="base">
                                        <p:cTn id="147" dur="100" fill="hold"/>
                                        <p:tgtEl>
                                          <p:spTgt spid="66"/>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67"/>
                                        </p:tgtEl>
                                        <p:attrNameLst>
                                          <p:attrName>style.visibility</p:attrName>
                                        </p:attrNameLst>
                                      </p:cBhvr>
                                      <p:to>
                                        <p:strVal val="visible"/>
                                      </p:to>
                                    </p:set>
                                    <p:anim calcmode="lin" valueType="num">
                                      <p:cBhvr additive="base">
                                        <p:cTn id="151" dur="100" fill="hold"/>
                                        <p:tgtEl>
                                          <p:spTgt spid="67"/>
                                        </p:tgtEl>
                                        <p:attrNameLst>
                                          <p:attrName>ppt_x</p:attrName>
                                        </p:attrNameLst>
                                      </p:cBhvr>
                                      <p:tavLst>
                                        <p:tav tm="0">
                                          <p:val>
                                            <p:strVal val="#ppt_x"/>
                                          </p:val>
                                        </p:tav>
                                        <p:tav tm="100000">
                                          <p:val>
                                            <p:strVal val="#ppt_x"/>
                                          </p:val>
                                        </p:tav>
                                      </p:tavLst>
                                    </p:anim>
                                    <p:anim calcmode="lin" valueType="num">
                                      <p:cBhvr additive="base">
                                        <p:cTn id="152" dur="100" fill="hold"/>
                                        <p:tgtEl>
                                          <p:spTgt spid="67"/>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850"/>
                            </p:stCondLst>
                            <p:childTnLst>
                              <p:par>
                                <p:cTn id="164" presetID="45" presetClass="entr" presetSubtype="0" fill="hold" grpId="0" nodeType="afterEffect">
                                  <p:stCondLst>
                                    <p:cond delay="0"/>
                                  </p:stCondLst>
                                  <p:childTnLst>
                                    <p:set>
                                      <p:cBhvr>
                                        <p:cTn id="165" dur="1" fill="hold">
                                          <p:stCondLst>
                                            <p:cond delay="0"/>
                                          </p:stCondLst>
                                        </p:cTn>
                                        <p:tgtEl>
                                          <p:spTgt spid="120"/>
                                        </p:tgtEl>
                                        <p:attrNameLst>
                                          <p:attrName>style.visibility</p:attrName>
                                        </p:attrNameLst>
                                      </p:cBhvr>
                                      <p:to>
                                        <p:strVal val="visible"/>
                                      </p:to>
                                    </p:set>
                                    <p:animEffect transition="in" filter="fade">
                                      <p:cBhvr>
                                        <p:cTn id="166" dur="2000"/>
                                        <p:tgtEl>
                                          <p:spTgt spid="120"/>
                                        </p:tgtEl>
                                      </p:cBhvr>
                                    </p:animEffect>
                                    <p:anim calcmode="lin" valueType="num">
                                      <p:cBhvr>
                                        <p:cTn id="167" dur="2000" fill="hold"/>
                                        <p:tgtEl>
                                          <p:spTgt spid="120"/>
                                        </p:tgtEl>
                                        <p:attrNameLst>
                                          <p:attrName>ppt_w</p:attrName>
                                        </p:attrNameLst>
                                      </p:cBhvr>
                                      <p:tavLst>
                                        <p:tav tm="0" fmla="#ppt_w*sin(2.5*pi*$)">
                                          <p:val>
                                            <p:fltVal val="0"/>
                                          </p:val>
                                        </p:tav>
                                        <p:tav tm="100000">
                                          <p:val>
                                            <p:fltVal val="1"/>
                                          </p:val>
                                        </p:tav>
                                      </p:tavLst>
                                    </p:anim>
                                    <p:anim calcmode="lin" valueType="num">
                                      <p:cBhvr>
                                        <p:cTn id="168" dur="2000" fill="hold"/>
                                        <p:tgtEl>
                                          <p:spTgt spid="12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119"/>
                                        </p:tgtEl>
                                        <p:attrNameLst>
                                          <p:attrName>style.visibility</p:attrName>
                                        </p:attrNameLst>
                                      </p:cBhvr>
                                      <p:to>
                                        <p:strVal val="visible"/>
                                      </p:to>
                                    </p:set>
                                    <p:animEffect transition="in" filter="fade">
                                      <p:cBhvr>
                                        <p:cTn id="171" dur="2000"/>
                                        <p:tgtEl>
                                          <p:spTgt spid="119"/>
                                        </p:tgtEl>
                                      </p:cBhvr>
                                    </p:animEffect>
                                    <p:anim calcmode="lin" valueType="num">
                                      <p:cBhvr>
                                        <p:cTn id="172" dur="2000" fill="hold"/>
                                        <p:tgtEl>
                                          <p:spTgt spid="119"/>
                                        </p:tgtEl>
                                        <p:attrNameLst>
                                          <p:attrName>ppt_w</p:attrName>
                                        </p:attrNameLst>
                                      </p:cBhvr>
                                      <p:tavLst>
                                        <p:tav tm="0" fmla="#ppt_w*sin(2.5*pi*$)">
                                          <p:val>
                                            <p:fltVal val="0"/>
                                          </p:val>
                                        </p:tav>
                                        <p:tav tm="100000">
                                          <p:val>
                                            <p:fltVal val="1"/>
                                          </p:val>
                                        </p:tav>
                                      </p:tavLst>
                                    </p:anim>
                                    <p:anim calcmode="lin" valueType="num">
                                      <p:cBhvr>
                                        <p:cTn id="173" dur="2000" fill="hold"/>
                                        <p:tgtEl>
                                          <p:spTgt spid="119"/>
                                        </p:tgtEl>
                                        <p:attrNameLst>
                                          <p:attrName>ppt_h</p:attrName>
                                        </p:attrNameLst>
                                      </p:cBhvr>
                                      <p:tavLst>
                                        <p:tav tm="0">
                                          <p:val>
                                            <p:strVal val="#ppt_h"/>
                                          </p:val>
                                        </p:tav>
                                        <p:tav tm="100000">
                                          <p:val>
                                            <p:strVal val="#ppt_h"/>
                                          </p:val>
                                        </p:tav>
                                      </p:tavLst>
                                    </p:anim>
                                  </p:childTnLst>
                                </p:cTn>
                              </p:par>
                            </p:childTnLst>
                          </p:cTn>
                        </p:par>
                        <p:par>
                          <p:cTn id="174" fill="hold">
                            <p:stCondLst>
                              <p:cond delay="5850"/>
                            </p:stCondLst>
                            <p:childTnLst>
                              <p:par>
                                <p:cTn id="175" presetID="21" presetClass="entr" presetSubtype="1" fill="hold" grpId="0" nodeType="afterEffect">
                                  <p:stCondLst>
                                    <p:cond delay="0"/>
                                  </p:stCondLst>
                                  <p:childTnLst>
                                    <p:set>
                                      <p:cBhvr>
                                        <p:cTn id="176" dur="1" fill="hold">
                                          <p:stCondLst>
                                            <p:cond delay="0"/>
                                          </p:stCondLst>
                                        </p:cTn>
                                        <p:tgtEl>
                                          <p:spTgt spid="118"/>
                                        </p:tgtEl>
                                        <p:attrNameLst>
                                          <p:attrName>style.visibility</p:attrName>
                                        </p:attrNameLst>
                                      </p:cBhvr>
                                      <p:to>
                                        <p:strVal val="visible"/>
                                      </p:to>
                                    </p:set>
                                    <p:animEffect transition="in" filter="wheel(1)">
                                      <p:cBhvr>
                                        <p:cTn id="177" dur="2000"/>
                                        <p:tgtEl>
                                          <p:spTgt spid="118"/>
                                        </p:tgtEl>
                                      </p:cBhvr>
                                    </p:animEffect>
                                  </p:childTnLst>
                                </p:cTn>
                              </p:par>
                              <p:par>
                                <p:cTn id="178" presetID="2" presetClass="entr" presetSubtype="4" fill="hold" nodeType="withEffect">
                                  <p:stCondLst>
                                    <p:cond delay="500"/>
                                  </p:stCondLst>
                                  <p:childTnLst>
                                    <p:set>
                                      <p:cBhvr>
                                        <p:cTn id="179" dur="1" fill="hold">
                                          <p:stCondLst>
                                            <p:cond delay="0"/>
                                          </p:stCondLst>
                                        </p:cTn>
                                        <p:tgtEl>
                                          <p:spTgt spid="121"/>
                                        </p:tgtEl>
                                        <p:attrNameLst>
                                          <p:attrName>style.visibility</p:attrName>
                                        </p:attrNameLst>
                                      </p:cBhvr>
                                      <p:to>
                                        <p:strVal val="visible"/>
                                      </p:to>
                                    </p:set>
                                    <p:anim calcmode="lin" valueType="num">
                                      <p:cBhvr additive="base">
                                        <p:cTn id="180" dur="500" fill="hold"/>
                                        <p:tgtEl>
                                          <p:spTgt spid="121"/>
                                        </p:tgtEl>
                                        <p:attrNameLst>
                                          <p:attrName>ppt_x</p:attrName>
                                        </p:attrNameLst>
                                      </p:cBhvr>
                                      <p:tavLst>
                                        <p:tav tm="0">
                                          <p:val>
                                            <p:strVal val="#ppt_x"/>
                                          </p:val>
                                        </p:tav>
                                        <p:tav tm="100000">
                                          <p:val>
                                            <p:strVal val="#ppt_x"/>
                                          </p:val>
                                        </p:tav>
                                      </p:tavLst>
                                    </p:anim>
                                    <p:anim calcmode="lin" valueType="num">
                                      <p:cBhvr additive="base">
                                        <p:cTn id="181" dur="500" fill="hold"/>
                                        <p:tgtEl>
                                          <p:spTgt spid="121"/>
                                        </p:tgtEl>
                                        <p:attrNameLst>
                                          <p:attrName>ppt_y</p:attrName>
                                        </p:attrNameLst>
                                      </p:cBhvr>
                                      <p:tavLst>
                                        <p:tav tm="0">
                                          <p:val>
                                            <p:strVal val="1+#ppt_h/2"/>
                                          </p:val>
                                        </p:tav>
                                        <p:tav tm="100000">
                                          <p:val>
                                            <p:strVal val="#ppt_y"/>
                                          </p:val>
                                        </p:tav>
                                      </p:tavLst>
                                    </p:anim>
                                  </p:childTnLst>
                                </p:cTn>
                              </p:par>
                            </p:childTnLst>
                          </p:cTn>
                        </p:par>
                        <p:par>
                          <p:cTn id="182" fill="hold">
                            <p:stCondLst>
                              <p:cond delay="7850"/>
                            </p:stCondLst>
                            <p:childTnLst>
                              <p:par>
                                <p:cTn id="183" presetID="45" presetClass="entr" presetSubtype="0" fill="hold" grpId="0" nodeType="after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anim calcmode="lin" valueType="num">
                                      <p:cBhvr>
                                        <p:cTn id="186" dur="2000" fill="hold"/>
                                        <p:tgtEl>
                                          <p:spTgt spid="129"/>
                                        </p:tgtEl>
                                        <p:attrNameLst>
                                          <p:attrName>ppt_w</p:attrName>
                                        </p:attrNameLst>
                                      </p:cBhvr>
                                      <p:tavLst>
                                        <p:tav tm="0" fmla="#ppt_w*sin(2.5*pi*$)">
                                          <p:val>
                                            <p:fltVal val="0"/>
                                          </p:val>
                                        </p:tav>
                                        <p:tav tm="100000">
                                          <p:val>
                                            <p:fltVal val="1"/>
                                          </p:val>
                                        </p:tav>
                                      </p:tavLst>
                                    </p:anim>
                                    <p:anim calcmode="lin" valueType="num">
                                      <p:cBhvr>
                                        <p:cTn id="187" dur="2000" fill="hold"/>
                                        <p:tgtEl>
                                          <p:spTgt spid="129"/>
                                        </p:tgtEl>
                                        <p:attrNameLst>
                                          <p:attrName>ppt_h</p:attrName>
                                        </p:attrNameLst>
                                      </p:cBhvr>
                                      <p:tavLst>
                                        <p:tav tm="0">
                                          <p:val>
                                            <p:strVal val="#ppt_h"/>
                                          </p:val>
                                        </p:tav>
                                        <p:tav tm="100000">
                                          <p:val>
                                            <p:strVal val="#ppt_h"/>
                                          </p:val>
                                        </p:tav>
                                      </p:tavLst>
                                    </p:anim>
                                  </p:childTnLst>
                                </p:cTn>
                              </p:par>
                              <p:par>
                                <p:cTn id="188" presetID="45" presetClass="entr" presetSubtype="0" fill="hold" grpId="0" nodeType="withEffect">
                                  <p:stCondLst>
                                    <p:cond delay="0"/>
                                  </p:stCondLst>
                                  <p:childTnLst>
                                    <p:set>
                                      <p:cBhvr>
                                        <p:cTn id="189" dur="1" fill="hold">
                                          <p:stCondLst>
                                            <p:cond delay="0"/>
                                          </p:stCondLst>
                                        </p:cTn>
                                        <p:tgtEl>
                                          <p:spTgt spid="128"/>
                                        </p:tgtEl>
                                        <p:attrNameLst>
                                          <p:attrName>style.visibility</p:attrName>
                                        </p:attrNameLst>
                                      </p:cBhvr>
                                      <p:to>
                                        <p:strVal val="visible"/>
                                      </p:to>
                                    </p:set>
                                    <p:animEffect transition="in" filter="fade">
                                      <p:cBhvr>
                                        <p:cTn id="190" dur="2000"/>
                                        <p:tgtEl>
                                          <p:spTgt spid="128"/>
                                        </p:tgtEl>
                                      </p:cBhvr>
                                    </p:animEffect>
                                    <p:anim calcmode="lin" valueType="num">
                                      <p:cBhvr>
                                        <p:cTn id="191" dur="2000" fill="hold"/>
                                        <p:tgtEl>
                                          <p:spTgt spid="128"/>
                                        </p:tgtEl>
                                        <p:attrNameLst>
                                          <p:attrName>ppt_w</p:attrName>
                                        </p:attrNameLst>
                                      </p:cBhvr>
                                      <p:tavLst>
                                        <p:tav tm="0" fmla="#ppt_w*sin(2.5*pi*$)">
                                          <p:val>
                                            <p:fltVal val="0"/>
                                          </p:val>
                                        </p:tav>
                                        <p:tav tm="100000">
                                          <p:val>
                                            <p:fltVal val="1"/>
                                          </p:val>
                                        </p:tav>
                                      </p:tavLst>
                                    </p:anim>
                                    <p:anim calcmode="lin" valueType="num">
                                      <p:cBhvr>
                                        <p:cTn id="192" dur="2000" fill="hold"/>
                                        <p:tgtEl>
                                          <p:spTgt spid="128"/>
                                        </p:tgtEl>
                                        <p:attrNameLst>
                                          <p:attrName>ppt_h</p:attrName>
                                        </p:attrNameLst>
                                      </p:cBhvr>
                                      <p:tavLst>
                                        <p:tav tm="0">
                                          <p:val>
                                            <p:strVal val="#ppt_h"/>
                                          </p:val>
                                        </p:tav>
                                        <p:tav tm="100000">
                                          <p:val>
                                            <p:strVal val="#ppt_h"/>
                                          </p:val>
                                        </p:tav>
                                      </p:tavLst>
                                    </p:anim>
                                  </p:childTnLst>
                                </p:cTn>
                              </p:par>
                            </p:childTnLst>
                          </p:cTn>
                        </p:par>
                        <p:par>
                          <p:cTn id="193" fill="hold">
                            <p:stCondLst>
                              <p:cond delay="9850"/>
                            </p:stCondLst>
                            <p:childTnLst>
                              <p:par>
                                <p:cTn id="194" presetID="21" presetClass="entr" presetSubtype="1" fill="hold" grpId="0" nodeType="afterEffect">
                                  <p:stCondLst>
                                    <p:cond delay="0"/>
                                  </p:stCondLst>
                                  <p:childTnLst>
                                    <p:set>
                                      <p:cBhvr>
                                        <p:cTn id="195" dur="1" fill="hold">
                                          <p:stCondLst>
                                            <p:cond delay="0"/>
                                          </p:stCondLst>
                                        </p:cTn>
                                        <p:tgtEl>
                                          <p:spTgt spid="127"/>
                                        </p:tgtEl>
                                        <p:attrNameLst>
                                          <p:attrName>style.visibility</p:attrName>
                                        </p:attrNameLst>
                                      </p:cBhvr>
                                      <p:to>
                                        <p:strVal val="visible"/>
                                      </p:to>
                                    </p:set>
                                    <p:animEffect transition="in" filter="wheel(1)">
                                      <p:cBhvr>
                                        <p:cTn id="196" dur="2000"/>
                                        <p:tgtEl>
                                          <p:spTgt spid="127"/>
                                        </p:tgtEl>
                                      </p:cBhvr>
                                    </p:animEffect>
                                  </p:childTnLst>
                                </p:cTn>
                              </p:par>
                              <p:par>
                                <p:cTn id="197" presetID="2" presetClass="entr" presetSubtype="4" fill="hold" nodeType="withEffect">
                                  <p:stCondLst>
                                    <p:cond delay="500"/>
                                  </p:stCondLst>
                                  <p:childTnLst>
                                    <p:set>
                                      <p:cBhvr>
                                        <p:cTn id="198" dur="1" fill="hold">
                                          <p:stCondLst>
                                            <p:cond delay="0"/>
                                          </p:stCondLst>
                                        </p:cTn>
                                        <p:tgtEl>
                                          <p:spTgt spid="130"/>
                                        </p:tgtEl>
                                        <p:attrNameLst>
                                          <p:attrName>style.visibility</p:attrName>
                                        </p:attrNameLst>
                                      </p:cBhvr>
                                      <p:to>
                                        <p:strVal val="visible"/>
                                      </p:to>
                                    </p:set>
                                    <p:anim calcmode="lin" valueType="num">
                                      <p:cBhvr additive="base">
                                        <p:cTn id="199" dur="500" fill="hold"/>
                                        <p:tgtEl>
                                          <p:spTgt spid="130"/>
                                        </p:tgtEl>
                                        <p:attrNameLst>
                                          <p:attrName>ppt_x</p:attrName>
                                        </p:attrNameLst>
                                      </p:cBhvr>
                                      <p:tavLst>
                                        <p:tav tm="0">
                                          <p:val>
                                            <p:strVal val="#ppt_x"/>
                                          </p:val>
                                        </p:tav>
                                        <p:tav tm="100000">
                                          <p:val>
                                            <p:strVal val="#ppt_x"/>
                                          </p:val>
                                        </p:tav>
                                      </p:tavLst>
                                    </p:anim>
                                    <p:anim calcmode="lin" valueType="num">
                                      <p:cBhvr additive="base">
                                        <p:cTn id="200" dur="500" fill="hold"/>
                                        <p:tgtEl>
                                          <p:spTgt spid="130"/>
                                        </p:tgtEl>
                                        <p:attrNameLst>
                                          <p:attrName>ppt_y</p:attrName>
                                        </p:attrNameLst>
                                      </p:cBhvr>
                                      <p:tavLst>
                                        <p:tav tm="0">
                                          <p:val>
                                            <p:strVal val="1+#ppt_h/2"/>
                                          </p:val>
                                        </p:tav>
                                        <p:tav tm="100000">
                                          <p:val>
                                            <p:strVal val="#ppt_y"/>
                                          </p:val>
                                        </p:tav>
                                      </p:tavLst>
                                    </p:anim>
                                  </p:childTnLst>
                                </p:cTn>
                              </p:par>
                            </p:childTnLst>
                          </p:cTn>
                        </p:par>
                        <p:par>
                          <p:cTn id="201" fill="hold">
                            <p:stCondLst>
                              <p:cond delay="11850"/>
                            </p:stCondLst>
                            <p:childTnLst>
                              <p:par>
                                <p:cTn id="202" presetID="45" presetClass="entr" presetSubtype="0" fill="hold" grpId="0" nodeType="afterEffect">
                                  <p:stCondLst>
                                    <p:cond delay="0"/>
                                  </p:stCondLst>
                                  <p:childTnLst>
                                    <p:set>
                                      <p:cBhvr>
                                        <p:cTn id="203" dur="1" fill="hold">
                                          <p:stCondLst>
                                            <p:cond delay="0"/>
                                          </p:stCondLst>
                                        </p:cTn>
                                        <p:tgtEl>
                                          <p:spTgt spid="138"/>
                                        </p:tgtEl>
                                        <p:attrNameLst>
                                          <p:attrName>style.visibility</p:attrName>
                                        </p:attrNameLst>
                                      </p:cBhvr>
                                      <p:to>
                                        <p:strVal val="visible"/>
                                      </p:to>
                                    </p:set>
                                    <p:animEffect transition="in" filter="fade">
                                      <p:cBhvr>
                                        <p:cTn id="204" dur="2000"/>
                                        <p:tgtEl>
                                          <p:spTgt spid="138"/>
                                        </p:tgtEl>
                                      </p:cBhvr>
                                    </p:animEffect>
                                    <p:anim calcmode="lin" valueType="num">
                                      <p:cBhvr>
                                        <p:cTn id="205" dur="2000" fill="hold"/>
                                        <p:tgtEl>
                                          <p:spTgt spid="138"/>
                                        </p:tgtEl>
                                        <p:attrNameLst>
                                          <p:attrName>ppt_w</p:attrName>
                                        </p:attrNameLst>
                                      </p:cBhvr>
                                      <p:tavLst>
                                        <p:tav tm="0" fmla="#ppt_w*sin(2.5*pi*$)">
                                          <p:val>
                                            <p:fltVal val="0"/>
                                          </p:val>
                                        </p:tav>
                                        <p:tav tm="100000">
                                          <p:val>
                                            <p:fltVal val="1"/>
                                          </p:val>
                                        </p:tav>
                                      </p:tavLst>
                                    </p:anim>
                                    <p:anim calcmode="lin" valueType="num">
                                      <p:cBhvr>
                                        <p:cTn id="206" dur="2000" fill="hold"/>
                                        <p:tgtEl>
                                          <p:spTgt spid="138"/>
                                        </p:tgtEl>
                                        <p:attrNameLst>
                                          <p:attrName>ppt_h</p:attrName>
                                        </p:attrNameLst>
                                      </p:cBhvr>
                                      <p:tavLst>
                                        <p:tav tm="0">
                                          <p:val>
                                            <p:strVal val="#ppt_h"/>
                                          </p:val>
                                        </p:tav>
                                        <p:tav tm="100000">
                                          <p:val>
                                            <p:strVal val="#ppt_h"/>
                                          </p:val>
                                        </p:tav>
                                      </p:tavLst>
                                    </p:anim>
                                  </p:childTnLst>
                                </p:cTn>
                              </p:par>
                              <p:par>
                                <p:cTn id="207" presetID="45"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anim calcmode="lin" valueType="num">
                                      <p:cBhvr>
                                        <p:cTn id="210" dur="2000" fill="hold"/>
                                        <p:tgtEl>
                                          <p:spTgt spid="137"/>
                                        </p:tgtEl>
                                        <p:attrNameLst>
                                          <p:attrName>ppt_w</p:attrName>
                                        </p:attrNameLst>
                                      </p:cBhvr>
                                      <p:tavLst>
                                        <p:tav tm="0" fmla="#ppt_w*sin(2.5*pi*$)">
                                          <p:val>
                                            <p:fltVal val="0"/>
                                          </p:val>
                                        </p:tav>
                                        <p:tav tm="100000">
                                          <p:val>
                                            <p:fltVal val="1"/>
                                          </p:val>
                                        </p:tav>
                                      </p:tavLst>
                                    </p:anim>
                                    <p:anim calcmode="lin" valueType="num">
                                      <p:cBhvr>
                                        <p:cTn id="211" dur="2000" fill="hold"/>
                                        <p:tgtEl>
                                          <p:spTgt spid="137"/>
                                        </p:tgtEl>
                                        <p:attrNameLst>
                                          <p:attrName>ppt_h</p:attrName>
                                        </p:attrNameLst>
                                      </p:cBhvr>
                                      <p:tavLst>
                                        <p:tav tm="0">
                                          <p:val>
                                            <p:strVal val="#ppt_h"/>
                                          </p:val>
                                        </p:tav>
                                        <p:tav tm="100000">
                                          <p:val>
                                            <p:strVal val="#ppt_h"/>
                                          </p:val>
                                        </p:tav>
                                      </p:tavLst>
                                    </p:anim>
                                  </p:childTnLst>
                                </p:cTn>
                              </p:par>
                            </p:childTnLst>
                          </p:cTn>
                        </p:par>
                        <p:par>
                          <p:cTn id="212" fill="hold">
                            <p:stCondLst>
                              <p:cond delay="13850"/>
                            </p:stCondLst>
                            <p:childTnLst>
                              <p:par>
                                <p:cTn id="213" presetID="21" presetClass="entr" presetSubtype="1" fill="hold" grpId="0" nodeType="afterEffect">
                                  <p:stCondLst>
                                    <p:cond delay="0"/>
                                  </p:stCondLst>
                                  <p:childTnLst>
                                    <p:set>
                                      <p:cBhvr>
                                        <p:cTn id="214" dur="1" fill="hold">
                                          <p:stCondLst>
                                            <p:cond delay="0"/>
                                          </p:stCondLst>
                                        </p:cTn>
                                        <p:tgtEl>
                                          <p:spTgt spid="136"/>
                                        </p:tgtEl>
                                        <p:attrNameLst>
                                          <p:attrName>style.visibility</p:attrName>
                                        </p:attrNameLst>
                                      </p:cBhvr>
                                      <p:to>
                                        <p:strVal val="visible"/>
                                      </p:to>
                                    </p:set>
                                    <p:animEffect transition="in" filter="wheel(1)">
                                      <p:cBhvr>
                                        <p:cTn id="215" dur="2000"/>
                                        <p:tgtEl>
                                          <p:spTgt spid="136"/>
                                        </p:tgtEl>
                                      </p:cBhvr>
                                    </p:animEffect>
                                  </p:childTnLst>
                                </p:cTn>
                              </p:par>
                              <p:par>
                                <p:cTn id="216" presetID="2" presetClass="entr" presetSubtype="4" fill="hold" nodeType="withEffect">
                                  <p:stCondLst>
                                    <p:cond delay="500"/>
                                  </p:stCondLst>
                                  <p:childTnLst>
                                    <p:set>
                                      <p:cBhvr>
                                        <p:cTn id="217" dur="1" fill="hold">
                                          <p:stCondLst>
                                            <p:cond delay="0"/>
                                          </p:stCondLst>
                                        </p:cTn>
                                        <p:tgtEl>
                                          <p:spTgt spid="139"/>
                                        </p:tgtEl>
                                        <p:attrNameLst>
                                          <p:attrName>style.visibility</p:attrName>
                                        </p:attrNameLst>
                                      </p:cBhvr>
                                      <p:to>
                                        <p:strVal val="visible"/>
                                      </p:to>
                                    </p:set>
                                    <p:anim calcmode="lin" valueType="num">
                                      <p:cBhvr additive="base">
                                        <p:cTn id="218" dur="500" fill="hold"/>
                                        <p:tgtEl>
                                          <p:spTgt spid="139"/>
                                        </p:tgtEl>
                                        <p:attrNameLst>
                                          <p:attrName>ppt_x</p:attrName>
                                        </p:attrNameLst>
                                      </p:cBhvr>
                                      <p:tavLst>
                                        <p:tav tm="0">
                                          <p:val>
                                            <p:strVal val="#ppt_x"/>
                                          </p:val>
                                        </p:tav>
                                        <p:tav tm="100000">
                                          <p:val>
                                            <p:strVal val="#ppt_x"/>
                                          </p:val>
                                        </p:tav>
                                      </p:tavLst>
                                    </p:anim>
                                    <p:anim calcmode="lin" valueType="num">
                                      <p:cBhvr additive="base">
                                        <p:cTn id="21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1"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Calibri Light</vt:lpstr>
      <vt:lpstr>Candara</vt:lpstr>
      <vt:lpstr>Times New Roman</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2016-10-31T22:50:57Z</dcterms:modified>
</cp:coreProperties>
</file>