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rgbClr val="56595E"/>
                </a:solidFill>
              </a:rPr>
              <a:t>LOREM 01</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44D7FB"/>
              </a:solidFill>
              <a:ln w="19050">
                <a:solidFill>
                  <a:schemeClr val="lt1"/>
                </a:solidFill>
              </a:ln>
              <a:effectLst/>
            </c:spPr>
            <c:extLst>
              <c:ext xmlns:c16="http://schemas.microsoft.com/office/drawing/2014/chart" uri="{C3380CC4-5D6E-409C-BE32-E72D297353CC}">
                <c16:uniqueId val="{00000001-D4EF-4E97-93D6-30313E9C8760}"/>
              </c:ext>
            </c:extLst>
          </c:dPt>
          <c:dPt>
            <c:idx val="1"/>
            <c:bubble3D val="0"/>
            <c:spPr>
              <a:solidFill>
                <a:srgbClr val="0967B9"/>
              </a:solidFill>
              <a:ln w="19050">
                <a:solidFill>
                  <a:schemeClr val="lt1"/>
                </a:solidFill>
              </a:ln>
              <a:effectLst/>
            </c:spPr>
            <c:extLst>
              <c:ext xmlns:c16="http://schemas.microsoft.com/office/drawing/2014/chart" uri="{C3380CC4-5D6E-409C-BE32-E72D297353CC}">
                <c16:uniqueId val="{00000003-D4EF-4E97-93D6-30313E9C8760}"/>
              </c:ext>
            </c:extLst>
          </c:dPt>
          <c:dPt>
            <c:idx val="2"/>
            <c:bubble3D val="0"/>
            <c:spPr>
              <a:solidFill>
                <a:srgbClr val="239BD3"/>
              </a:solidFill>
              <a:ln w="19050">
                <a:solidFill>
                  <a:schemeClr val="lt1"/>
                </a:solidFill>
              </a:ln>
              <a:effectLst/>
            </c:spPr>
            <c:extLst>
              <c:ext xmlns:c16="http://schemas.microsoft.com/office/drawing/2014/chart" uri="{C3380CC4-5D6E-409C-BE32-E72D297353CC}">
                <c16:uniqueId val="{00000005-D4EF-4E97-93D6-30313E9C8760}"/>
              </c:ext>
            </c:extLst>
          </c:dPt>
          <c:cat>
            <c:strRef>
              <c:f>Sheet1!$A$2:$A$4</c:f>
              <c:strCache>
                <c:ptCount val="3"/>
                <c:pt idx="0">
                  <c:v>JAN</c:v>
                </c:pt>
                <c:pt idx="1">
                  <c:v>FEB</c:v>
                </c:pt>
                <c:pt idx="2">
                  <c:v>MARCH</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0-C41E-42AB-8B35-E241F96C162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rgbClr val="56595E"/>
                </a:solidFill>
              </a:rPr>
              <a:t>LOREM 02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LOREM 02</c:v>
                </c:pt>
              </c:strCache>
            </c:strRef>
          </c:tx>
          <c:dPt>
            <c:idx val="0"/>
            <c:bubble3D val="0"/>
            <c:spPr>
              <a:solidFill>
                <a:srgbClr val="44D7FB"/>
              </a:solidFill>
              <a:ln w="19050">
                <a:solidFill>
                  <a:schemeClr val="lt1"/>
                </a:solidFill>
              </a:ln>
              <a:effectLst/>
            </c:spPr>
            <c:extLst>
              <c:ext xmlns:c16="http://schemas.microsoft.com/office/drawing/2014/chart" uri="{C3380CC4-5D6E-409C-BE32-E72D297353CC}">
                <c16:uniqueId val="{00000001-669D-4C9B-BC52-271F315BC3B3}"/>
              </c:ext>
            </c:extLst>
          </c:dPt>
          <c:dPt>
            <c:idx val="1"/>
            <c:bubble3D val="0"/>
            <c:spPr>
              <a:solidFill>
                <a:srgbClr val="239BD3"/>
              </a:solidFill>
              <a:ln w="19050">
                <a:solidFill>
                  <a:schemeClr val="lt1"/>
                </a:solidFill>
              </a:ln>
              <a:effectLst/>
            </c:spPr>
            <c:extLst>
              <c:ext xmlns:c16="http://schemas.microsoft.com/office/drawing/2014/chart" uri="{C3380CC4-5D6E-409C-BE32-E72D297353CC}">
                <c16:uniqueId val="{00000003-669D-4C9B-BC52-271F315BC3B3}"/>
              </c:ext>
            </c:extLst>
          </c:dPt>
          <c:dPt>
            <c:idx val="2"/>
            <c:bubble3D val="0"/>
            <c:spPr>
              <a:solidFill>
                <a:srgbClr val="0967B9"/>
              </a:solidFill>
              <a:ln w="19050">
                <a:solidFill>
                  <a:schemeClr val="lt1"/>
                </a:solidFill>
              </a:ln>
              <a:effectLst/>
            </c:spPr>
            <c:extLst>
              <c:ext xmlns:c16="http://schemas.microsoft.com/office/drawing/2014/chart" uri="{C3380CC4-5D6E-409C-BE32-E72D297353CC}">
                <c16:uniqueId val="{00000005-669D-4C9B-BC52-271F315BC3B3}"/>
              </c:ext>
            </c:extLst>
          </c:dPt>
          <c:cat>
            <c:strRef>
              <c:f>Sheet1!$A$2:$A$4</c:f>
              <c:strCache>
                <c:ptCount val="3"/>
                <c:pt idx="0">
                  <c:v>APRIL</c:v>
                </c:pt>
                <c:pt idx="1">
                  <c:v>MAY</c:v>
                </c:pt>
                <c:pt idx="2">
                  <c:v>JUNE</c:v>
                </c:pt>
              </c:strCache>
            </c:strRef>
          </c:cat>
          <c:val>
            <c:numRef>
              <c:f>Sheet1!$B$2:$B$4</c:f>
              <c:numCache>
                <c:formatCode>General</c:formatCode>
                <c:ptCount val="3"/>
                <c:pt idx="0">
                  <c:v>2.2000000000000002</c:v>
                </c:pt>
                <c:pt idx="1">
                  <c:v>7.1</c:v>
                </c:pt>
                <c:pt idx="2">
                  <c:v>3.4</c:v>
                </c:pt>
              </c:numCache>
            </c:numRef>
          </c:val>
          <c:extLst>
            <c:ext xmlns:c16="http://schemas.microsoft.com/office/drawing/2014/chart" uri="{C3380CC4-5D6E-409C-BE32-E72D297353CC}">
              <c16:uniqueId val="{00000006-669D-4C9B-BC52-271F315BC3B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rgbClr val="56595E"/>
                </a:solidFill>
              </a:rPr>
              <a:t>LOREM 03</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LOREM 03</c:v>
                </c:pt>
              </c:strCache>
            </c:strRef>
          </c:tx>
          <c:dPt>
            <c:idx val="0"/>
            <c:bubble3D val="0"/>
            <c:spPr>
              <a:solidFill>
                <a:srgbClr val="239BD3"/>
              </a:solidFill>
              <a:ln w="19050">
                <a:solidFill>
                  <a:schemeClr val="lt1"/>
                </a:solidFill>
              </a:ln>
              <a:effectLst/>
            </c:spPr>
            <c:extLst>
              <c:ext xmlns:c16="http://schemas.microsoft.com/office/drawing/2014/chart" uri="{C3380CC4-5D6E-409C-BE32-E72D297353CC}">
                <c16:uniqueId val="{00000001-CBDE-4199-9710-EAB78A842EF8}"/>
              </c:ext>
            </c:extLst>
          </c:dPt>
          <c:dPt>
            <c:idx val="1"/>
            <c:bubble3D val="0"/>
            <c:spPr>
              <a:solidFill>
                <a:srgbClr val="0967B9"/>
              </a:solidFill>
              <a:ln w="19050">
                <a:solidFill>
                  <a:schemeClr val="lt1"/>
                </a:solidFill>
              </a:ln>
              <a:effectLst/>
            </c:spPr>
            <c:extLst>
              <c:ext xmlns:c16="http://schemas.microsoft.com/office/drawing/2014/chart" uri="{C3380CC4-5D6E-409C-BE32-E72D297353CC}">
                <c16:uniqueId val="{00000003-CBDE-4199-9710-EAB78A842EF8}"/>
              </c:ext>
            </c:extLst>
          </c:dPt>
          <c:dPt>
            <c:idx val="2"/>
            <c:bubble3D val="0"/>
            <c:spPr>
              <a:solidFill>
                <a:srgbClr val="44D7FB"/>
              </a:solidFill>
              <a:ln w="19050">
                <a:solidFill>
                  <a:schemeClr val="lt1"/>
                </a:solidFill>
              </a:ln>
              <a:effectLst/>
            </c:spPr>
            <c:extLst>
              <c:ext xmlns:c16="http://schemas.microsoft.com/office/drawing/2014/chart" uri="{C3380CC4-5D6E-409C-BE32-E72D297353CC}">
                <c16:uniqueId val="{00000005-CBDE-4199-9710-EAB78A842EF8}"/>
              </c:ext>
            </c:extLst>
          </c:dPt>
          <c:cat>
            <c:strRef>
              <c:f>Sheet1!$A$2:$A$4</c:f>
              <c:strCache>
                <c:ptCount val="3"/>
                <c:pt idx="0">
                  <c:v>JULY</c:v>
                </c:pt>
                <c:pt idx="1">
                  <c:v>AUG</c:v>
                </c:pt>
                <c:pt idx="2">
                  <c:v>SEPT</c:v>
                </c:pt>
              </c:strCache>
            </c:strRef>
          </c:cat>
          <c:val>
            <c:numRef>
              <c:f>Sheet1!$B$2:$B$4</c:f>
              <c:numCache>
                <c:formatCode>General</c:formatCode>
                <c:ptCount val="3"/>
                <c:pt idx="0">
                  <c:v>5.0999999999999996</c:v>
                </c:pt>
                <c:pt idx="1">
                  <c:v>6.2</c:v>
                </c:pt>
                <c:pt idx="2">
                  <c:v>3.5</c:v>
                </c:pt>
              </c:numCache>
            </c:numRef>
          </c:val>
          <c:extLst>
            <c:ext xmlns:c16="http://schemas.microsoft.com/office/drawing/2014/chart" uri="{C3380CC4-5D6E-409C-BE32-E72D297353CC}">
              <c16:uniqueId val="{00000006-CBDE-4199-9710-EAB78A842EF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238402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p:cNvGrpSpPr/>
          <p:nvPr/>
        </p:nvGrpSpPr>
        <p:grpSpPr>
          <a:xfrm>
            <a:off x="3341511" y="258228"/>
            <a:ext cx="5508978" cy="954108"/>
            <a:chOff x="3341511" y="258228"/>
            <a:chExt cx="5508978" cy="954108"/>
          </a:xfrm>
        </p:grpSpPr>
        <p:sp>
          <p:nvSpPr>
            <p:cNvPr id="70" name="TextBox 6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1" name="TextBox 70"/>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grpSp>
        <p:nvGrpSpPr>
          <p:cNvPr id="72" name="Group 71"/>
          <p:cNvGrpSpPr/>
          <p:nvPr/>
        </p:nvGrpSpPr>
        <p:grpSpPr>
          <a:xfrm>
            <a:off x="1515532" y="4559576"/>
            <a:ext cx="2286000" cy="2016248"/>
            <a:chOff x="1879600" y="3087314"/>
            <a:chExt cx="4564985" cy="1693546"/>
          </a:xfrm>
        </p:grpSpPr>
        <p:sp>
          <p:nvSpPr>
            <p:cNvPr id="73" name="Text Box 10"/>
            <p:cNvSpPr txBox="1">
              <a:spLocks noChangeArrowheads="1"/>
            </p:cNvSpPr>
            <p:nvPr/>
          </p:nvSpPr>
          <p:spPr bwMode="auto">
            <a:xfrm>
              <a:off x="1879600" y="3462426"/>
              <a:ext cx="4564985" cy="1318434"/>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4" name="Rectangle 73"/>
            <p:cNvSpPr/>
            <p:nvPr/>
          </p:nvSpPr>
          <p:spPr>
            <a:xfrm>
              <a:off x="2338730" y="3087314"/>
              <a:ext cx="3609278" cy="309968"/>
            </a:xfrm>
            <a:prstGeom prst="rect">
              <a:avLst/>
            </a:prstGeom>
            <a:solidFill>
              <a:srgbClr val="44D7FB"/>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20" name="Chart 19"/>
          <p:cNvGraphicFramePr/>
          <p:nvPr/>
        </p:nvGraphicFramePr>
        <p:xfrm>
          <a:off x="1286932" y="1612445"/>
          <a:ext cx="2743200" cy="2743200"/>
        </p:xfrm>
        <a:graphic>
          <a:graphicData uri="http://schemas.openxmlformats.org/drawingml/2006/chart">
            <c:chart xmlns:c="http://schemas.openxmlformats.org/drawingml/2006/chart" xmlns:r="http://schemas.openxmlformats.org/officeDocument/2006/relationships" r:id="rId2"/>
          </a:graphicData>
        </a:graphic>
      </p:graphicFrame>
      <p:grpSp>
        <p:nvGrpSpPr>
          <p:cNvPr id="81" name="Group 80"/>
          <p:cNvGrpSpPr/>
          <p:nvPr/>
        </p:nvGrpSpPr>
        <p:grpSpPr>
          <a:xfrm>
            <a:off x="4957043" y="4559576"/>
            <a:ext cx="2286000" cy="2016248"/>
            <a:chOff x="1879600" y="3087314"/>
            <a:chExt cx="4564985" cy="1693546"/>
          </a:xfrm>
        </p:grpSpPr>
        <p:sp>
          <p:nvSpPr>
            <p:cNvPr id="82" name="Text Box 10"/>
            <p:cNvSpPr txBox="1">
              <a:spLocks noChangeArrowheads="1"/>
            </p:cNvSpPr>
            <p:nvPr/>
          </p:nvSpPr>
          <p:spPr bwMode="auto">
            <a:xfrm>
              <a:off x="1879600" y="3462426"/>
              <a:ext cx="4564985" cy="1318434"/>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3" name="Rectangle 82"/>
            <p:cNvSpPr/>
            <p:nvPr/>
          </p:nvSpPr>
          <p:spPr>
            <a:xfrm>
              <a:off x="2338730" y="3087314"/>
              <a:ext cx="3609278" cy="309968"/>
            </a:xfrm>
            <a:prstGeom prst="rect">
              <a:avLst/>
            </a:prstGeom>
            <a:solidFill>
              <a:srgbClr val="239BD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84" name="Chart 83"/>
          <p:cNvGraphicFramePr/>
          <p:nvPr/>
        </p:nvGraphicFramePr>
        <p:xfrm>
          <a:off x="4728443" y="1612445"/>
          <a:ext cx="2743200" cy="2743200"/>
        </p:xfrm>
        <a:graphic>
          <a:graphicData uri="http://schemas.openxmlformats.org/drawingml/2006/chart">
            <c:chart xmlns:c="http://schemas.openxmlformats.org/drawingml/2006/chart" xmlns:r="http://schemas.openxmlformats.org/officeDocument/2006/relationships" r:id="rId3"/>
          </a:graphicData>
        </a:graphic>
      </p:graphicFrame>
      <p:grpSp>
        <p:nvGrpSpPr>
          <p:cNvPr id="85" name="Group 84"/>
          <p:cNvGrpSpPr/>
          <p:nvPr/>
        </p:nvGrpSpPr>
        <p:grpSpPr>
          <a:xfrm>
            <a:off x="8627154" y="4559576"/>
            <a:ext cx="2286000" cy="2016248"/>
            <a:chOff x="1879600" y="3087314"/>
            <a:chExt cx="4564985" cy="1693546"/>
          </a:xfrm>
        </p:grpSpPr>
        <p:sp>
          <p:nvSpPr>
            <p:cNvPr id="86" name="Text Box 10"/>
            <p:cNvSpPr txBox="1">
              <a:spLocks noChangeArrowheads="1"/>
            </p:cNvSpPr>
            <p:nvPr/>
          </p:nvSpPr>
          <p:spPr bwMode="auto">
            <a:xfrm>
              <a:off x="1879600" y="3462426"/>
              <a:ext cx="4564985" cy="1318434"/>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Rectangle 86"/>
            <p:cNvSpPr/>
            <p:nvPr/>
          </p:nvSpPr>
          <p:spPr>
            <a:xfrm>
              <a:off x="2338730" y="3087314"/>
              <a:ext cx="3609278" cy="309968"/>
            </a:xfrm>
            <a:prstGeom prst="rect">
              <a:avLst/>
            </a:prstGeom>
            <a:solidFill>
              <a:srgbClr val="0967B9"/>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88" name="Chart 87"/>
          <p:cNvGraphicFramePr/>
          <p:nvPr/>
        </p:nvGraphicFramePr>
        <p:xfrm>
          <a:off x="8398554" y="1612445"/>
          <a:ext cx="2743200" cy="2743200"/>
        </p:xfrm>
        <a:graphic>
          <a:graphicData uri="http://schemas.openxmlformats.org/drawingml/2006/chart">
            <c:chart xmlns:c="http://schemas.openxmlformats.org/drawingml/2006/chart" xmlns:r="http://schemas.openxmlformats.org/officeDocument/2006/relationships" r:id="rId4"/>
          </a:graphicData>
        </a:graphic>
      </p:graphicFrame>
      <p:pic>
        <p:nvPicPr>
          <p:cNvPr id="17" name="Picture 1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9633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0">
                                            <p:graphicEl>
                                              <a:chart seriesIdx="-3" categoryIdx="-3" bldStep="gridLegend"/>
                                            </p:graphicEl>
                                          </p:spTgt>
                                        </p:tgtEl>
                                        <p:attrNameLst>
                                          <p:attrName>style.visibility</p:attrName>
                                        </p:attrNameLst>
                                      </p:cBhvr>
                                      <p:to>
                                        <p:strVal val="visible"/>
                                      </p:to>
                                    </p:set>
                                    <p:animEffect transition="in" filter="fade">
                                      <p:cBhvr>
                                        <p:cTn id="11" dur="250"/>
                                        <p:tgtEl>
                                          <p:spTgt spid="20">
                                            <p:graphicEl>
                                              <a:chart seriesIdx="-3" categoryIdx="-3" bldStep="gridLegend"/>
                                            </p:graphicEl>
                                          </p:spTgt>
                                        </p:tgtEl>
                                      </p:cBhvr>
                                    </p:animEffect>
                                    <p:anim calcmode="lin" valueType="num">
                                      <p:cBhvr>
                                        <p:cTn id="12" dur="250" fill="hold"/>
                                        <p:tgtEl>
                                          <p:spTgt spid="20">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13" dur="250" fill="hold"/>
                                        <p:tgtEl>
                                          <p:spTgt spid="20">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0">
                                            <p:graphicEl>
                                              <a:chart seriesIdx="-4" categoryIdx="0" bldStep="category"/>
                                            </p:graphicEl>
                                          </p:spTgt>
                                        </p:tgtEl>
                                        <p:attrNameLst>
                                          <p:attrName>style.visibility</p:attrName>
                                        </p:attrNameLst>
                                      </p:cBhvr>
                                      <p:to>
                                        <p:strVal val="visible"/>
                                      </p:to>
                                    </p:set>
                                    <p:animEffect transition="in" filter="fade">
                                      <p:cBhvr>
                                        <p:cTn id="17" dur="1000"/>
                                        <p:tgtEl>
                                          <p:spTgt spid="20">
                                            <p:graphicEl>
                                              <a:chart seriesIdx="-4" categoryIdx="0" bldStep="category"/>
                                            </p:graphicEl>
                                          </p:spTgt>
                                        </p:tgtEl>
                                      </p:cBhvr>
                                    </p:animEffect>
                                    <p:anim calcmode="lin" valueType="num">
                                      <p:cBhvr>
                                        <p:cTn id="18" dur="1000" fill="hold"/>
                                        <p:tgtEl>
                                          <p:spTgt spid="20">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19" dur="1000" fill="hold"/>
                                        <p:tgtEl>
                                          <p:spTgt spid="20">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20">
                                            <p:graphicEl>
                                              <a:chart seriesIdx="-4" categoryIdx="1" bldStep="category"/>
                                            </p:graphicEl>
                                          </p:spTgt>
                                        </p:tgtEl>
                                        <p:attrNameLst>
                                          <p:attrName>style.visibility</p:attrName>
                                        </p:attrNameLst>
                                      </p:cBhvr>
                                      <p:to>
                                        <p:strVal val="visible"/>
                                      </p:to>
                                    </p:set>
                                    <p:animEffect transition="in" filter="fade">
                                      <p:cBhvr>
                                        <p:cTn id="23" dur="1000"/>
                                        <p:tgtEl>
                                          <p:spTgt spid="20">
                                            <p:graphicEl>
                                              <a:chart seriesIdx="-4" categoryIdx="1" bldStep="category"/>
                                            </p:graphicEl>
                                          </p:spTgt>
                                        </p:tgtEl>
                                      </p:cBhvr>
                                    </p:animEffect>
                                    <p:anim calcmode="lin" valueType="num">
                                      <p:cBhvr>
                                        <p:cTn id="24" dur="1000" fill="hold"/>
                                        <p:tgtEl>
                                          <p:spTgt spid="20">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25" dur="1000" fill="hold"/>
                                        <p:tgtEl>
                                          <p:spTgt spid="20">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20">
                                            <p:graphicEl>
                                              <a:chart seriesIdx="-4" categoryIdx="2" bldStep="category"/>
                                            </p:graphicEl>
                                          </p:spTgt>
                                        </p:tgtEl>
                                        <p:attrNameLst>
                                          <p:attrName>style.visibility</p:attrName>
                                        </p:attrNameLst>
                                      </p:cBhvr>
                                      <p:to>
                                        <p:strVal val="visible"/>
                                      </p:to>
                                    </p:set>
                                    <p:animEffect transition="in" filter="fade">
                                      <p:cBhvr>
                                        <p:cTn id="29" dur="1000"/>
                                        <p:tgtEl>
                                          <p:spTgt spid="20">
                                            <p:graphicEl>
                                              <a:chart seriesIdx="-4" categoryIdx="2" bldStep="category"/>
                                            </p:graphicEl>
                                          </p:spTgt>
                                        </p:tgtEl>
                                      </p:cBhvr>
                                    </p:animEffect>
                                    <p:anim calcmode="lin" valueType="num">
                                      <p:cBhvr>
                                        <p:cTn id="30" dur="1000" fill="hold"/>
                                        <p:tgtEl>
                                          <p:spTgt spid="20">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31" dur="1000" fill="hold"/>
                                        <p:tgtEl>
                                          <p:spTgt spid="20">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7" presetClass="entr" presetSubtype="0" fill="hold" nodeType="afterEffect">
                                  <p:stCondLst>
                                    <p:cond delay="0"/>
                                  </p:stCondLst>
                                  <p:childTnLst>
                                    <p:set>
                                      <p:cBhvr>
                                        <p:cTn id="34" dur="1" fill="hold">
                                          <p:stCondLst>
                                            <p:cond delay="0"/>
                                          </p:stCondLst>
                                        </p:cTn>
                                        <p:tgtEl>
                                          <p:spTgt spid="72"/>
                                        </p:tgtEl>
                                        <p:attrNameLst>
                                          <p:attrName>style.visibility</p:attrName>
                                        </p:attrNameLst>
                                      </p:cBhvr>
                                      <p:to>
                                        <p:strVal val="visible"/>
                                      </p:to>
                                    </p:set>
                                    <p:animEffect transition="in" filter="fade">
                                      <p:cBhvr>
                                        <p:cTn id="35" dur="1000"/>
                                        <p:tgtEl>
                                          <p:spTgt spid="72"/>
                                        </p:tgtEl>
                                      </p:cBhvr>
                                    </p:animEffect>
                                    <p:anim calcmode="lin" valueType="num">
                                      <p:cBhvr>
                                        <p:cTn id="36" dur="1000" fill="hold"/>
                                        <p:tgtEl>
                                          <p:spTgt spid="72"/>
                                        </p:tgtEl>
                                        <p:attrNameLst>
                                          <p:attrName>ppt_x</p:attrName>
                                        </p:attrNameLst>
                                      </p:cBhvr>
                                      <p:tavLst>
                                        <p:tav tm="0">
                                          <p:val>
                                            <p:strVal val="#ppt_x"/>
                                          </p:val>
                                        </p:tav>
                                        <p:tav tm="100000">
                                          <p:val>
                                            <p:strVal val="#ppt_x"/>
                                          </p:val>
                                        </p:tav>
                                      </p:tavLst>
                                    </p:anim>
                                    <p:anim calcmode="lin" valueType="num">
                                      <p:cBhvr>
                                        <p:cTn id="37" dur="900" decel="100000" fill="hold"/>
                                        <p:tgtEl>
                                          <p:spTgt spid="72"/>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84">
                                            <p:graphicEl>
                                              <a:chart seriesIdx="-3" categoryIdx="-3" bldStep="gridLegend"/>
                                            </p:graphicEl>
                                          </p:spTgt>
                                        </p:tgtEl>
                                        <p:attrNameLst>
                                          <p:attrName>style.visibility</p:attrName>
                                        </p:attrNameLst>
                                      </p:cBhvr>
                                      <p:to>
                                        <p:strVal val="visible"/>
                                      </p:to>
                                    </p:set>
                                    <p:animEffect transition="in" filter="fade">
                                      <p:cBhvr>
                                        <p:cTn id="42" dur="250"/>
                                        <p:tgtEl>
                                          <p:spTgt spid="84">
                                            <p:graphicEl>
                                              <a:chart seriesIdx="-3" categoryIdx="-3" bldStep="gridLegend"/>
                                            </p:graphicEl>
                                          </p:spTgt>
                                        </p:tgtEl>
                                      </p:cBhvr>
                                    </p:animEffect>
                                    <p:anim calcmode="lin" valueType="num">
                                      <p:cBhvr>
                                        <p:cTn id="43" dur="250" fill="hold"/>
                                        <p:tgtEl>
                                          <p:spTgt spid="84">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44" dur="250" fill="hold"/>
                                        <p:tgtEl>
                                          <p:spTgt spid="84">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45" fill="hold">
                            <p:stCondLst>
                              <p:cond delay="5250"/>
                            </p:stCondLst>
                            <p:childTnLst>
                              <p:par>
                                <p:cTn id="46" presetID="42" presetClass="entr" presetSubtype="0" fill="hold" grpId="0" nodeType="afterEffect">
                                  <p:stCondLst>
                                    <p:cond delay="0"/>
                                  </p:stCondLst>
                                  <p:childTnLst>
                                    <p:set>
                                      <p:cBhvr>
                                        <p:cTn id="47" dur="1" fill="hold">
                                          <p:stCondLst>
                                            <p:cond delay="0"/>
                                          </p:stCondLst>
                                        </p:cTn>
                                        <p:tgtEl>
                                          <p:spTgt spid="84">
                                            <p:graphicEl>
                                              <a:chart seriesIdx="-4" categoryIdx="0" bldStep="category"/>
                                            </p:graphicEl>
                                          </p:spTgt>
                                        </p:tgtEl>
                                        <p:attrNameLst>
                                          <p:attrName>style.visibility</p:attrName>
                                        </p:attrNameLst>
                                      </p:cBhvr>
                                      <p:to>
                                        <p:strVal val="visible"/>
                                      </p:to>
                                    </p:set>
                                    <p:animEffect transition="in" filter="fade">
                                      <p:cBhvr>
                                        <p:cTn id="48" dur="1000"/>
                                        <p:tgtEl>
                                          <p:spTgt spid="84">
                                            <p:graphicEl>
                                              <a:chart seriesIdx="-4" categoryIdx="0" bldStep="category"/>
                                            </p:graphicEl>
                                          </p:spTgt>
                                        </p:tgtEl>
                                      </p:cBhvr>
                                    </p:animEffect>
                                    <p:anim calcmode="lin" valueType="num">
                                      <p:cBhvr>
                                        <p:cTn id="49" dur="1000" fill="hold"/>
                                        <p:tgtEl>
                                          <p:spTgt spid="84">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50" dur="1000" fill="hold"/>
                                        <p:tgtEl>
                                          <p:spTgt spid="84">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51" fill="hold">
                            <p:stCondLst>
                              <p:cond delay="6250"/>
                            </p:stCondLst>
                            <p:childTnLst>
                              <p:par>
                                <p:cTn id="52" presetID="42" presetClass="entr" presetSubtype="0" fill="hold" grpId="0" nodeType="afterEffect">
                                  <p:stCondLst>
                                    <p:cond delay="0"/>
                                  </p:stCondLst>
                                  <p:childTnLst>
                                    <p:set>
                                      <p:cBhvr>
                                        <p:cTn id="53" dur="1" fill="hold">
                                          <p:stCondLst>
                                            <p:cond delay="0"/>
                                          </p:stCondLst>
                                        </p:cTn>
                                        <p:tgtEl>
                                          <p:spTgt spid="84">
                                            <p:graphicEl>
                                              <a:chart seriesIdx="-4" categoryIdx="1" bldStep="category"/>
                                            </p:graphicEl>
                                          </p:spTgt>
                                        </p:tgtEl>
                                        <p:attrNameLst>
                                          <p:attrName>style.visibility</p:attrName>
                                        </p:attrNameLst>
                                      </p:cBhvr>
                                      <p:to>
                                        <p:strVal val="visible"/>
                                      </p:to>
                                    </p:set>
                                    <p:animEffect transition="in" filter="fade">
                                      <p:cBhvr>
                                        <p:cTn id="54" dur="1000"/>
                                        <p:tgtEl>
                                          <p:spTgt spid="84">
                                            <p:graphicEl>
                                              <a:chart seriesIdx="-4" categoryIdx="1" bldStep="category"/>
                                            </p:graphicEl>
                                          </p:spTgt>
                                        </p:tgtEl>
                                      </p:cBhvr>
                                    </p:animEffect>
                                    <p:anim calcmode="lin" valueType="num">
                                      <p:cBhvr>
                                        <p:cTn id="55" dur="1000" fill="hold"/>
                                        <p:tgtEl>
                                          <p:spTgt spid="84">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56" dur="1000" fill="hold"/>
                                        <p:tgtEl>
                                          <p:spTgt spid="84">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57" fill="hold">
                            <p:stCondLst>
                              <p:cond delay="7250"/>
                            </p:stCondLst>
                            <p:childTnLst>
                              <p:par>
                                <p:cTn id="58" presetID="42" presetClass="entr" presetSubtype="0" fill="hold" grpId="0" nodeType="afterEffect">
                                  <p:stCondLst>
                                    <p:cond delay="0"/>
                                  </p:stCondLst>
                                  <p:childTnLst>
                                    <p:set>
                                      <p:cBhvr>
                                        <p:cTn id="59" dur="1" fill="hold">
                                          <p:stCondLst>
                                            <p:cond delay="0"/>
                                          </p:stCondLst>
                                        </p:cTn>
                                        <p:tgtEl>
                                          <p:spTgt spid="84">
                                            <p:graphicEl>
                                              <a:chart seriesIdx="-4" categoryIdx="2" bldStep="category"/>
                                            </p:graphicEl>
                                          </p:spTgt>
                                        </p:tgtEl>
                                        <p:attrNameLst>
                                          <p:attrName>style.visibility</p:attrName>
                                        </p:attrNameLst>
                                      </p:cBhvr>
                                      <p:to>
                                        <p:strVal val="visible"/>
                                      </p:to>
                                    </p:set>
                                    <p:animEffect transition="in" filter="fade">
                                      <p:cBhvr>
                                        <p:cTn id="60" dur="1000"/>
                                        <p:tgtEl>
                                          <p:spTgt spid="84">
                                            <p:graphicEl>
                                              <a:chart seriesIdx="-4" categoryIdx="2" bldStep="category"/>
                                            </p:graphicEl>
                                          </p:spTgt>
                                        </p:tgtEl>
                                      </p:cBhvr>
                                    </p:animEffect>
                                    <p:anim calcmode="lin" valueType="num">
                                      <p:cBhvr>
                                        <p:cTn id="61" dur="1000" fill="hold"/>
                                        <p:tgtEl>
                                          <p:spTgt spid="84">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62" dur="1000" fill="hold"/>
                                        <p:tgtEl>
                                          <p:spTgt spid="84">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63" fill="hold">
                            <p:stCondLst>
                              <p:cond delay="8250"/>
                            </p:stCondLst>
                            <p:childTnLst>
                              <p:par>
                                <p:cTn id="64" presetID="37" presetClass="entr" presetSubtype="0" fill="hold" nodeType="afterEffect">
                                  <p:stCondLst>
                                    <p:cond delay="0"/>
                                  </p:stCondLst>
                                  <p:childTnLst>
                                    <p:set>
                                      <p:cBhvr>
                                        <p:cTn id="65" dur="1" fill="hold">
                                          <p:stCondLst>
                                            <p:cond delay="0"/>
                                          </p:stCondLst>
                                        </p:cTn>
                                        <p:tgtEl>
                                          <p:spTgt spid="81"/>
                                        </p:tgtEl>
                                        <p:attrNameLst>
                                          <p:attrName>style.visibility</p:attrName>
                                        </p:attrNameLst>
                                      </p:cBhvr>
                                      <p:to>
                                        <p:strVal val="visible"/>
                                      </p:to>
                                    </p:set>
                                    <p:animEffect transition="in" filter="fade">
                                      <p:cBhvr>
                                        <p:cTn id="66" dur="1000"/>
                                        <p:tgtEl>
                                          <p:spTgt spid="81"/>
                                        </p:tgtEl>
                                      </p:cBhvr>
                                    </p:animEffect>
                                    <p:anim calcmode="lin" valueType="num">
                                      <p:cBhvr>
                                        <p:cTn id="67" dur="1000" fill="hold"/>
                                        <p:tgtEl>
                                          <p:spTgt spid="81"/>
                                        </p:tgtEl>
                                        <p:attrNameLst>
                                          <p:attrName>ppt_x</p:attrName>
                                        </p:attrNameLst>
                                      </p:cBhvr>
                                      <p:tavLst>
                                        <p:tav tm="0">
                                          <p:val>
                                            <p:strVal val="#ppt_x"/>
                                          </p:val>
                                        </p:tav>
                                        <p:tav tm="100000">
                                          <p:val>
                                            <p:strVal val="#ppt_x"/>
                                          </p:val>
                                        </p:tav>
                                      </p:tavLst>
                                    </p:anim>
                                    <p:anim calcmode="lin" valueType="num">
                                      <p:cBhvr>
                                        <p:cTn id="68" dur="900" decel="100000" fill="hold"/>
                                        <p:tgtEl>
                                          <p:spTgt spid="81"/>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70" fill="hold">
                            <p:stCondLst>
                              <p:cond delay="9250"/>
                            </p:stCondLst>
                            <p:childTnLst>
                              <p:par>
                                <p:cTn id="71" presetID="42" presetClass="entr" presetSubtype="0" fill="hold" grpId="0" nodeType="afterEffect">
                                  <p:stCondLst>
                                    <p:cond delay="0"/>
                                  </p:stCondLst>
                                  <p:childTnLst>
                                    <p:set>
                                      <p:cBhvr>
                                        <p:cTn id="72" dur="1" fill="hold">
                                          <p:stCondLst>
                                            <p:cond delay="0"/>
                                          </p:stCondLst>
                                        </p:cTn>
                                        <p:tgtEl>
                                          <p:spTgt spid="88">
                                            <p:graphicEl>
                                              <a:chart seriesIdx="-3" categoryIdx="-3" bldStep="gridLegend"/>
                                            </p:graphicEl>
                                          </p:spTgt>
                                        </p:tgtEl>
                                        <p:attrNameLst>
                                          <p:attrName>style.visibility</p:attrName>
                                        </p:attrNameLst>
                                      </p:cBhvr>
                                      <p:to>
                                        <p:strVal val="visible"/>
                                      </p:to>
                                    </p:set>
                                    <p:animEffect transition="in" filter="fade">
                                      <p:cBhvr>
                                        <p:cTn id="73" dur="250"/>
                                        <p:tgtEl>
                                          <p:spTgt spid="88">
                                            <p:graphicEl>
                                              <a:chart seriesIdx="-3" categoryIdx="-3" bldStep="gridLegend"/>
                                            </p:graphicEl>
                                          </p:spTgt>
                                        </p:tgtEl>
                                      </p:cBhvr>
                                    </p:animEffect>
                                    <p:anim calcmode="lin" valueType="num">
                                      <p:cBhvr>
                                        <p:cTn id="74" dur="250" fill="hold"/>
                                        <p:tgtEl>
                                          <p:spTgt spid="88">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75" dur="250" fill="hold"/>
                                        <p:tgtEl>
                                          <p:spTgt spid="88">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42" presetClass="entr" presetSubtype="0" fill="hold" grpId="0" nodeType="afterEffect">
                                  <p:stCondLst>
                                    <p:cond delay="0"/>
                                  </p:stCondLst>
                                  <p:childTnLst>
                                    <p:set>
                                      <p:cBhvr>
                                        <p:cTn id="78" dur="1" fill="hold">
                                          <p:stCondLst>
                                            <p:cond delay="0"/>
                                          </p:stCondLst>
                                        </p:cTn>
                                        <p:tgtEl>
                                          <p:spTgt spid="88">
                                            <p:graphicEl>
                                              <a:chart seriesIdx="-4" categoryIdx="0" bldStep="category"/>
                                            </p:graphicEl>
                                          </p:spTgt>
                                        </p:tgtEl>
                                        <p:attrNameLst>
                                          <p:attrName>style.visibility</p:attrName>
                                        </p:attrNameLst>
                                      </p:cBhvr>
                                      <p:to>
                                        <p:strVal val="visible"/>
                                      </p:to>
                                    </p:set>
                                    <p:animEffect transition="in" filter="fade">
                                      <p:cBhvr>
                                        <p:cTn id="79" dur="1000"/>
                                        <p:tgtEl>
                                          <p:spTgt spid="88">
                                            <p:graphicEl>
                                              <a:chart seriesIdx="-4" categoryIdx="0" bldStep="category"/>
                                            </p:graphicEl>
                                          </p:spTgt>
                                        </p:tgtEl>
                                      </p:cBhvr>
                                    </p:animEffect>
                                    <p:anim calcmode="lin" valueType="num">
                                      <p:cBhvr>
                                        <p:cTn id="80" dur="1000" fill="hold"/>
                                        <p:tgtEl>
                                          <p:spTgt spid="88">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81" dur="1000" fill="hold"/>
                                        <p:tgtEl>
                                          <p:spTgt spid="88">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82" fill="hold">
                            <p:stCondLst>
                              <p:cond delay="10500"/>
                            </p:stCondLst>
                            <p:childTnLst>
                              <p:par>
                                <p:cTn id="83" presetID="42" presetClass="entr" presetSubtype="0" fill="hold" grpId="0" nodeType="afterEffect">
                                  <p:stCondLst>
                                    <p:cond delay="0"/>
                                  </p:stCondLst>
                                  <p:childTnLst>
                                    <p:set>
                                      <p:cBhvr>
                                        <p:cTn id="84" dur="1" fill="hold">
                                          <p:stCondLst>
                                            <p:cond delay="0"/>
                                          </p:stCondLst>
                                        </p:cTn>
                                        <p:tgtEl>
                                          <p:spTgt spid="88">
                                            <p:graphicEl>
                                              <a:chart seriesIdx="-4" categoryIdx="1" bldStep="category"/>
                                            </p:graphicEl>
                                          </p:spTgt>
                                        </p:tgtEl>
                                        <p:attrNameLst>
                                          <p:attrName>style.visibility</p:attrName>
                                        </p:attrNameLst>
                                      </p:cBhvr>
                                      <p:to>
                                        <p:strVal val="visible"/>
                                      </p:to>
                                    </p:set>
                                    <p:animEffect transition="in" filter="fade">
                                      <p:cBhvr>
                                        <p:cTn id="85" dur="1000"/>
                                        <p:tgtEl>
                                          <p:spTgt spid="88">
                                            <p:graphicEl>
                                              <a:chart seriesIdx="-4" categoryIdx="1" bldStep="category"/>
                                            </p:graphicEl>
                                          </p:spTgt>
                                        </p:tgtEl>
                                      </p:cBhvr>
                                    </p:animEffect>
                                    <p:anim calcmode="lin" valueType="num">
                                      <p:cBhvr>
                                        <p:cTn id="86" dur="1000" fill="hold"/>
                                        <p:tgtEl>
                                          <p:spTgt spid="88">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87" dur="1000" fill="hold"/>
                                        <p:tgtEl>
                                          <p:spTgt spid="88">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88" fill="hold">
                            <p:stCondLst>
                              <p:cond delay="11500"/>
                            </p:stCondLst>
                            <p:childTnLst>
                              <p:par>
                                <p:cTn id="89" presetID="42" presetClass="entr" presetSubtype="0" fill="hold" grpId="0" nodeType="afterEffect">
                                  <p:stCondLst>
                                    <p:cond delay="0"/>
                                  </p:stCondLst>
                                  <p:childTnLst>
                                    <p:set>
                                      <p:cBhvr>
                                        <p:cTn id="90" dur="1" fill="hold">
                                          <p:stCondLst>
                                            <p:cond delay="0"/>
                                          </p:stCondLst>
                                        </p:cTn>
                                        <p:tgtEl>
                                          <p:spTgt spid="88">
                                            <p:graphicEl>
                                              <a:chart seriesIdx="-4" categoryIdx="2" bldStep="category"/>
                                            </p:graphicEl>
                                          </p:spTgt>
                                        </p:tgtEl>
                                        <p:attrNameLst>
                                          <p:attrName>style.visibility</p:attrName>
                                        </p:attrNameLst>
                                      </p:cBhvr>
                                      <p:to>
                                        <p:strVal val="visible"/>
                                      </p:to>
                                    </p:set>
                                    <p:animEffect transition="in" filter="fade">
                                      <p:cBhvr>
                                        <p:cTn id="91" dur="1000"/>
                                        <p:tgtEl>
                                          <p:spTgt spid="88">
                                            <p:graphicEl>
                                              <a:chart seriesIdx="-4" categoryIdx="2" bldStep="category"/>
                                            </p:graphicEl>
                                          </p:spTgt>
                                        </p:tgtEl>
                                      </p:cBhvr>
                                    </p:animEffect>
                                    <p:anim calcmode="lin" valueType="num">
                                      <p:cBhvr>
                                        <p:cTn id="92" dur="1000" fill="hold"/>
                                        <p:tgtEl>
                                          <p:spTgt spid="88">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93" dur="1000" fill="hold"/>
                                        <p:tgtEl>
                                          <p:spTgt spid="88">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94" fill="hold">
                            <p:stCondLst>
                              <p:cond delay="12500"/>
                            </p:stCondLst>
                            <p:childTnLst>
                              <p:par>
                                <p:cTn id="95" presetID="37" presetClass="entr" presetSubtype="0" fill="hold" nodeType="afterEffect">
                                  <p:stCondLst>
                                    <p:cond delay="0"/>
                                  </p:stCondLst>
                                  <p:childTnLst>
                                    <p:set>
                                      <p:cBhvr>
                                        <p:cTn id="96" dur="1" fill="hold">
                                          <p:stCondLst>
                                            <p:cond delay="0"/>
                                          </p:stCondLst>
                                        </p:cTn>
                                        <p:tgtEl>
                                          <p:spTgt spid="85"/>
                                        </p:tgtEl>
                                        <p:attrNameLst>
                                          <p:attrName>style.visibility</p:attrName>
                                        </p:attrNameLst>
                                      </p:cBhvr>
                                      <p:to>
                                        <p:strVal val="visible"/>
                                      </p:to>
                                    </p:set>
                                    <p:animEffect transition="in" filter="fade">
                                      <p:cBhvr>
                                        <p:cTn id="97" dur="1000"/>
                                        <p:tgtEl>
                                          <p:spTgt spid="85"/>
                                        </p:tgtEl>
                                      </p:cBhvr>
                                    </p:animEffect>
                                    <p:anim calcmode="lin" valueType="num">
                                      <p:cBhvr>
                                        <p:cTn id="98" dur="1000" fill="hold"/>
                                        <p:tgtEl>
                                          <p:spTgt spid="85"/>
                                        </p:tgtEl>
                                        <p:attrNameLst>
                                          <p:attrName>ppt_x</p:attrName>
                                        </p:attrNameLst>
                                      </p:cBhvr>
                                      <p:tavLst>
                                        <p:tav tm="0">
                                          <p:val>
                                            <p:strVal val="#ppt_x"/>
                                          </p:val>
                                        </p:tav>
                                        <p:tav tm="100000">
                                          <p:val>
                                            <p:strVal val="#ppt_x"/>
                                          </p:val>
                                        </p:tav>
                                      </p:tavLst>
                                    </p:anim>
                                    <p:anim calcmode="lin" valueType="num">
                                      <p:cBhvr>
                                        <p:cTn id="99" dur="900" decel="100000" fill="hold"/>
                                        <p:tgtEl>
                                          <p:spTgt spid="85"/>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8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uiExpand="1">
        <p:bldSub>
          <a:bldChart bld="category"/>
        </p:bldSub>
      </p:bldGraphic>
      <p:bldGraphic spid="84" grpId="0" uiExpand="1">
        <p:bldSub>
          <a:bldChart bld="category"/>
        </p:bldSub>
      </p:bldGraphic>
      <p:bldGraphic spid="88" grpId="0" uiExpand="1">
        <p:bldSub>
          <a:bldChart bld="category"/>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1279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2016-10-30T21:17:14Z</dcterms:modified>
</cp:coreProperties>
</file>