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rgbClr val="36B8E3"/>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rgbClr val="239BD3"/>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rgbClr val="157EBF"/>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rgbClr val="0967B9"/>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345389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2016-10-30T21:02:57Z</dcterms:modified>
</cp:coreProperties>
</file>