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147027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 name="Group 80"/>
          <p:cNvGrpSpPr/>
          <p:nvPr/>
        </p:nvGrpSpPr>
        <p:grpSpPr>
          <a:xfrm>
            <a:off x="1610963" y="5488488"/>
            <a:ext cx="706487" cy="836112"/>
            <a:chOff x="1610963" y="5488488"/>
            <a:chExt cx="706487" cy="836112"/>
          </a:xfrm>
          <a:solidFill>
            <a:srgbClr val="0967B9"/>
          </a:solidFill>
        </p:grpSpPr>
        <p:grpSp>
          <p:nvGrpSpPr>
            <p:cNvPr id="57" name="Group 56"/>
            <p:cNvGrpSpPr/>
            <p:nvPr/>
          </p:nvGrpSpPr>
          <p:grpSpPr>
            <a:xfrm>
              <a:off x="1610963" y="5488488"/>
              <a:ext cx="706487" cy="836112"/>
              <a:chOff x="1709922" y="3851172"/>
              <a:chExt cx="529865" cy="627084"/>
            </a:xfrm>
            <a:grpFill/>
          </p:grpSpPr>
          <p:sp>
            <p:nvSpPr>
              <p:cNvPr id="14" name="Freeform 228"/>
              <p:cNvSpPr>
                <a:spLocks/>
              </p:cNvSpPr>
              <p:nvPr/>
            </p:nvSpPr>
            <p:spPr bwMode="auto">
              <a:xfrm>
                <a:off x="2137702" y="3851172"/>
                <a:ext cx="102085" cy="573614"/>
              </a:xfrm>
              <a:custGeom>
                <a:avLst/>
                <a:gdLst/>
                <a:ahLst/>
                <a:cxnLst>
                  <a:cxn ang="0">
                    <a:pos x="0" y="0"/>
                  </a:cxn>
                  <a:cxn ang="0">
                    <a:pos x="21" y="5"/>
                  </a:cxn>
                  <a:cxn ang="0">
                    <a:pos x="21" y="118"/>
                  </a:cxn>
                  <a:cxn ang="0">
                    <a:pos x="0" y="113"/>
                  </a:cxn>
                  <a:cxn ang="0">
                    <a:pos x="0" y="0"/>
                  </a:cxn>
                </a:cxnLst>
                <a:rect l="0" t="0" r="r" b="b"/>
                <a:pathLst>
                  <a:path w="21" h="118">
                    <a:moveTo>
                      <a:pt x="0" y="0"/>
                    </a:moveTo>
                    <a:lnTo>
                      <a:pt x="21" y="5"/>
                    </a:lnTo>
                    <a:lnTo>
                      <a:pt x="21" y="118"/>
                    </a:lnTo>
                    <a:lnTo>
                      <a:pt x="0" y="113"/>
                    </a:lnTo>
                    <a:lnTo>
                      <a:pt x="0" y="0"/>
                    </a:lnTo>
                    <a:close/>
                  </a:path>
                </a:pathLst>
              </a:custGeom>
              <a:solidFill>
                <a:srgbClr val="003F9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229"/>
              <p:cNvSpPr>
                <a:spLocks/>
              </p:cNvSpPr>
              <p:nvPr/>
            </p:nvSpPr>
            <p:spPr bwMode="auto">
              <a:xfrm>
                <a:off x="1709922" y="4400478"/>
                <a:ext cx="529865" cy="77778"/>
              </a:xfrm>
              <a:custGeom>
                <a:avLst/>
                <a:gdLst/>
                <a:ahLst/>
                <a:cxnLst>
                  <a:cxn ang="0">
                    <a:pos x="88" y="0"/>
                  </a:cxn>
                  <a:cxn ang="0">
                    <a:pos x="109" y="5"/>
                  </a:cxn>
                  <a:cxn ang="0">
                    <a:pos x="22" y="16"/>
                  </a:cxn>
                  <a:cxn ang="0">
                    <a:pos x="0" y="13"/>
                  </a:cxn>
                  <a:cxn ang="0">
                    <a:pos x="88" y="0"/>
                  </a:cxn>
                </a:cxnLst>
                <a:rect l="0" t="0" r="r" b="b"/>
                <a:pathLst>
                  <a:path w="109" h="16">
                    <a:moveTo>
                      <a:pt x="88" y="0"/>
                    </a:moveTo>
                    <a:lnTo>
                      <a:pt x="109" y="5"/>
                    </a:lnTo>
                    <a:lnTo>
                      <a:pt x="22" y="16"/>
                    </a:lnTo>
                    <a:lnTo>
                      <a:pt x="0" y="13"/>
                    </a:lnTo>
                    <a:lnTo>
                      <a:pt x="88" y="0"/>
                    </a:lnTo>
                    <a:close/>
                  </a:path>
                </a:pathLst>
              </a:custGeom>
              <a:solidFill>
                <a:srgbClr val="0053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6" name="Freeform 230"/>
              <p:cNvSpPr>
                <a:spLocks/>
              </p:cNvSpPr>
              <p:nvPr/>
            </p:nvSpPr>
            <p:spPr bwMode="auto">
              <a:xfrm>
                <a:off x="1709922" y="3851172"/>
                <a:ext cx="427780" cy="612503"/>
              </a:xfrm>
              <a:custGeom>
                <a:avLst/>
                <a:gdLst/>
                <a:ahLst/>
                <a:cxnLst>
                  <a:cxn ang="0">
                    <a:pos x="88" y="0"/>
                  </a:cxn>
                  <a:cxn ang="0">
                    <a:pos x="88" y="113"/>
                  </a:cxn>
                  <a:cxn ang="0">
                    <a:pos x="0" y="126"/>
                  </a:cxn>
                  <a:cxn ang="0">
                    <a:pos x="2" y="14"/>
                  </a:cxn>
                  <a:cxn ang="0">
                    <a:pos x="88" y="0"/>
                  </a:cxn>
                </a:cxnLst>
                <a:rect l="0" t="0" r="r" b="b"/>
                <a:pathLst>
                  <a:path w="88" h="126">
                    <a:moveTo>
                      <a:pt x="88" y="0"/>
                    </a:moveTo>
                    <a:lnTo>
                      <a:pt x="88" y="113"/>
                    </a:lnTo>
                    <a:lnTo>
                      <a:pt x="0" y="126"/>
                    </a:lnTo>
                    <a:lnTo>
                      <a:pt x="2" y="14"/>
                    </a:lnTo>
                    <a:lnTo>
                      <a:pt x="8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Oval 73"/>
            <p:cNvSpPr>
              <a:spLocks noChangeAspect="1"/>
            </p:cNvSpPr>
            <p:nvPr/>
          </p:nvSpPr>
          <p:spPr>
            <a:xfrm>
              <a:off x="1698511" y="5697333"/>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D</a:t>
              </a:r>
            </a:p>
          </p:txBody>
        </p:sp>
      </p:grpSp>
      <p:grpSp>
        <p:nvGrpSpPr>
          <p:cNvPr id="80" name="Group 79"/>
          <p:cNvGrpSpPr/>
          <p:nvPr/>
        </p:nvGrpSpPr>
        <p:grpSpPr>
          <a:xfrm>
            <a:off x="1623926" y="4521822"/>
            <a:ext cx="700007" cy="836113"/>
            <a:chOff x="1623926" y="4521822"/>
            <a:chExt cx="700007" cy="836113"/>
          </a:xfrm>
          <a:solidFill>
            <a:srgbClr val="157EBF"/>
          </a:solidFill>
        </p:grpSpPr>
        <p:grpSp>
          <p:nvGrpSpPr>
            <p:cNvPr id="56" name="Group 55"/>
            <p:cNvGrpSpPr/>
            <p:nvPr/>
          </p:nvGrpSpPr>
          <p:grpSpPr>
            <a:xfrm>
              <a:off x="1623926" y="4521822"/>
              <a:ext cx="700007" cy="836113"/>
              <a:chOff x="1719644" y="3248391"/>
              <a:chExt cx="525005" cy="627085"/>
            </a:xfrm>
            <a:grpFill/>
          </p:grpSpPr>
          <p:sp>
            <p:nvSpPr>
              <p:cNvPr id="11" name="Freeform 225"/>
              <p:cNvSpPr>
                <a:spLocks/>
              </p:cNvSpPr>
              <p:nvPr/>
            </p:nvSpPr>
            <p:spPr bwMode="auto">
              <a:xfrm>
                <a:off x="2142564" y="3248391"/>
                <a:ext cx="102085" cy="559029"/>
              </a:xfrm>
              <a:custGeom>
                <a:avLst/>
                <a:gdLst/>
                <a:ahLst/>
                <a:cxnLst>
                  <a:cxn ang="0">
                    <a:pos x="0" y="0"/>
                  </a:cxn>
                  <a:cxn ang="0">
                    <a:pos x="21" y="6"/>
                  </a:cxn>
                  <a:cxn ang="0">
                    <a:pos x="21" y="115"/>
                  </a:cxn>
                  <a:cxn ang="0">
                    <a:pos x="0" y="109"/>
                  </a:cxn>
                  <a:cxn ang="0">
                    <a:pos x="0" y="0"/>
                  </a:cxn>
                </a:cxnLst>
                <a:rect l="0" t="0" r="r" b="b"/>
                <a:pathLst>
                  <a:path w="21" h="115">
                    <a:moveTo>
                      <a:pt x="0" y="0"/>
                    </a:moveTo>
                    <a:lnTo>
                      <a:pt x="21" y="6"/>
                    </a:lnTo>
                    <a:lnTo>
                      <a:pt x="21" y="115"/>
                    </a:lnTo>
                    <a:lnTo>
                      <a:pt x="0" y="109"/>
                    </a:lnTo>
                    <a:lnTo>
                      <a:pt x="0" y="0"/>
                    </a:lnTo>
                    <a:close/>
                  </a:path>
                </a:pathLst>
              </a:custGeom>
              <a:solidFill>
                <a:srgbClr val="00569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2" name="Freeform 226"/>
              <p:cNvSpPr>
                <a:spLocks/>
              </p:cNvSpPr>
              <p:nvPr/>
            </p:nvSpPr>
            <p:spPr bwMode="auto">
              <a:xfrm>
                <a:off x="1719644" y="3778253"/>
                <a:ext cx="525002" cy="97223"/>
              </a:xfrm>
              <a:custGeom>
                <a:avLst/>
                <a:gdLst/>
                <a:ahLst/>
                <a:cxnLst>
                  <a:cxn ang="0">
                    <a:pos x="87" y="0"/>
                  </a:cxn>
                  <a:cxn ang="0">
                    <a:pos x="108" y="6"/>
                  </a:cxn>
                  <a:cxn ang="0">
                    <a:pos x="22" y="20"/>
                  </a:cxn>
                  <a:cxn ang="0">
                    <a:pos x="0" y="16"/>
                  </a:cxn>
                  <a:cxn ang="0">
                    <a:pos x="87" y="0"/>
                  </a:cxn>
                </a:cxnLst>
                <a:rect l="0" t="0" r="r" b="b"/>
                <a:pathLst>
                  <a:path w="108" h="20">
                    <a:moveTo>
                      <a:pt x="87" y="0"/>
                    </a:moveTo>
                    <a:lnTo>
                      <a:pt x="108" y="6"/>
                    </a:lnTo>
                    <a:lnTo>
                      <a:pt x="22" y="20"/>
                    </a:lnTo>
                    <a:lnTo>
                      <a:pt x="0" y="16"/>
                    </a:lnTo>
                    <a:lnTo>
                      <a:pt x="87" y="0"/>
                    </a:lnTo>
                    <a:close/>
                  </a:path>
                </a:pathLst>
              </a:custGeom>
              <a:solidFill>
                <a:srgbClr val="016A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3" name="Freeform 227"/>
              <p:cNvSpPr>
                <a:spLocks/>
              </p:cNvSpPr>
              <p:nvPr/>
            </p:nvSpPr>
            <p:spPr bwMode="auto">
              <a:xfrm>
                <a:off x="1719644" y="3248391"/>
                <a:ext cx="422920" cy="607640"/>
              </a:xfrm>
              <a:custGeom>
                <a:avLst/>
                <a:gdLst/>
                <a:ahLst/>
                <a:cxnLst>
                  <a:cxn ang="0">
                    <a:pos x="87" y="0"/>
                  </a:cxn>
                  <a:cxn ang="0">
                    <a:pos x="87" y="109"/>
                  </a:cxn>
                  <a:cxn ang="0">
                    <a:pos x="0" y="125"/>
                  </a:cxn>
                  <a:cxn ang="0">
                    <a:pos x="2" y="17"/>
                  </a:cxn>
                  <a:cxn ang="0">
                    <a:pos x="87" y="0"/>
                  </a:cxn>
                </a:cxnLst>
                <a:rect l="0" t="0" r="r" b="b"/>
                <a:pathLst>
                  <a:path w="87" h="125">
                    <a:moveTo>
                      <a:pt x="87" y="0"/>
                    </a:moveTo>
                    <a:lnTo>
                      <a:pt x="87" y="109"/>
                    </a:lnTo>
                    <a:lnTo>
                      <a:pt x="0" y="125"/>
                    </a:lnTo>
                    <a:lnTo>
                      <a:pt x="2" y="17"/>
                    </a:lnTo>
                    <a:lnTo>
                      <a:pt x="87"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3" name="Oval 72"/>
            <p:cNvSpPr>
              <a:spLocks noChangeAspect="1"/>
            </p:cNvSpPr>
            <p:nvPr/>
          </p:nvSpPr>
          <p:spPr>
            <a:xfrm>
              <a:off x="1698511" y="4703249"/>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C</a:t>
              </a:r>
            </a:p>
          </p:txBody>
        </p:sp>
      </p:grpSp>
      <p:grpSp>
        <p:nvGrpSpPr>
          <p:cNvPr id="79" name="Group 78"/>
          <p:cNvGrpSpPr/>
          <p:nvPr/>
        </p:nvGrpSpPr>
        <p:grpSpPr>
          <a:xfrm>
            <a:off x="1636889" y="3578941"/>
            <a:ext cx="687043" cy="842596"/>
            <a:chOff x="1636889" y="3578941"/>
            <a:chExt cx="687043" cy="842596"/>
          </a:xfrm>
          <a:solidFill>
            <a:srgbClr val="239BD3"/>
          </a:solidFill>
        </p:grpSpPr>
        <p:grpSp>
          <p:nvGrpSpPr>
            <p:cNvPr id="54" name="Group 53"/>
            <p:cNvGrpSpPr/>
            <p:nvPr/>
          </p:nvGrpSpPr>
          <p:grpSpPr>
            <a:xfrm>
              <a:off x="1636889" y="3578941"/>
              <a:ext cx="687043" cy="842596"/>
              <a:chOff x="1729367" y="2665055"/>
              <a:chExt cx="515282" cy="631947"/>
            </a:xfrm>
            <a:grpFill/>
          </p:grpSpPr>
          <p:sp>
            <p:nvSpPr>
              <p:cNvPr id="8" name="Freeform 222"/>
              <p:cNvSpPr>
                <a:spLocks/>
              </p:cNvSpPr>
              <p:nvPr/>
            </p:nvSpPr>
            <p:spPr bwMode="auto">
              <a:xfrm>
                <a:off x="2142564" y="2665055"/>
                <a:ext cx="102085" cy="549306"/>
              </a:xfrm>
              <a:custGeom>
                <a:avLst/>
                <a:gdLst/>
                <a:ahLst/>
                <a:cxnLst>
                  <a:cxn ang="0">
                    <a:pos x="1" y="0"/>
                  </a:cxn>
                  <a:cxn ang="0">
                    <a:pos x="21" y="7"/>
                  </a:cxn>
                  <a:cxn ang="0">
                    <a:pos x="21" y="113"/>
                  </a:cxn>
                  <a:cxn ang="0">
                    <a:pos x="0" y="106"/>
                  </a:cxn>
                  <a:cxn ang="0">
                    <a:pos x="1" y="0"/>
                  </a:cxn>
                </a:cxnLst>
                <a:rect l="0" t="0" r="r" b="b"/>
                <a:pathLst>
                  <a:path w="21" h="113">
                    <a:moveTo>
                      <a:pt x="1" y="0"/>
                    </a:moveTo>
                    <a:lnTo>
                      <a:pt x="21" y="7"/>
                    </a:lnTo>
                    <a:lnTo>
                      <a:pt x="21" y="113"/>
                    </a:lnTo>
                    <a:lnTo>
                      <a:pt x="0" y="106"/>
                    </a:lnTo>
                    <a:lnTo>
                      <a:pt x="1" y="0"/>
                    </a:lnTo>
                    <a:close/>
                  </a:path>
                </a:pathLst>
              </a:custGeom>
              <a:solidFill>
                <a:srgbClr val="0073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Freeform 223"/>
              <p:cNvSpPr>
                <a:spLocks/>
              </p:cNvSpPr>
              <p:nvPr/>
            </p:nvSpPr>
            <p:spPr bwMode="auto">
              <a:xfrm>
                <a:off x="1729367" y="3180335"/>
                <a:ext cx="515280" cy="116667"/>
              </a:xfrm>
              <a:custGeom>
                <a:avLst/>
                <a:gdLst/>
                <a:ahLst/>
                <a:cxnLst>
                  <a:cxn ang="0">
                    <a:pos x="85" y="0"/>
                  </a:cxn>
                  <a:cxn ang="0">
                    <a:pos x="106" y="7"/>
                  </a:cxn>
                  <a:cxn ang="0">
                    <a:pos x="22" y="24"/>
                  </a:cxn>
                  <a:cxn ang="0">
                    <a:pos x="0" y="18"/>
                  </a:cxn>
                  <a:cxn ang="0">
                    <a:pos x="85" y="0"/>
                  </a:cxn>
                </a:cxnLst>
                <a:rect l="0" t="0" r="r" b="b"/>
                <a:pathLst>
                  <a:path w="106" h="24">
                    <a:moveTo>
                      <a:pt x="85" y="0"/>
                    </a:moveTo>
                    <a:lnTo>
                      <a:pt x="106" y="7"/>
                    </a:lnTo>
                    <a:lnTo>
                      <a:pt x="22" y="24"/>
                    </a:lnTo>
                    <a:lnTo>
                      <a:pt x="0" y="18"/>
                    </a:lnTo>
                    <a:lnTo>
                      <a:pt x="85" y="0"/>
                    </a:lnTo>
                    <a:close/>
                  </a:path>
                </a:pathLst>
              </a:custGeom>
              <a:solidFill>
                <a:srgbClr val="0F87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 name="Freeform 224"/>
              <p:cNvSpPr>
                <a:spLocks/>
              </p:cNvSpPr>
              <p:nvPr/>
            </p:nvSpPr>
            <p:spPr bwMode="auto">
              <a:xfrm>
                <a:off x="1729367" y="2665055"/>
                <a:ext cx="418057" cy="602780"/>
              </a:xfrm>
              <a:custGeom>
                <a:avLst/>
                <a:gdLst/>
                <a:ahLst/>
                <a:cxnLst>
                  <a:cxn ang="0">
                    <a:pos x="86" y="0"/>
                  </a:cxn>
                  <a:cxn ang="0">
                    <a:pos x="85" y="106"/>
                  </a:cxn>
                  <a:cxn ang="0">
                    <a:pos x="0" y="124"/>
                  </a:cxn>
                  <a:cxn ang="0">
                    <a:pos x="2" y="20"/>
                  </a:cxn>
                  <a:cxn ang="0">
                    <a:pos x="86" y="0"/>
                  </a:cxn>
                </a:cxnLst>
                <a:rect l="0" t="0" r="r" b="b"/>
                <a:pathLst>
                  <a:path w="86" h="124">
                    <a:moveTo>
                      <a:pt x="86" y="0"/>
                    </a:moveTo>
                    <a:lnTo>
                      <a:pt x="85" y="106"/>
                    </a:lnTo>
                    <a:lnTo>
                      <a:pt x="0" y="124"/>
                    </a:lnTo>
                    <a:lnTo>
                      <a:pt x="2" y="20"/>
                    </a:lnTo>
                    <a:lnTo>
                      <a:pt x="8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2" name="Oval 71"/>
            <p:cNvSpPr>
              <a:spLocks noChangeAspect="1"/>
            </p:cNvSpPr>
            <p:nvPr/>
          </p:nvSpPr>
          <p:spPr>
            <a:xfrm>
              <a:off x="1712259" y="3757101"/>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B</a:t>
              </a:r>
            </a:p>
          </p:txBody>
        </p:sp>
      </p:grpSp>
      <p:grpSp>
        <p:nvGrpSpPr>
          <p:cNvPr id="78" name="Group 77"/>
          <p:cNvGrpSpPr/>
          <p:nvPr/>
        </p:nvGrpSpPr>
        <p:grpSpPr>
          <a:xfrm>
            <a:off x="1656335" y="2617269"/>
            <a:ext cx="674077" cy="849080"/>
            <a:chOff x="1656335" y="2617269"/>
            <a:chExt cx="674077" cy="849080"/>
          </a:xfrm>
          <a:solidFill>
            <a:srgbClr val="36B8E3"/>
          </a:solidFill>
        </p:grpSpPr>
        <p:grpSp>
          <p:nvGrpSpPr>
            <p:cNvPr id="52" name="Group 51"/>
            <p:cNvGrpSpPr/>
            <p:nvPr/>
          </p:nvGrpSpPr>
          <p:grpSpPr>
            <a:xfrm>
              <a:off x="1656335" y="2617269"/>
              <a:ext cx="674077" cy="849080"/>
              <a:chOff x="1743951" y="2096302"/>
              <a:chExt cx="505558" cy="636810"/>
            </a:xfrm>
            <a:grpFill/>
          </p:grpSpPr>
          <p:sp>
            <p:nvSpPr>
              <p:cNvPr id="5" name="Freeform 219"/>
              <p:cNvSpPr>
                <a:spLocks/>
              </p:cNvSpPr>
              <p:nvPr/>
            </p:nvSpPr>
            <p:spPr bwMode="auto">
              <a:xfrm>
                <a:off x="2147424" y="2096302"/>
                <a:ext cx="102085" cy="544447"/>
              </a:xfrm>
              <a:custGeom>
                <a:avLst/>
                <a:gdLst/>
                <a:ahLst/>
                <a:cxnLst>
                  <a:cxn ang="0">
                    <a:pos x="1" y="0"/>
                  </a:cxn>
                  <a:cxn ang="0">
                    <a:pos x="21" y="10"/>
                  </a:cxn>
                  <a:cxn ang="0">
                    <a:pos x="21" y="112"/>
                  </a:cxn>
                  <a:cxn ang="0">
                    <a:pos x="0" y="103"/>
                  </a:cxn>
                  <a:cxn ang="0">
                    <a:pos x="1" y="0"/>
                  </a:cxn>
                </a:cxnLst>
                <a:rect l="0" t="0" r="r" b="b"/>
                <a:pathLst>
                  <a:path w="21" h="112">
                    <a:moveTo>
                      <a:pt x="1" y="0"/>
                    </a:moveTo>
                    <a:lnTo>
                      <a:pt x="21" y="10"/>
                    </a:lnTo>
                    <a:lnTo>
                      <a:pt x="21" y="112"/>
                    </a:lnTo>
                    <a:lnTo>
                      <a:pt x="0" y="103"/>
                    </a:lnTo>
                    <a:lnTo>
                      <a:pt x="1" y="0"/>
                    </a:lnTo>
                    <a:close/>
                  </a:path>
                </a:pathLst>
              </a:custGeom>
              <a:solidFill>
                <a:srgbClr val="0E90B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 name="Freeform 220"/>
              <p:cNvSpPr>
                <a:spLocks/>
              </p:cNvSpPr>
              <p:nvPr/>
            </p:nvSpPr>
            <p:spPr bwMode="auto">
              <a:xfrm>
                <a:off x="1743951" y="2597000"/>
                <a:ext cx="505558" cy="136112"/>
              </a:xfrm>
              <a:custGeom>
                <a:avLst/>
                <a:gdLst/>
                <a:ahLst/>
                <a:cxnLst>
                  <a:cxn ang="0">
                    <a:pos x="83" y="0"/>
                  </a:cxn>
                  <a:cxn ang="0">
                    <a:pos x="104" y="9"/>
                  </a:cxn>
                  <a:cxn ang="0">
                    <a:pos x="20" y="28"/>
                  </a:cxn>
                  <a:cxn ang="0">
                    <a:pos x="0" y="20"/>
                  </a:cxn>
                  <a:cxn ang="0">
                    <a:pos x="83" y="0"/>
                  </a:cxn>
                </a:cxnLst>
                <a:rect l="0" t="0" r="r" b="b"/>
                <a:pathLst>
                  <a:path w="104" h="28">
                    <a:moveTo>
                      <a:pt x="83" y="0"/>
                    </a:moveTo>
                    <a:lnTo>
                      <a:pt x="104" y="9"/>
                    </a:lnTo>
                    <a:lnTo>
                      <a:pt x="20" y="28"/>
                    </a:lnTo>
                    <a:lnTo>
                      <a:pt x="0" y="20"/>
                    </a:lnTo>
                    <a:lnTo>
                      <a:pt x="83" y="0"/>
                    </a:lnTo>
                    <a:close/>
                  </a:path>
                </a:pathLst>
              </a:custGeom>
              <a:solidFill>
                <a:srgbClr val="22A4C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 name="Freeform 221"/>
              <p:cNvSpPr>
                <a:spLocks/>
              </p:cNvSpPr>
              <p:nvPr/>
            </p:nvSpPr>
            <p:spPr bwMode="auto">
              <a:xfrm>
                <a:off x="1743951" y="2096302"/>
                <a:ext cx="408335" cy="597918"/>
              </a:xfrm>
              <a:custGeom>
                <a:avLst/>
                <a:gdLst/>
                <a:ahLst/>
                <a:cxnLst>
                  <a:cxn ang="0">
                    <a:pos x="84" y="0"/>
                  </a:cxn>
                  <a:cxn ang="0">
                    <a:pos x="83" y="103"/>
                  </a:cxn>
                  <a:cxn ang="0">
                    <a:pos x="0" y="123"/>
                  </a:cxn>
                  <a:cxn ang="0">
                    <a:pos x="2" y="23"/>
                  </a:cxn>
                  <a:cxn ang="0">
                    <a:pos x="84" y="0"/>
                  </a:cxn>
                </a:cxnLst>
                <a:rect l="0" t="0" r="r" b="b"/>
                <a:pathLst>
                  <a:path w="84" h="123">
                    <a:moveTo>
                      <a:pt x="84" y="0"/>
                    </a:moveTo>
                    <a:lnTo>
                      <a:pt x="83" y="103"/>
                    </a:lnTo>
                    <a:lnTo>
                      <a:pt x="0" y="123"/>
                    </a:lnTo>
                    <a:lnTo>
                      <a:pt x="2" y="23"/>
                    </a:lnTo>
                    <a:lnTo>
                      <a:pt x="8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71" name="Oval 70"/>
            <p:cNvSpPr>
              <a:spLocks noChangeAspect="1"/>
            </p:cNvSpPr>
            <p:nvPr/>
          </p:nvSpPr>
          <p:spPr>
            <a:xfrm>
              <a:off x="1709854" y="2801257"/>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A</a:t>
              </a:r>
            </a:p>
          </p:txBody>
        </p:sp>
      </p:grpSp>
      <p:grpSp>
        <p:nvGrpSpPr>
          <p:cNvPr id="82" name="Group 81"/>
          <p:cNvGrpSpPr/>
          <p:nvPr/>
        </p:nvGrpSpPr>
        <p:grpSpPr>
          <a:xfrm>
            <a:off x="2272077" y="1625600"/>
            <a:ext cx="4012057" cy="1698152"/>
            <a:chOff x="2272077" y="1625600"/>
            <a:chExt cx="4012057" cy="1698152"/>
          </a:xfrm>
          <a:solidFill>
            <a:srgbClr val="36B8E3"/>
          </a:solidFill>
        </p:grpSpPr>
        <p:grpSp>
          <p:nvGrpSpPr>
            <p:cNvPr id="51" name="Group 50"/>
            <p:cNvGrpSpPr/>
            <p:nvPr/>
          </p:nvGrpSpPr>
          <p:grpSpPr>
            <a:xfrm>
              <a:off x="2272077" y="1625600"/>
              <a:ext cx="4012057" cy="1698152"/>
              <a:chOff x="2205757" y="1352550"/>
              <a:chExt cx="3009043" cy="1273614"/>
            </a:xfrm>
            <a:grpFill/>
          </p:grpSpPr>
          <p:sp>
            <p:nvSpPr>
              <p:cNvPr id="17" name="Freeform 231"/>
              <p:cNvSpPr>
                <a:spLocks/>
              </p:cNvSpPr>
              <p:nvPr/>
            </p:nvSpPr>
            <p:spPr bwMode="auto">
              <a:xfrm>
                <a:off x="2205757" y="1921301"/>
                <a:ext cx="2751401" cy="704863"/>
              </a:xfrm>
              <a:custGeom>
                <a:avLst/>
                <a:gdLst/>
                <a:ahLst/>
                <a:cxnLst>
                  <a:cxn ang="0">
                    <a:pos x="550" y="0"/>
                  </a:cxn>
                  <a:cxn ang="0">
                    <a:pos x="566" y="12"/>
                  </a:cxn>
                  <a:cxn ang="0">
                    <a:pos x="20" y="145"/>
                  </a:cxn>
                  <a:cxn ang="0">
                    <a:pos x="0" y="136"/>
                  </a:cxn>
                  <a:cxn ang="0">
                    <a:pos x="550" y="0"/>
                  </a:cxn>
                </a:cxnLst>
                <a:rect l="0" t="0" r="r" b="b"/>
                <a:pathLst>
                  <a:path w="566" h="145">
                    <a:moveTo>
                      <a:pt x="550" y="0"/>
                    </a:moveTo>
                    <a:lnTo>
                      <a:pt x="566" y="12"/>
                    </a:lnTo>
                    <a:lnTo>
                      <a:pt x="20" y="145"/>
                    </a:lnTo>
                    <a:lnTo>
                      <a:pt x="0" y="136"/>
                    </a:lnTo>
                    <a:lnTo>
                      <a:pt x="550" y="0"/>
                    </a:lnTo>
                    <a:close/>
                  </a:path>
                </a:pathLst>
              </a:custGeom>
              <a:solidFill>
                <a:srgbClr val="22A4C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32"/>
              <p:cNvSpPr>
                <a:spLocks/>
              </p:cNvSpPr>
              <p:nvPr/>
            </p:nvSpPr>
            <p:spPr bwMode="auto">
              <a:xfrm>
                <a:off x="4879380" y="1566440"/>
                <a:ext cx="335420" cy="413195"/>
              </a:xfrm>
              <a:custGeom>
                <a:avLst/>
                <a:gdLst/>
                <a:ahLst/>
                <a:cxnLst>
                  <a:cxn ang="0">
                    <a:pos x="53" y="0"/>
                  </a:cxn>
                  <a:cxn ang="0">
                    <a:pos x="26" y="37"/>
                  </a:cxn>
                  <a:cxn ang="0">
                    <a:pos x="0" y="73"/>
                  </a:cxn>
                  <a:cxn ang="0">
                    <a:pos x="16" y="85"/>
                  </a:cxn>
                  <a:cxn ang="0">
                    <a:pos x="43" y="49"/>
                  </a:cxn>
                  <a:cxn ang="0">
                    <a:pos x="69" y="12"/>
                  </a:cxn>
                  <a:cxn ang="0">
                    <a:pos x="53" y="0"/>
                  </a:cxn>
                </a:cxnLst>
                <a:rect l="0" t="0" r="r" b="b"/>
                <a:pathLst>
                  <a:path w="69" h="85">
                    <a:moveTo>
                      <a:pt x="53" y="0"/>
                    </a:moveTo>
                    <a:lnTo>
                      <a:pt x="26" y="37"/>
                    </a:lnTo>
                    <a:lnTo>
                      <a:pt x="0" y="73"/>
                    </a:lnTo>
                    <a:lnTo>
                      <a:pt x="16" y="85"/>
                    </a:lnTo>
                    <a:lnTo>
                      <a:pt x="43" y="49"/>
                    </a:lnTo>
                    <a:lnTo>
                      <a:pt x="69" y="12"/>
                    </a:lnTo>
                    <a:lnTo>
                      <a:pt x="53" y="0"/>
                    </a:lnTo>
                    <a:close/>
                  </a:path>
                </a:pathLst>
              </a:custGeom>
              <a:solidFill>
                <a:srgbClr val="0E90B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33"/>
              <p:cNvSpPr>
                <a:spLocks/>
              </p:cNvSpPr>
              <p:nvPr/>
            </p:nvSpPr>
            <p:spPr bwMode="auto">
              <a:xfrm>
                <a:off x="2205757" y="1352550"/>
                <a:ext cx="2931264" cy="1229865"/>
              </a:xfrm>
              <a:custGeom>
                <a:avLst/>
                <a:gdLst/>
                <a:ahLst/>
                <a:cxnLst>
                  <a:cxn ang="0">
                    <a:pos x="542" y="0"/>
                  </a:cxn>
                  <a:cxn ang="0">
                    <a:pos x="572" y="21"/>
                  </a:cxn>
                  <a:cxn ang="0">
                    <a:pos x="603" y="44"/>
                  </a:cxn>
                  <a:cxn ang="0">
                    <a:pos x="576" y="81"/>
                  </a:cxn>
                  <a:cxn ang="0">
                    <a:pos x="550" y="117"/>
                  </a:cxn>
                  <a:cxn ang="0">
                    <a:pos x="0" y="253"/>
                  </a:cxn>
                  <a:cxn ang="0">
                    <a:pos x="0" y="150"/>
                  </a:cxn>
                  <a:cxn ang="0">
                    <a:pos x="542" y="0"/>
                  </a:cxn>
                </a:cxnLst>
                <a:rect l="0" t="0" r="r" b="b"/>
                <a:pathLst>
                  <a:path w="603" h="253">
                    <a:moveTo>
                      <a:pt x="542" y="0"/>
                    </a:moveTo>
                    <a:lnTo>
                      <a:pt x="572" y="21"/>
                    </a:lnTo>
                    <a:lnTo>
                      <a:pt x="603" y="44"/>
                    </a:lnTo>
                    <a:lnTo>
                      <a:pt x="576" y="81"/>
                    </a:lnTo>
                    <a:lnTo>
                      <a:pt x="550" y="117"/>
                    </a:lnTo>
                    <a:lnTo>
                      <a:pt x="0" y="253"/>
                    </a:lnTo>
                    <a:lnTo>
                      <a:pt x="0" y="150"/>
                    </a:lnTo>
                    <a:lnTo>
                      <a:pt x="542"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9" name="TextBox 58"/>
            <p:cNvSpPr txBox="1"/>
            <p:nvPr/>
          </p:nvSpPr>
          <p:spPr>
            <a:xfrm rot="20700000">
              <a:off x="3112041" y="2242921"/>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grpSp>
        <p:nvGrpSpPr>
          <p:cNvPr id="83" name="Group 82"/>
          <p:cNvGrpSpPr/>
          <p:nvPr/>
        </p:nvGrpSpPr>
        <p:grpSpPr>
          <a:xfrm>
            <a:off x="2265598" y="2692888"/>
            <a:ext cx="4083351" cy="1600931"/>
            <a:chOff x="2265598" y="2692888"/>
            <a:chExt cx="4083351" cy="1600931"/>
          </a:xfrm>
          <a:solidFill>
            <a:srgbClr val="239BD3"/>
          </a:solidFill>
        </p:grpSpPr>
        <p:grpSp>
          <p:nvGrpSpPr>
            <p:cNvPr id="53" name="Group 52"/>
            <p:cNvGrpSpPr/>
            <p:nvPr/>
          </p:nvGrpSpPr>
          <p:grpSpPr>
            <a:xfrm>
              <a:off x="2265598" y="2692888"/>
              <a:ext cx="4083351" cy="1600931"/>
              <a:chOff x="2200898" y="1999079"/>
              <a:chExt cx="3062513" cy="1200698"/>
            </a:xfrm>
            <a:grpFill/>
          </p:grpSpPr>
          <p:sp>
            <p:nvSpPr>
              <p:cNvPr id="20" name="Freeform 234"/>
              <p:cNvSpPr>
                <a:spLocks/>
              </p:cNvSpPr>
              <p:nvPr/>
            </p:nvSpPr>
            <p:spPr bwMode="auto">
              <a:xfrm>
                <a:off x="2200898" y="2592137"/>
                <a:ext cx="2804875" cy="607640"/>
              </a:xfrm>
              <a:custGeom>
                <a:avLst/>
                <a:gdLst/>
                <a:ahLst/>
                <a:cxnLst>
                  <a:cxn ang="0">
                    <a:pos x="561" y="0"/>
                  </a:cxn>
                  <a:cxn ang="0">
                    <a:pos x="577" y="11"/>
                  </a:cxn>
                  <a:cxn ang="0">
                    <a:pos x="21" y="125"/>
                  </a:cxn>
                  <a:cxn ang="0">
                    <a:pos x="0" y="118"/>
                  </a:cxn>
                  <a:cxn ang="0">
                    <a:pos x="561" y="0"/>
                  </a:cxn>
                </a:cxnLst>
                <a:rect l="0" t="0" r="r" b="b"/>
                <a:pathLst>
                  <a:path w="577" h="125">
                    <a:moveTo>
                      <a:pt x="561" y="0"/>
                    </a:moveTo>
                    <a:lnTo>
                      <a:pt x="577" y="11"/>
                    </a:lnTo>
                    <a:lnTo>
                      <a:pt x="21" y="125"/>
                    </a:lnTo>
                    <a:lnTo>
                      <a:pt x="0" y="118"/>
                    </a:lnTo>
                    <a:lnTo>
                      <a:pt x="561" y="0"/>
                    </a:lnTo>
                    <a:close/>
                  </a:path>
                </a:pathLst>
              </a:custGeom>
              <a:solidFill>
                <a:srgbClr val="0F87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235"/>
              <p:cNvSpPr>
                <a:spLocks/>
              </p:cNvSpPr>
              <p:nvPr/>
            </p:nvSpPr>
            <p:spPr bwMode="auto">
              <a:xfrm>
                <a:off x="4927991" y="2227554"/>
                <a:ext cx="335420" cy="418057"/>
              </a:xfrm>
              <a:custGeom>
                <a:avLst/>
                <a:gdLst/>
                <a:ahLst/>
                <a:cxnLst>
                  <a:cxn ang="0">
                    <a:pos x="54" y="0"/>
                  </a:cxn>
                  <a:cxn ang="0">
                    <a:pos x="27" y="38"/>
                  </a:cxn>
                  <a:cxn ang="0">
                    <a:pos x="0" y="75"/>
                  </a:cxn>
                  <a:cxn ang="0">
                    <a:pos x="16" y="86"/>
                  </a:cxn>
                  <a:cxn ang="0">
                    <a:pos x="42" y="49"/>
                  </a:cxn>
                  <a:cxn ang="0">
                    <a:pos x="69" y="12"/>
                  </a:cxn>
                  <a:cxn ang="0">
                    <a:pos x="54" y="0"/>
                  </a:cxn>
                </a:cxnLst>
                <a:rect l="0" t="0" r="r" b="b"/>
                <a:pathLst>
                  <a:path w="69" h="86">
                    <a:moveTo>
                      <a:pt x="54" y="0"/>
                    </a:moveTo>
                    <a:lnTo>
                      <a:pt x="27" y="38"/>
                    </a:lnTo>
                    <a:lnTo>
                      <a:pt x="0" y="75"/>
                    </a:lnTo>
                    <a:lnTo>
                      <a:pt x="16" y="86"/>
                    </a:lnTo>
                    <a:lnTo>
                      <a:pt x="42" y="49"/>
                    </a:lnTo>
                    <a:lnTo>
                      <a:pt x="69" y="12"/>
                    </a:lnTo>
                    <a:lnTo>
                      <a:pt x="54" y="0"/>
                    </a:lnTo>
                    <a:close/>
                  </a:path>
                </a:pathLst>
              </a:custGeom>
              <a:solidFill>
                <a:srgbClr val="0073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236"/>
              <p:cNvSpPr>
                <a:spLocks/>
              </p:cNvSpPr>
              <p:nvPr/>
            </p:nvSpPr>
            <p:spPr bwMode="auto">
              <a:xfrm>
                <a:off x="2200898" y="1999079"/>
                <a:ext cx="2989598" cy="1166672"/>
              </a:xfrm>
              <a:custGeom>
                <a:avLst/>
                <a:gdLst/>
                <a:ahLst/>
                <a:cxnLst>
                  <a:cxn ang="0">
                    <a:pos x="552" y="0"/>
                  </a:cxn>
                  <a:cxn ang="0">
                    <a:pos x="583" y="24"/>
                  </a:cxn>
                  <a:cxn ang="0">
                    <a:pos x="615" y="47"/>
                  </a:cxn>
                  <a:cxn ang="0">
                    <a:pos x="588" y="85"/>
                  </a:cxn>
                  <a:cxn ang="0">
                    <a:pos x="561" y="122"/>
                  </a:cxn>
                  <a:cxn ang="0">
                    <a:pos x="0" y="240"/>
                  </a:cxn>
                  <a:cxn ang="0">
                    <a:pos x="1" y="134"/>
                  </a:cxn>
                  <a:cxn ang="0">
                    <a:pos x="552" y="0"/>
                  </a:cxn>
                </a:cxnLst>
                <a:rect l="0" t="0" r="r" b="b"/>
                <a:pathLst>
                  <a:path w="615" h="240">
                    <a:moveTo>
                      <a:pt x="552" y="0"/>
                    </a:moveTo>
                    <a:lnTo>
                      <a:pt x="583" y="24"/>
                    </a:lnTo>
                    <a:lnTo>
                      <a:pt x="615" y="47"/>
                    </a:lnTo>
                    <a:lnTo>
                      <a:pt x="588" y="85"/>
                    </a:lnTo>
                    <a:lnTo>
                      <a:pt x="561" y="122"/>
                    </a:lnTo>
                    <a:lnTo>
                      <a:pt x="0" y="240"/>
                    </a:lnTo>
                    <a:lnTo>
                      <a:pt x="1" y="134"/>
                    </a:lnTo>
                    <a:lnTo>
                      <a:pt x="552"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0" name="TextBox 59"/>
            <p:cNvSpPr txBox="1"/>
            <p:nvPr/>
          </p:nvSpPr>
          <p:spPr>
            <a:xfrm rot="20820000">
              <a:off x="3112041" y="3262854"/>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grpSp>
        <p:nvGrpSpPr>
          <p:cNvPr id="84" name="Group 83"/>
          <p:cNvGrpSpPr/>
          <p:nvPr/>
        </p:nvGrpSpPr>
        <p:grpSpPr>
          <a:xfrm>
            <a:off x="2259114" y="3751855"/>
            <a:ext cx="4167613" cy="1503709"/>
            <a:chOff x="2259114" y="3751855"/>
            <a:chExt cx="4167613" cy="1503709"/>
          </a:xfrm>
          <a:solidFill>
            <a:srgbClr val="157EBF"/>
          </a:solidFill>
        </p:grpSpPr>
        <p:grpSp>
          <p:nvGrpSpPr>
            <p:cNvPr id="55" name="Group 54"/>
            <p:cNvGrpSpPr/>
            <p:nvPr/>
          </p:nvGrpSpPr>
          <p:grpSpPr>
            <a:xfrm>
              <a:off x="2259114" y="3751855"/>
              <a:ext cx="4167613" cy="1503709"/>
              <a:chOff x="2196035" y="2669915"/>
              <a:chExt cx="3125710" cy="1127782"/>
            </a:xfrm>
            <a:grpFill/>
          </p:grpSpPr>
          <p:sp>
            <p:nvSpPr>
              <p:cNvPr id="23" name="Freeform 237"/>
              <p:cNvSpPr>
                <a:spLocks/>
              </p:cNvSpPr>
              <p:nvPr/>
            </p:nvSpPr>
            <p:spPr bwMode="auto">
              <a:xfrm>
                <a:off x="2196035" y="3287280"/>
                <a:ext cx="2863208" cy="510417"/>
              </a:xfrm>
              <a:custGeom>
                <a:avLst/>
                <a:gdLst/>
                <a:ahLst/>
                <a:cxnLst>
                  <a:cxn ang="0">
                    <a:pos x="572" y="0"/>
                  </a:cxn>
                  <a:cxn ang="0">
                    <a:pos x="589" y="8"/>
                  </a:cxn>
                  <a:cxn ang="0">
                    <a:pos x="21" y="105"/>
                  </a:cxn>
                  <a:cxn ang="0">
                    <a:pos x="0" y="99"/>
                  </a:cxn>
                  <a:cxn ang="0">
                    <a:pos x="572" y="0"/>
                  </a:cxn>
                </a:cxnLst>
                <a:rect l="0" t="0" r="r" b="b"/>
                <a:pathLst>
                  <a:path w="589" h="105">
                    <a:moveTo>
                      <a:pt x="572" y="0"/>
                    </a:moveTo>
                    <a:lnTo>
                      <a:pt x="589" y="8"/>
                    </a:lnTo>
                    <a:lnTo>
                      <a:pt x="21" y="105"/>
                    </a:lnTo>
                    <a:lnTo>
                      <a:pt x="0" y="99"/>
                    </a:lnTo>
                    <a:lnTo>
                      <a:pt x="572" y="0"/>
                    </a:lnTo>
                    <a:close/>
                  </a:path>
                </a:pathLst>
              </a:custGeom>
              <a:solidFill>
                <a:srgbClr val="016A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238"/>
              <p:cNvSpPr>
                <a:spLocks/>
              </p:cNvSpPr>
              <p:nvPr/>
            </p:nvSpPr>
            <p:spPr bwMode="auto">
              <a:xfrm>
                <a:off x="4976603" y="2927557"/>
                <a:ext cx="345142" cy="398613"/>
              </a:xfrm>
              <a:custGeom>
                <a:avLst/>
                <a:gdLst/>
                <a:ahLst/>
                <a:cxnLst>
                  <a:cxn ang="0">
                    <a:pos x="55" y="0"/>
                  </a:cxn>
                  <a:cxn ang="0">
                    <a:pos x="27" y="38"/>
                  </a:cxn>
                  <a:cxn ang="0">
                    <a:pos x="0" y="74"/>
                  </a:cxn>
                  <a:cxn ang="0">
                    <a:pos x="17" y="82"/>
                  </a:cxn>
                  <a:cxn ang="0">
                    <a:pos x="44" y="45"/>
                  </a:cxn>
                  <a:cxn ang="0">
                    <a:pos x="71" y="8"/>
                  </a:cxn>
                  <a:cxn ang="0">
                    <a:pos x="55" y="0"/>
                  </a:cxn>
                </a:cxnLst>
                <a:rect l="0" t="0" r="r" b="b"/>
                <a:pathLst>
                  <a:path w="71" h="82">
                    <a:moveTo>
                      <a:pt x="55" y="0"/>
                    </a:moveTo>
                    <a:lnTo>
                      <a:pt x="27" y="38"/>
                    </a:lnTo>
                    <a:lnTo>
                      <a:pt x="0" y="74"/>
                    </a:lnTo>
                    <a:lnTo>
                      <a:pt x="17" y="82"/>
                    </a:lnTo>
                    <a:lnTo>
                      <a:pt x="44" y="45"/>
                    </a:lnTo>
                    <a:lnTo>
                      <a:pt x="71" y="8"/>
                    </a:lnTo>
                    <a:lnTo>
                      <a:pt x="55" y="0"/>
                    </a:lnTo>
                    <a:close/>
                  </a:path>
                </a:pathLst>
              </a:custGeom>
              <a:solidFill>
                <a:srgbClr val="00569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5" name="Freeform 239"/>
              <p:cNvSpPr>
                <a:spLocks/>
              </p:cNvSpPr>
              <p:nvPr/>
            </p:nvSpPr>
            <p:spPr bwMode="auto">
              <a:xfrm>
                <a:off x="4937713" y="2669915"/>
                <a:ext cx="384031" cy="296527"/>
              </a:xfrm>
              <a:custGeom>
                <a:avLst/>
                <a:gdLst/>
                <a:ahLst/>
                <a:cxnLst>
                  <a:cxn ang="0">
                    <a:pos x="47" y="35"/>
                  </a:cxn>
                  <a:cxn ang="0">
                    <a:pos x="15" y="10"/>
                  </a:cxn>
                  <a:cxn ang="0">
                    <a:pos x="0" y="0"/>
                  </a:cxn>
                  <a:cxn ang="0">
                    <a:pos x="31" y="27"/>
                  </a:cxn>
                  <a:cxn ang="0">
                    <a:pos x="63" y="53"/>
                  </a:cxn>
                  <a:cxn ang="0">
                    <a:pos x="79" y="61"/>
                  </a:cxn>
                  <a:cxn ang="0">
                    <a:pos x="47" y="35"/>
                  </a:cxn>
                </a:cxnLst>
                <a:rect l="0" t="0" r="r" b="b"/>
                <a:pathLst>
                  <a:path w="79" h="61">
                    <a:moveTo>
                      <a:pt x="47" y="35"/>
                    </a:moveTo>
                    <a:lnTo>
                      <a:pt x="15" y="10"/>
                    </a:lnTo>
                    <a:lnTo>
                      <a:pt x="0" y="0"/>
                    </a:lnTo>
                    <a:lnTo>
                      <a:pt x="31" y="27"/>
                    </a:lnTo>
                    <a:lnTo>
                      <a:pt x="63" y="53"/>
                    </a:lnTo>
                    <a:lnTo>
                      <a:pt x="79" y="61"/>
                    </a:lnTo>
                    <a:lnTo>
                      <a:pt x="47" y="35"/>
                    </a:lnTo>
                    <a:close/>
                  </a:path>
                </a:pathLst>
              </a:custGeom>
              <a:solidFill>
                <a:srgbClr val="016A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240"/>
              <p:cNvSpPr>
                <a:spLocks/>
              </p:cNvSpPr>
              <p:nvPr/>
            </p:nvSpPr>
            <p:spPr bwMode="auto">
              <a:xfrm>
                <a:off x="2196035" y="2669915"/>
                <a:ext cx="3047931" cy="1098616"/>
              </a:xfrm>
              <a:custGeom>
                <a:avLst/>
                <a:gdLst/>
                <a:ahLst/>
                <a:cxnLst>
                  <a:cxn ang="0">
                    <a:pos x="564" y="0"/>
                  </a:cxn>
                  <a:cxn ang="0">
                    <a:pos x="595" y="27"/>
                  </a:cxn>
                  <a:cxn ang="0">
                    <a:pos x="627" y="53"/>
                  </a:cxn>
                  <a:cxn ang="0">
                    <a:pos x="599" y="91"/>
                  </a:cxn>
                  <a:cxn ang="0">
                    <a:pos x="572" y="127"/>
                  </a:cxn>
                  <a:cxn ang="0">
                    <a:pos x="0" y="226"/>
                  </a:cxn>
                  <a:cxn ang="0">
                    <a:pos x="1" y="117"/>
                  </a:cxn>
                  <a:cxn ang="0">
                    <a:pos x="564" y="0"/>
                  </a:cxn>
                </a:cxnLst>
                <a:rect l="0" t="0" r="r" b="b"/>
                <a:pathLst>
                  <a:path w="627" h="226">
                    <a:moveTo>
                      <a:pt x="564" y="0"/>
                    </a:moveTo>
                    <a:lnTo>
                      <a:pt x="595" y="27"/>
                    </a:lnTo>
                    <a:lnTo>
                      <a:pt x="627" y="53"/>
                    </a:lnTo>
                    <a:lnTo>
                      <a:pt x="599" y="91"/>
                    </a:lnTo>
                    <a:lnTo>
                      <a:pt x="572" y="127"/>
                    </a:lnTo>
                    <a:lnTo>
                      <a:pt x="0" y="226"/>
                    </a:lnTo>
                    <a:lnTo>
                      <a:pt x="1" y="117"/>
                    </a:lnTo>
                    <a:lnTo>
                      <a:pt x="56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 name="TextBox 60"/>
            <p:cNvSpPr txBox="1"/>
            <p:nvPr/>
          </p:nvSpPr>
          <p:spPr>
            <a:xfrm rot="20940000">
              <a:off x="3112040" y="4288749"/>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grpSp>
        <p:nvGrpSpPr>
          <p:cNvPr id="85" name="Group 84"/>
          <p:cNvGrpSpPr/>
          <p:nvPr/>
        </p:nvGrpSpPr>
        <p:grpSpPr>
          <a:xfrm>
            <a:off x="2259114" y="4853300"/>
            <a:ext cx="4245391" cy="1387043"/>
            <a:chOff x="2259114" y="4853300"/>
            <a:chExt cx="4245391" cy="1387043"/>
          </a:xfrm>
          <a:solidFill>
            <a:srgbClr val="0967B9"/>
          </a:solidFill>
        </p:grpSpPr>
        <p:grpSp>
          <p:nvGrpSpPr>
            <p:cNvPr id="58" name="Group 57"/>
            <p:cNvGrpSpPr/>
            <p:nvPr/>
          </p:nvGrpSpPr>
          <p:grpSpPr>
            <a:xfrm>
              <a:off x="2259114" y="4853300"/>
              <a:ext cx="4245391" cy="1387043"/>
              <a:chOff x="2196035" y="3374781"/>
              <a:chExt cx="3184043" cy="1040282"/>
            </a:xfrm>
            <a:grpFill/>
          </p:grpSpPr>
          <p:sp>
            <p:nvSpPr>
              <p:cNvPr id="27" name="Freeform 241"/>
              <p:cNvSpPr>
                <a:spLocks/>
              </p:cNvSpPr>
              <p:nvPr/>
            </p:nvSpPr>
            <p:spPr bwMode="auto">
              <a:xfrm>
                <a:off x="2196035" y="4016450"/>
                <a:ext cx="2911819" cy="398613"/>
              </a:xfrm>
              <a:custGeom>
                <a:avLst/>
                <a:gdLst/>
                <a:ahLst/>
                <a:cxnLst>
                  <a:cxn ang="0">
                    <a:pos x="583" y="0"/>
                  </a:cxn>
                  <a:cxn ang="0">
                    <a:pos x="599" y="5"/>
                  </a:cxn>
                  <a:cxn ang="0">
                    <a:pos x="21" y="82"/>
                  </a:cxn>
                  <a:cxn ang="0">
                    <a:pos x="0" y="78"/>
                  </a:cxn>
                  <a:cxn ang="0">
                    <a:pos x="583" y="0"/>
                  </a:cxn>
                </a:cxnLst>
                <a:rect l="0" t="0" r="r" b="b"/>
                <a:pathLst>
                  <a:path w="599" h="82">
                    <a:moveTo>
                      <a:pt x="583" y="0"/>
                    </a:moveTo>
                    <a:lnTo>
                      <a:pt x="599" y="5"/>
                    </a:lnTo>
                    <a:lnTo>
                      <a:pt x="21" y="82"/>
                    </a:lnTo>
                    <a:lnTo>
                      <a:pt x="0" y="78"/>
                    </a:lnTo>
                    <a:lnTo>
                      <a:pt x="583" y="0"/>
                    </a:lnTo>
                    <a:close/>
                  </a:path>
                </a:pathLst>
              </a:custGeom>
              <a:solidFill>
                <a:srgbClr val="0053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242"/>
              <p:cNvSpPr>
                <a:spLocks/>
              </p:cNvSpPr>
              <p:nvPr/>
            </p:nvSpPr>
            <p:spPr bwMode="auto">
              <a:xfrm>
                <a:off x="5030077" y="3647004"/>
                <a:ext cx="350001" cy="393750"/>
              </a:xfrm>
              <a:custGeom>
                <a:avLst/>
                <a:gdLst/>
                <a:ahLst/>
                <a:cxnLst>
                  <a:cxn ang="0">
                    <a:pos x="56" y="0"/>
                  </a:cxn>
                  <a:cxn ang="0">
                    <a:pos x="28" y="38"/>
                  </a:cxn>
                  <a:cxn ang="0">
                    <a:pos x="0" y="76"/>
                  </a:cxn>
                  <a:cxn ang="0">
                    <a:pos x="16" y="81"/>
                  </a:cxn>
                  <a:cxn ang="0">
                    <a:pos x="44" y="45"/>
                  </a:cxn>
                  <a:cxn ang="0">
                    <a:pos x="72" y="7"/>
                  </a:cxn>
                  <a:cxn ang="0">
                    <a:pos x="56" y="0"/>
                  </a:cxn>
                </a:cxnLst>
                <a:rect l="0" t="0" r="r" b="b"/>
                <a:pathLst>
                  <a:path w="72" h="81">
                    <a:moveTo>
                      <a:pt x="56" y="0"/>
                    </a:moveTo>
                    <a:lnTo>
                      <a:pt x="28" y="38"/>
                    </a:lnTo>
                    <a:lnTo>
                      <a:pt x="0" y="76"/>
                    </a:lnTo>
                    <a:lnTo>
                      <a:pt x="16" y="81"/>
                    </a:lnTo>
                    <a:lnTo>
                      <a:pt x="44" y="45"/>
                    </a:lnTo>
                    <a:lnTo>
                      <a:pt x="72" y="7"/>
                    </a:lnTo>
                    <a:lnTo>
                      <a:pt x="56" y="0"/>
                    </a:lnTo>
                    <a:close/>
                  </a:path>
                </a:pathLst>
              </a:custGeom>
              <a:solidFill>
                <a:srgbClr val="003F9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43"/>
              <p:cNvSpPr>
                <a:spLocks/>
              </p:cNvSpPr>
              <p:nvPr/>
            </p:nvSpPr>
            <p:spPr bwMode="auto">
              <a:xfrm>
                <a:off x="4981465" y="3374781"/>
                <a:ext cx="398613" cy="306250"/>
              </a:xfrm>
              <a:custGeom>
                <a:avLst/>
                <a:gdLst/>
                <a:ahLst/>
                <a:cxnLst>
                  <a:cxn ang="0">
                    <a:pos x="49" y="35"/>
                  </a:cxn>
                  <a:cxn ang="0">
                    <a:pos x="17" y="8"/>
                  </a:cxn>
                  <a:cxn ang="0">
                    <a:pos x="0" y="0"/>
                  </a:cxn>
                  <a:cxn ang="0">
                    <a:pos x="32" y="27"/>
                  </a:cxn>
                  <a:cxn ang="0">
                    <a:pos x="66" y="56"/>
                  </a:cxn>
                  <a:cxn ang="0">
                    <a:pos x="82" y="63"/>
                  </a:cxn>
                  <a:cxn ang="0">
                    <a:pos x="49" y="35"/>
                  </a:cxn>
                </a:cxnLst>
                <a:rect l="0" t="0" r="r" b="b"/>
                <a:pathLst>
                  <a:path w="82" h="63">
                    <a:moveTo>
                      <a:pt x="49" y="35"/>
                    </a:moveTo>
                    <a:lnTo>
                      <a:pt x="17" y="8"/>
                    </a:lnTo>
                    <a:lnTo>
                      <a:pt x="0" y="0"/>
                    </a:lnTo>
                    <a:lnTo>
                      <a:pt x="32" y="27"/>
                    </a:lnTo>
                    <a:lnTo>
                      <a:pt x="66" y="56"/>
                    </a:lnTo>
                    <a:lnTo>
                      <a:pt x="82" y="63"/>
                    </a:lnTo>
                    <a:lnTo>
                      <a:pt x="49" y="35"/>
                    </a:lnTo>
                    <a:close/>
                  </a:path>
                </a:pathLst>
              </a:custGeom>
              <a:solidFill>
                <a:srgbClr val="0053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44"/>
              <p:cNvSpPr>
                <a:spLocks/>
              </p:cNvSpPr>
              <p:nvPr/>
            </p:nvSpPr>
            <p:spPr bwMode="auto">
              <a:xfrm>
                <a:off x="2196035" y="3374781"/>
                <a:ext cx="3106265" cy="1020838"/>
              </a:xfrm>
              <a:custGeom>
                <a:avLst/>
                <a:gdLst/>
                <a:ahLst/>
                <a:cxnLst>
                  <a:cxn ang="0">
                    <a:pos x="573" y="0"/>
                  </a:cxn>
                  <a:cxn ang="0">
                    <a:pos x="605" y="27"/>
                  </a:cxn>
                  <a:cxn ang="0">
                    <a:pos x="639" y="56"/>
                  </a:cxn>
                  <a:cxn ang="0">
                    <a:pos x="611" y="94"/>
                  </a:cxn>
                  <a:cxn ang="0">
                    <a:pos x="583" y="132"/>
                  </a:cxn>
                  <a:cxn ang="0">
                    <a:pos x="0" y="210"/>
                  </a:cxn>
                  <a:cxn ang="0">
                    <a:pos x="0" y="96"/>
                  </a:cxn>
                  <a:cxn ang="0">
                    <a:pos x="573" y="0"/>
                  </a:cxn>
                </a:cxnLst>
                <a:rect l="0" t="0" r="r" b="b"/>
                <a:pathLst>
                  <a:path w="639" h="210">
                    <a:moveTo>
                      <a:pt x="573" y="0"/>
                    </a:moveTo>
                    <a:lnTo>
                      <a:pt x="605" y="27"/>
                    </a:lnTo>
                    <a:lnTo>
                      <a:pt x="639" y="56"/>
                    </a:lnTo>
                    <a:lnTo>
                      <a:pt x="611" y="94"/>
                    </a:lnTo>
                    <a:lnTo>
                      <a:pt x="583" y="132"/>
                    </a:lnTo>
                    <a:lnTo>
                      <a:pt x="0" y="210"/>
                    </a:lnTo>
                    <a:lnTo>
                      <a:pt x="0" y="96"/>
                    </a:lnTo>
                    <a:lnTo>
                      <a:pt x="5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62" name="TextBox 61"/>
            <p:cNvSpPr txBox="1"/>
            <p:nvPr/>
          </p:nvSpPr>
          <p:spPr>
            <a:xfrm rot="21060000">
              <a:off x="3112040" y="5334032"/>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sp>
        <p:nvSpPr>
          <p:cNvPr id="67" name="TextBox 66"/>
          <p:cNvSpPr txBox="1"/>
          <p:nvPr/>
        </p:nvSpPr>
        <p:spPr>
          <a:xfrm>
            <a:off x="6614977" y="1454450"/>
            <a:ext cx="4229917" cy="929485"/>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TextBox 67"/>
          <p:cNvSpPr txBox="1"/>
          <p:nvPr/>
        </p:nvSpPr>
        <p:spPr>
          <a:xfrm>
            <a:off x="6614977" y="2664620"/>
            <a:ext cx="4229917" cy="929485"/>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TextBox 68"/>
          <p:cNvSpPr txBox="1"/>
          <p:nvPr/>
        </p:nvSpPr>
        <p:spPr>
          <a:xfrm>
            <a:off x="6614695" y="3783708"/>
            <a:ext cx="4229917" cy="929485"/>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0" name="TextBox 69"/>
          <p:cNvSpPr txBox="1"/>
          <p:nvPr/>
        </p:nvSpPr>
        <p:spPr>
          <a:xfrm>
            <a:off x="6614695" y="4894826"/>
            <a:ext cx="4229917" cy="929485"/>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63" name="Picture 6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12910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 calcmode="lin" valueType="num">
                                      <p:cBhvr>
                                        <p:cTn id="11" dur="500" fill="hold"/>
                                        <p:tgtEl>
                                          <p:spTgt spid="78"/>
                                        </p:tgtEl>
                                        <p:attrNameLst>
                                          <p:attrName>ppt_w</p:attrName>
                                        </p:attrNameLst>
                                      </p:cBhvr>
                                      <p:tavLst>
                                        <p:tav tm="0">
                                          <p:val>
                                            <p:fltVal val="0"/>
                                          </p:val>
                                        </p:tav>
                                        <p:tav tm="100000">
                                          <p:val>
                                            <p:strVal val="#ppt_w"/>
                                          </p:val>
                                        </p:tav>
                                      </p:tavLst>
                                    </p:anim>
                                    <p:anim calcmode="lin" valueType="num">
                                      <p:cBhvr>
                                        <p:cTn id="12" dur="500" fill="hold"/>
                                        <p:tgtEl>
                                          <p:spTgt spid="78"/>
                                        </p:tgtEl>
                                        <p:attrNameLst>
                                          <p:attrName>ppt_h</p:attrName>
                                        </p:attrNameLst>
                                      </p:cBhvr>
                                      <p:tavLst>
                                        <p:tav tm="0">
                                          <p:val>
                                            <p:fltVal val="0"/>
                                          </p:val>
                                        </p:tav>
                                        <p:tav tm="100000">
                                          <p:val>
                                            <p:strVal val="#ppt_h"/>
                                          </p:val>
                                        </p:tav>
                                      </p:tavLst>
                                    </p:anim>
                                    <p:animEffect transition="in" filter="fade">
                                      <p:cBhvr>
                                        <p:cTn id="13" dur="500"/>
                                        <p:tgtEl>
                                          <p:spTgt spid="78"/>
                                        </p:tgtEl>
                                      </p:cBhvr>
                                    </p:animEffect>
                                    <p:anim calcmode="lin" valueType="num">
                                      <p:cBhvr>
                                        <p:cTn id="14" dur="500" fill="hold"/>
                                        <p:tgtEl>
                                          <p:spTgt spid="78"/>
                                        </p:tgtEl>
                                        <p:attrNameLst>
                                          <p:attrName>ppt_x</p:attrName>
                                        </p:attrNameLst>
                                      </p:cBhvr>
                                      <p:tavLst>
                                        <p:tav tm="0">
                                          <p:val>
                                            <p:fltVal val="0.5"/>
                                          </p:val>
                                        </p:tav>
                                        <p:tav tm="100000">
                                          <p:val>
                                            <p:strVal val="#ppt_x"/>
                                          </p:val>
                                        </p:tav>
                                      </p:tavLst>
                                    </p:anim>
                                    <p:anim calcmode="lin" valueType="num">
                                      <p:cBhvr>
                                        <p:cTn id="15" dur="500" fill="hold"/>
                                        <p:tgtEl>
                                          <p:spTgt spid="78"/>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nodeType="afterEffect">
                                  <p:stCondLst>
                                    <p:cond delay="0"/>
                                  </p:stCondLst>
                                  <p:childTnLst>
                                    <p:set>
                                      <p:cBhvr>
                                        <p:cTn id="18" dur="1" fill="hold">
                                          <p:stCondLst>
                                            <p:cond delay="0"/>
                                          </p:stCondLst>
                                        </p:cTn>
                                        <p:tgtEl>
                                          <p:spTgt spid="82"/>
                                        </p:tgtEl>
                                        <p:attrNameLst>
                                          <p:attrName>style.visibility</p:attrName>
                                        </p:attrNameLst>
                                      </p:cBhvr>
                                      <p:to>
                                        <p:strVal val="visible"/>
                                      </p:to>
                                    </p:set>
                                    <p:animEffect transition="in" filter="wipe(left)">
                                      <p:cBhvr>
                                        <p:cTn id="19" dur="500"/>
                                        <p:tgtEl>
                                          <p:spTgt spid="82"/>
                                        </p:tgtEl>
                                      </p:cBhvr>
                                    </p:animEffect>
                                  </p:childTnLst>
                                </p:cTn>
                              </p:par>
                            </p:childTnLst>
                          </p:cTn>
                        </p:par>
                        <p:par>
                          <p:cTn id="20" fill="hold">
                            <p:stCondLst>
                              <p:cond delay="1750"/>
                            </p:stCondLst>
                            <p:childTnLst>
                              <p:par>
                                <p:cTn id="21" presetID="2" presetClass="entr" presetSubtype="2" fill="hold" grpId="0" nodeType="afterEffect">
                                  <p:stCondLst>
                                    <p:cond delay="0"/>
                                  </p:stCondLst>
                                  <p:childTnLst>
                                    <p:set>
                                      <p:cBhvr>
                                        <p:cTn id="22" dur="1" fill="hold">
                                          <p:stCondLst>
                                            <p:cond delay="0"/>
                                          </p:stCondLst>
                                        </p:cTn>
                                        <p:tgtEl>
                                          <p:spTgt spid="67"/>
                                        </p:tgtEl>
                                        <p:attrNameLst>
                                          <p:attrName>style.visibility</p:attrName>
                                        </p:attrNameLst>
                                      </p:cBhvr>
                                      <p:to>
                                        <p:strVal val="visible"/>
                                      </p:to>
                                    </p:set>
                                    <p:anim calcmode="lin" valueType="num">
                                      <p:cBhvr additive="base">
                                        <p:cTn id="23" dur="500" fill="hold"/>
                                        <p:tgtEl>
                                          <p:spTgt spid="67"/>
                                        </p:tgtEl>
                                        <p:attrNameLst>
                                          <p:attrName>ppt_x</p:attrName>
                                        </p:attrNameLst>
                                      </p:cBhvr>
                                      <p:tavLst>
                                        <p:tav tm="0">
                                          <p:val>
                                            <p:strVal val="1+#ppt_w/2"/>
                                          </p:val>
                                        </p:tav>
                                        <p:tav tm="100000">
                                          <p:val>
                                            <p:strVal val="#ppt_x"/>
                                          </p:val>
                                        </p:tav>
                                      </p:tavLst>
                                    </p:anim>
                                    <p:anim calcmode="lin" valueType="num">
                                      <p:cBhvr additive="base">
                                        <p:cTn id="24" dur="500" fill="hold"/>
                                        <p:tgtEl>
                                          <p:spTgt spid="67"/>
                                        </p:tgtEl>
                                        <p:attrNameLst>
                                          <p:attrName>ppt_y</p:attrName>
                                        </p:attrNameLst>
                                      </p:cBhvr>
                                      <p:tavLst>
                                        <p:tav tm="0">
                                          <p:val>
                                            <p:strVal val="#ppt_y"/>
                                          </p:val>
                                        </p:tav>
                                        <p:tav tm="100000">
                                          <p:val>
                                            <p:strVal val="#ppt_y"/>
                                          </p:val>
                                        </p:tav>
                                      </p:tavLst>
                                    </p:anim>
                                  </p:childTnLst>
                                </p:cTn>
                              </p:par>
                            </p:childTnLst>
                          </p:cTn>
                        </p:par>
                        <p:par>
                          <p:cTn id="25" fill="hold">
                            <p:stCondLst>
                              <p:cond delay="2250"/>
                            </p:stCondLst>
                            <p:childTnLst>
                              <p:par>
                                <p:cTn id="26" presetID="53" presetClass="entr" presetSubtype="528" fill="hold" nodeType="afterEffect">
                                  <p:stCondLst>
                                    <p:cond delay="0"/>
                                  </p:stCondLst>
                                  <p:childTnLst>
                                    <p:set>
                                      <p:cBhvr>
                                        <p:cTn id="27" dur="1" fill="hold">
                                          <p:stCondLst>
                                            <p:cond delay="0"/>
                                          </p:stCondLst>
                                        </p:cTn>
                                        <p:tgtEl>
                                          <p:spTgt spid="79"/>
                                        </p:tgtEl>
                                        <p:attrNameLst>
                                          <p:attrName>style.visibility</p:attrName>
                                        </p:attrNameLst>
                                      </p:cBhvr>
                                      <p:to>
                                        <p:strVal val="visible"/>
                                      </p:to>
                                    </p:set>
                                    <p:anim calcmode="lin" valueType="num">
                                      <p:cBhvr>
                                        <p:cTn id="28" dur="500" fill="hold"/>
                                        <p:tgtEl>
                                          <p:spTgt spid="79"/>
                                        </p:tgtEl>
                                        <p:attrNameLst>
                                          <p:attrName>ppt_w</p:attrName>
                                        </p:attrNameLst>
                                      </p:cBhvr>
                                      <p:tavLst>
                                        <p:tav tm="0">
                                          <p:val>
                                            <p:fltVal val="0"/>
                                          </p:val>
                                        </p:tav>
                                        <p:tav tm="100000">
                                          <p:val>
                                            <p:strVal val="#ppt_w"/>
                                          </p:val>
                                        </p:tav>
                                      </p:tavLst>
                                    </p:anim>
                                    <p:anim calcmode="lin" valueType="num">
                                      <p:cBhvr>
                                        <p:cTn id="29" dur="500" fill="hold"/>
                                        <p:tgtEl>
                                          <p:spTgt spid="79"/>
                                        </p:tgtEl>
                                        <p:attrNameLst>
                                          <p:attrName>ppt_h</p:attrName>
                                        </p:attrNameLst>
                                      </p:cBhvr>
                                      <p:tavLst>
                                        <p:tav tm="0">
                                          <p:val>
                                            <p:fltVal val="0"/>
                                          </p:val>
                                        </p:tav>
                                        <p:tav tm="100000">
                                          <p:val>
                                            <p:strVal val="#ppt_h"/>
                                          </p:val>
                                        </p:tav>
                                      </p:tavLst>
                                    </p:anim>
                                    <p:animEffect transition="in" filter="fade">
                                      <p:cBhvr>
                                        <p:cTn id="30" dur="500"/>
                                        <p:tgtEl>
                                          <p:spTgt spid="79"/>
                                        </p:tgtEl>
                                      </p:cBhvr>
                                    </p:animEffect>
                                    <p:anim calcmode="lin" valueType="num">
                                      <p:cBhvr>
                                        <p:cTn id="31" dur="500" fill="hold"/>
                                        <p:tgtEl>
                                          <p:spTgt spid="79"/>
                                        </p:tgtEl>
                                        <p:attrNameLst>
                                          <p:attrName>ppt_x</p:attrName>
                                        </p:attrNameLst>
                                      </p:cBhvr>
                                      <p:tavLst>
                                        <p:tav tm="0">
                                          <p:val>
                                            <p:fltVal val="0.5"/>
                                          </p:val>
                                        </p:tav>
                                        <p:tav tm="100000">
                                          <p:val>
                                            <p:strVal val="#ppt_x"/>
                                          </p:val>
                                        </p:tav>
                                      </p:tavLst>
                                    </p:anim>
                                    <p:anim calcmode="lin" valueType="num">
                                      <p:cBhvr>
                                        <p:cTn id="32" dur="500" fill="hold"/>
                                        <p:tgtEl>
                                          <p:spTgt spid="79"/>
                                        </p:tgtEl>
                                        <p:attrNameLst>
                                          <p:attrName>ppt_y</p:attrName>
                                        </p:attrNameLst>
                                      </p:cBhvr>
                                      <p:tavLst>
                                        <p:tav tm="0">
                                          <p:val>
                                            <p:fltVal val="0.5"/>
                                          </p:val>
                                        </p:tav>
                                        <p:tav tm="100000">
                                          <p:val>
                                            <p:strVal val="#ppt_y"/>
                                          </p:val>
                                        </p:tav>
                                      </p:tavLst>
                                    </p:anim>
                                  </p:childTnLst>
                                </p:cTn>
                              </p:par>
                            </p:childTnLst>
                          </p:cTn>
                        </p:par>
                        <p:par>
                          <p:cTn id="33" fill="hold">
                            <p:stCondLst>
                              <p:cond delay="2750"/>
                            </p:stCondLst>
                            <p:childTnLst>
                              <p:par>
                                <p:cTn id="34" presetID="22" presetClass="entr" presetSubtype="8" fill="hold" nodeType="afterEffect">
                                  <p:stCondLst>
                                    <p:cond delay="0"/>
                                  </p:stCondLst>
                                  <p:childTnLst>
                                    <p:set>
                                      <p:cBhvr>
                                        <p:cTn id="35" dur="1" fill="hold">
                                          <p:stCondLst>
                                            <p:cond delay="0"/>
                                          </p:stCondLst>
                                        </p:cTn>
                                        <p:tgtEl>
                                          <p:spTgt spid="83"/>
                                        </p:tgtEl>
                                        <p:attrNameLst>
                                          <p:attrName>style.visibility</p:attrName>
                                        </p:attrNameLst>
                                      </p:cBhvr>
                                      <p:to>
                                        <p:strVal val="visible"/>
                                      </p:to>
                                    </p:set>
                                    <p:animEffect transition="in" filter="wipe(left)">
                                      <p:cBhvr>
                                        <p:cTn id="36" dur="500"/>
                                        <p:tgtEl>
                                          <p:spTgt spid="83"/>
                                        </p:tgtEl>
                                      </p:cBhvr>
                                    </p:animEffect>
                                  </p:childTnLst>
                                </p:cTn>
                              </p:par>
                            </p:childTnLst>
                          </p:cTn>
                        </p:par>
                        <p:par>
                          <p:cTn id="37" fill="hold">
                            <p:stCondLst>
                              <p:cond delay="3250"/>
                            </p:stCondLst>
                            <p:childTnLst>
                              <p:par>
                                <p:cTn id="38" presetID="2" presetClass="entr" presetSubtype="2" fill="hold" grpId="0" nodeType="afterEffect">
                                  <p:stCondLst>
                                    <p:cond delay="0"/>
                                  </p:stCondLst>
                                  <p:childTnLst>
                                    <p:set>
                                      <p:cBhvr>
                                        <p:cTn id="39" dur="1" fill="hold">
                                          <p:stCondLst>
                                            <p:cond delay="0"/>
                                          </p:stCondLst>
                                        </p:cTn>
                                        <p:tgtEl>
                                          <p:spTgt spid="68"/>
                                        </p:tgtEl>
                                        <p:attrNameLst>
                                          <p:attrName>style.visibility</p:attrName>
                                        </p:attrNameLst>
                                      </p:cBhvr>
                                      <p:to>
                                        <p:strVal val="visible"/>
                                      </p:to>
                                    </p:set>
                                    <p:anim calcmode="lin" valueType="num">
                                      <p:cBhvr additive="base">
                                        <p:cTn id="40" dur="500" fill="hold"/>
                                        <p:tgtEl>
                                          <p:spTgt spid="68"/>
                                        </p:tgtEl>
                                        <p:attrNameLst>
                                          <p:attrName>ppt_x</p:attrName>
                                        </p:attrNameLst>
                                      </p:cBhvr>
                                      <p:tavLst>
                                        <p:tav tm="0">
                                          <p:val>
                                            <p:strVal val="1+#ppt_w/2"/>
                                          </p:val>
                                        </p:tav>
                                        <p:tav tm="100000">
                                          <p:val>
                                            <p:strVal val="#ppt_x"/>
                                          </p:val>
                                        </p:tav>
                                      </p:tavLst>
                                    </p:anim>
                                    <p:anim calcmode="lin" valueType="num">
                                      <p:cBhvr additive="base">
                                        <p:cTn id="41" dur="500" fill="hold"/>
                                        <p:tgtEl>
                                          <p:spTgt spid="68"/>
                                        </p:tgtEl>
                                        <p:attrNameLst>
                                          <p:attrName>ppt_y</p:attrName>
                                        </p:attrNameLst>
                                      </p:cBhvr>
                                      <p:tavLst>
                                        <p:tav tm="0">
                                          <p:val>
                                            <p:strVal val="#ppt_y"/>
                                          </p:val>
                                        </p:tav>
                                        <p:tav tm="100000">
                                          <p:val>
                                            <p:strVal val="#ppt_y"/>
                                          </p:val>
                                        </p:tav>
                                      </p:tavLst>
                                    </p:anim>
                                  </p:childTnLst>
                                </p:cTn>
                              </p:par>
                            </p:childTnLst>
                          </p:cTn>
                        </p:par>
                        <p:par>
                          <p:cTn id="42" fill="hold">
                            <p:stCondLst>
                              <p:cond delay="3750"/>
                            </p:stCondLst>
                            <p:childTnLst>
                              <p:par>
                                <p:cTn id="43" presetID="53" presetClass="entr" presetSubtype="528" fill="hold" nodeType="afterEffect">
                                  <p:stCondLst>
                                    <p:cond delay="0"/>
                                  </p:stCondLst>
                                  <p:childTnLst>
                                    <p:set>
                                      <p:cBhvr>
                                        <p:cTn id="44" dur="1" fill="hold">
                                          <p:stCondLst>
                                            <p:cond delay="0"/>
                                          </p:stCondLst>
                                        </p:cTn>
                                        <p:tgtEl>
                                          <p:spTgt spid="80"/>
                                        </p:tgtEl>
                                        <p:attrNameLst>
                                          <p:attrName>style.visibility</p:attrName>
                                        </p:attrNameLst>
                                      </p:cBhvr>
                                      <p:to>
                                        <p:strVal val="visible"/>
                                      </p:to>
                                    </p:set>
                                    <p:anim calcmode="lin" valueType="num">
                                      <p:cBhvr>
                                        <p:cTn id="45" dur="500" fill="hold"/>
                                        <p:tgtEl>
                                          <p:spTgt spid="80"/>
                                        </p:tgtEl>
                                        <p:attrNameLst>
                                          <p:attrName>ppt_w</p:attrName>
                                        </p:attrNameLst>
                                      </p:cBhvr>
                                      <p:tavLst>
                                        <p:tav tm="0">
                                          <p:val>
                                            <p:fltVal val="0"/>
                                          </p:val>
                                        </p:tav>
                                        <p:tav tm="100000">
                                          <p:val>
                                            <p:strVal val="#ppt_w"/>
                                          </p:val>
                                        </p:tav>
                                      </p:tavLst>
                                    </p:anim>
                                    <p:anim calcmode="lin" valueType="num">
                                      <p:cBhvr>
                                        <p:cTn id="46" dur="500" fill="hold"/>
                                        <p:tgtEl>
                                          <p:spTgt spid="80"/>
                                        </p:tgtEl>
                                        <p:attrNameLst>
                                          <p:attrName>ppt_h</p:attrName>
                                        </p:attrNameLst>
                                      </p:cBhvr>
                                      <p:tavLst>
                                        <p:tav tm="0">
                                          <p:val>
                                            <p:fltVal val="0"/>
                                          </p:val>
                                        </p:tav>
                                        <p:tav tm="100000">
                                          <p:val>
                                            <p:strVal val="#ppt_h"/>
                                          </p:val>
                                        </p:tav>
                                      </p:tavLst>
                                    </p:anim>
                                    <p:animEffect transition="in" filter="fade">
                                      <p:cBhvr>
                                        <p:cTn id="47" dur="500"/>
                                        <p:tgtEl>
                                          <p:spTgt spid="80"/>
                                        </p:tgtEl>
                                      </p:cBhvr>
                                    </p:animEffect>
                                    <p:anim calcmode="lin" valueType="num">
                                      <p:cBhvr>
                                        <p:cTn id="48" dur="500" fill="hold"/>
                                        <p:tgtEl>
                                          <p:spTgt spid="80"/>
                                        </p:tgtEl>
                                        <p:attrNameLst>
                                          <p:attrName>ppt_x</p:attrName>
                                        </p:attrNameLst>
                                      </p:cBhvr>
                                      <p:tavLst>
                                        <p:tav tm="0">
                                          <p:val>
                                            <p:fltVal val="0.5"/>
                                          </p:val>
                                        </p:tav>
                                        <p:tav tm="100000">
                                          <p:val>
                                            <p:strVal val="#ppt_x"/>
                                          </p:val>
                                        </p:tav>
                                      </p:tavLst>
                                    </p:anim>
                                    <p:anim calcmode="lin" valueType="num">
                                      <p:cBhvr>
                                        <p:cTn id="49" dur="500" fill="hold"/>
                                        <p:tgtEl>
                                          <p:spTgt spid="80"/>
                                        </p:tgtEl>
                                        <p:attrNameLst>
                                          <p:attrName>ppt_y</p:attrName>
                                        </p:attrNameLst>
                                      </p:cBhvr>
                                      <p:tavLst>
                                        <p:tav tm="0">
                                          <p:val>
                                            <p:fltVal val="0.5"/>
                                          </p:val>
                                        </p:tav>
                                        <p:tav tm="100000">
                                          <p:val>
                                            <p:strVal val="#ppt_y"/>
                                          </p:val>
                                        </p:tav>
                                      </p:tavLst>
                                    </p:anim>
                                  </p:childTnLst>
                                </p:cTn>
                              </p:par>
                            </p:childTnLst>
                          </p:cTn>
                        </p:par>
                        <p:par>
                          <p:cTn id="50" fill="hold">
                            <p:stCondLst>
                              <p:cond delay="4250"/>
                            </p:stCondLst>
                            <p:childTnLst>
                              <p:par>
                                <p:cTn id="51" presetID="22" presetClass="entr" presetSubtype="8" fill="hold" nodeType="afterEffect">
                                  <p:stCondLst>
                                    <p:cond delay="0"/>
                                  </p:stCondLst>
                                  <p:childTnLst>
                                    <p:set>
                                      <p:cBhvr>
                                        <p:cTn id="52" dur="1" fill="hold">
                                          <p:stCondLst>
                                            <p:cond delay="0"/>
                                          </p:stCondLst>
                                        </p:cTn>
                                        <p:tgtEl>
                                          <p:spTgt spid="84"/>
                                        </p:tgtEl>
                                        <p:attrNameLst>
                                          <p:attrName>style.visibility</p:attrName>
                                        </p:attrNameLst>
                                      </p:cBhvr>
                                      <p:to>
                                        <p:strVal val="visible"/>
                                      </p:to>
                                    </p:set>
                                    <p:animEffect transition="in" filter="wipe(left)">
                                      <p:cBhvr>
                                        <p:cTn id="53" dur="500"/>
                                        <p:tgtEl>
                                          <p:spTgt spid="84"/>
                                        </p:tgtEl>
                                      </p:cBhvr>
                                    </p:animEffect>
                                  </p:childTnLst>
                                </p:cTn>
                              </p:par>
                            </p:childTnLst>
                          </p:cTn>
                        </p:par>
                        <p:par>
                          <p:cTn id="54" fill="hold">
                            <p:stCondLst>
                              <p:cond delay="4750"/>
                            </p:stCondLst>
                            <p:childTnLst>
                              <p:par>
                                <p:cTn id="55" presetID="2" presetClass="entr" presetSubtype="2" fill="hold" grpId="0" nodeType="afterEffect">
                                  <p:stCondLst>
                                    <p:cond delay="0"/>
                                  </p:stCondLst>
                                  <p:childTnLst>
                                    <p:set>
                                      <p:cBhvr>
                                        <p:cTn id="56" dur="1" fill="hold">
                                          <p:stCondLst>
                                            <p:cond delay="0"/>
                                          </p:stCondLst>
                                        </p:cTn>
                                        <p:tgtEl>
                                          <p:spTgt spid="69"/>
                                        </p:tgtEl>
                                        <p:attrNameLst>
                                          <p:attrName>style.visibility</p:attrName>
                                        </p:attrNameLst>
                                      </p:cBhvr>
                                      <p:to>
                                        <p:strVal val="visible"/>
                                      </p:to>
                                    </p:set>
                                    <p:anim calcmode="lin" valueType="num">
                                      <p:cBhvr additive="base">
                                        <p:cTn id="57" dur="500" fill="hold"/>
                                        <p:tgtEl>
                                          <p:spTgt spid="69"/>
                                        </p:tgtEl>
                                        <p:attrNameLst>
                                          <p:attrName>ppt_x</p:attrName>
                                        </p:attrNameLst>
                                      </p:cBhvr>
                                      <p:tavLst>
                                        <p:tav tm="0">
                                          <p:val>
                                            <p:strVal val="1+#ppt_w/2"/>
                                          </p:val>
                                        </p:tav>
                                        <p:tav tm="100000">
                                          <p:val>
                                            <p:strVal val="#ppt_x"/>
                                          </p:val>
                                        </p:tav>
                                      </p:tavLst>
                                    </p:anim>
                                    <p:anim calcmode="lin" valueType="num">
                                      <p:cBhvr additive="base">
                                        <p:cTn id="58" dur="500" fill="hold"/>
                                        <p:tgtEl>
                                          <p:spTgt spid="69"/>
                                        </p:tgtEl>
                                        <p:attrNameLst>
                                          <p:attrName>ppt_y</p:attrName>
                                        </p:attrNameLst>
                                      </p:cBhvr>
                                      <p:tavLst>
                                        <p:tav tm="0">
                                          <p:val>
                                            <p:strVal val="#ppt_y"/>
                                          </p:val>
                                        </p:tav>
                                        <p:tav tm="100000">
                                          <p:val>
                                            <p:strVal val="#ppt_y"/>
                                          </p:val>
                                        </p:tav>
                                      </p:tavLst>
                                    </p:anim>
                                  </p:childTnLst>
                                </p:cTn>
                              </p:par>
                            </p:childTnLst>
                          </p:cTn>
                        </p:par>
                        <p:par>
                          <p:cTn id="59" fill="hold">
                            <p:stCondLst>
                              <p:cond delay="5250"/>
                            </p:stCondLst>
                            <p:childTnLst>
                              <p:par>
                                <p:cTn id="60" presetID="53" presetClass="entr" presetSubtype="528" fill="hold" nodeType="afterEffect">
                                  <p:stCondLst>
                                    <p:cond delay="0"/>
                                  </p:stCondLst>
                                  <p:childTnLst>
                                    <p:set>
                                      <p:cBhvr>
                                        <p:cTn id="61" dur="1" fill="hold">
                                          <p:stCondLst>
                                            <p:cond delay="0"/>
                                          </p:stCondLst>
                                        </p:cTn>
                                        <p:tgtEl>
                                          <p:spTgt spid="81"/>
                                        </p:tgtEl>
                                        <p:attrNameLst>
                                          <p:attrName>style.visibility</p:attrName>
                                        </p:attrNameLst>
                                      </p:cBhvr>
                                      <p:to>
                                        <p:strVal val="visible"/>
                                      </p:to>
                                    </p:set>
                                    <p:anim calcmode="lin" valueType="num">
                                      <p:cBhvr>
                                        <p:cTn id="62" dur="500" fill="hold"/>
                                        <p:tgtEl>
                                          <p:spTgt spid="81"/>
                                        </p:tgtEl>
                                        <p:attrNameLst>
                                          <p:attrName>ppt_w</p:attrName>
                                        </p:attrNameLst>
                                      </p:cBhvr>
                                      <p:tavLst>
                                        <p:tav tm="0">
                                          <p:val>
                                            <p:fltVal val="0"/>
                                          </p:val>
                                        </p:tav>
                                        <p:tav tm="100000">
                                          <p:val>
                                            <p:strVal val="#ppt_w"/>
                                          </p:val>
                                        </p:tav>
                                      </p:tavLst>
                                    </p:anim>
                                    <p:anim calcmode="lin" valueType="num">
                                      <p:cBhvr>
                                        <p:cTn id="63" dur="500" fill="hold"/>
                                        <p:tgtEl>
                                          <p:spTgt spid="81"/>
                                        </p:tgtEl>
                                        <p:attrNameLst>
                                          <p:attrName>ppt_h</p:attrName>
                                        </p:attrNameLst>
                                      </p:cBhvr>
                                      <p:tavLst>
                                        <p:tav tm="0">
                                          <p:val>
                                            <p:fltVal val="0"/>
                                          </p:val>
                                        </p:tav>
                                        <p:tav tm="100000">
                                          <p:val>
                                            <p:strVal val="#ppt_h"/>
                                          </p:val>
                                        </p:tav>
                                      </p:tavLst>
                                    </p:anim>
                                    <p:animEffect transition="in" filter="fade">
                                      <p:cBhvr>
                                        <p:cTn id="64" dur="500"/>
                                        <p:tgtEl>
                                          <p:spTgt spid="81"/>
                                        </p:tgtEl>
                                      </p:cBhvr>
                                    </p:animEffect>
                                    <p:anim calcmode="lin" valueType="num">
                                      <p:cBhvr>
                                        <p:cTn id="65" dur="500" fill="hold"/>
                                        <p:tgtEl>
                                          <p:spTgt spid="81"/>
                                        </p:tgtEl>
                                        <p:attrNameLst>
                                          <p:attrName>ppt_x</p:attrName>
                                        </p:attrNameLst>
                                      </p:cBhvr>
                                      <p:tavLst>
                                        <p:tav tm="0">
                                          <p:val>
                                            <p:fltVal val="0.5"/>
                                          </p:val>
                                        </p:tav>
                                        <p:tav tm="100000">
                                          <p:val>
                                            <p:strVal val="#ppt_x"/>
                                          </p:val>
                                        </p:tav>
                                      </p:tavLst>
                                    </p:anim>
                                    <p:anim calcmode="lin" valueType="num">
                                      <p:cBhvr>
                                        <p:cTn id="66" dur="500" fill="hold"/>
                                        <p:tgtEl>
                                          <p:spTgt spid="81"/>
                                        </p:tgtEl>
                                        <p:attrNameLst>
                                          <p:attrName>ppt_y</p:attrName>
                                        </p:attrNameLst>
                                      </p:cBhvr>
                                      <p:tavLst>
                                        <p:tav tm="0">
                                          <p:val>
                                            <p:fltVal val="0.5"/>
                                          </p:val>
                                        </p:tav>
                                        <p:tav tm="100000">
                                          <p:val>
                                            <p:strVal val="#ppt_y"/>
                                          </p:val>
                                        </p:tav>
                                      </p:tavLst>
                                    </p:anim>
                                  </p:childTnLst>
                                </p:cTn>
                              </p:par>
                            </p:childTnLst>
                          </p:cTn>
                        </p:par>
                        <p:par>
                          <p:cTn id="67" fill="hold">
                            <p:stCondLst>
                              <p:cond delay="5750"/>
                            </p:stCondLst>
                            <p:childTnLst>
                              <p:par>
                                <p:cTn id="68" presetID="22" presetClass="entr" presetSubtype="8" fill="hold" nodeType="afterEffect">
                                  <p:stCondLst>
                                    <p:cond delay="0"/>
                                  </p:stCondLst>
                                  <p:childTnLst>
                                    <p:set>
                                      <p:cBhvr>
                                        <p:cTn id="69" dur="1" fill="hold">
                                          <p:stCondLst>
                                            <p:cond delay="0"/>
                                          </p:stCondLst>
                                        </p:cTn>
                                        <p:tgtEl>
                                          <p:spTgt spid="85"/>
                                        </p:tgtEl>
                                        <p:attrNameLst>
                                          <p:attrName>style.visibility</p:attrName>
                                        </p:attrNameLst>
                                      </p:cBhvr>
                                      <p:to>
                                        <p:strVal val="visible"/>
                                      </p:to>
                                    </p:set>
                                    <p:animEffect transition="in" filter="wipe(left)">
                                      <p:cBhvr>
                                        <p:cTn id="70" dur="500"/>
                                        <p:tgtEl>
                                          <p:spTgt spid="85"/>
                                        </p:tgtEl>
                                      </p:cBhvr>
                                    </p:animEffect>
                                  </p:childTnLst>
                                </p:cTn>
                              </p:par>
                            </p:childTnLst>
                          </p:cTn>
                        </p:par>
                        <p:par>
                          <p:cTn id="71" fill="hold">
                            <p:stCondLst>
                              <p:cond delay="6250"/>
                            </p:stCondLst>
                            <p:childTnLst>
                              <p:par>
                                <p:cTn id="72" presetID="2" presetClass="entr" presetSubtype="2" fill="hold" grpId="0" nodeType="afterEffect">
                                  <p:stCondLst>
                                    <p:cond delay="0"/>
                                  </p:stCondLst>
                                  <p:childTnLst>
                                    <p:set>
                                      <p:cBhvr>
                                        <p:cTn id="73" dur="1" fill="hold">
                                          <p:stCondLst>
                                            <p:cond delay="0"/>
                                          </p:stCondLst>
                                        </p:cTn>
                                        <p:tgtEl>
                                          <p:spTgt spid="70"/>
                                        </p:tgtEl>
                                        <p:attrNameLst>
                                          <p:attrName>style.visibility</p:attrName>
                                        </p:attrNameLst>
                                      </p:cBhvr>
                                      <p:to>
                                        <p:strVal val="visible"/>
                                      </p:to>
                                    </p:set>
                                    <p:anim calcmode="lin" valueType="num">
                                      <p:cBhvr additive="base">
                                        <p:cTn id="74" dur="500" fill="hold"/>
                                        <p:tgtEl>
                                          <p:spTgt spid="70"/>
                                        </p:tgtEl>
                                        <p:attrNameLst>
                                          <p:attrName>ppt_x</p:attrName>
                                        </p:attrNameLst>
                                      </p:cBhvr>
                                      <p:tavLst>
                                        <p:tav tm="0">
                                          <p:val>
                                            <p:strVal val="1+#ppt_w/2"/>
                                          </p:val>
                                        </p:tav>
                                        <p:tav tm="100000">
                                          <p:val>
                                            <p:strVal val="#ppt_x"/>
                                          </p:val>
                                        </p:tav>
                                      </p:tavLst>
                                    </p:anim>
                                    <p:anim calcmode="lin" valueType="num">
                                      <p:cBhvr additive="base">
                                        <p:cTn id="75" dur="500" fill="hold"/>
                                        <p:tgtEl>
                                          <p:spTgt spid="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1322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2016-10-30T21:01:12Z</dcterms:modified>
</cp:coreProperties>
</file>