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7"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4" d="100"/>
          <a:sy n="104" d="100"/>
        </p:scale>
        <p:origin x="228" y="114"/>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10/30/2016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10/30/2016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10/30/2016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10/30/2016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10/30/2016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10/30/2016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10/30/2016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10/30/2016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10/30/2016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10/30/2016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10/30/2016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 name="Freeform 39"/>
          <p:cNvSpPr/>
          <p:nvPr/>
        </p:nvSpPr>
        <p:spPr>
          <a:xfrm rot="4323678">
            <a:off x="4698448" y="4114376"/>
            <a:ext cx="2402820" cy="2686252"/>
          </a:xfrm>
          <a:custGeom>
            <a:avLst/>
            <a:gdLst>
              <a:gd name="connsiteX0" fmla="*/ 0 w 1877695"/>
              <a:gd name="connsiteY0" fmla="*/ 580200 h 2099185"/>
              <a:gd name="connsiteX1" fmla="*/ 1785673 w 1877695"/>
              <a:gd name="connsiteY1" fmla="*/ 0 h 2099185"/>
              <a:gd name="connsiteX2" fmla="*/ 1103606 w 1877695"/>
              <a:gd name="connsiteY2" fmla="*/ 2099185 h 2099185"/>
            </a:gdLst>
            <a:ahLst/>
            <a:cxnLst>
              <a:cxn ang="0">
                <a:pos x="connsiteX0" y="connsiteY0"/>
              </a:cxn>
              <a:cxn ang="0">
                <a:pos x="connsiteX1" y="connsiteY1"/>
              </a:cxn>
              <a:cxn ang="0">
                <a:pos x="connsiteX2" y="connsiteY2"/>
              </a:cxn>
            </a:cxnLst>
            <a:rect l="l" t="t" r="r" b="b"/>
            <a:pathLst>
              <a:path w="1877695" h="2099185">
                <a:moveTo>
                  <a:pt x="0" y="580200"/>
                </a:moveTo>
                <a:lnTo>
                  <a:pt x="1785673" y="0"/>
                </a:lnTo>
                <a:cubicBezTo>
                  <a:pt x="2037031" y="773601"/>
                  <a:pt x="1761670" y="1621073"/>
                  <a:pt x="1103606" y="2099185"/>
                </a:cubicBezTo>
                <a:close/>
              </a:path>
            </a:pathLst>
          </a:custGeom>
          <a:solidFill>
            <a:srgbClr val="239BD3"/>
          </a:solidFill>
          <a:ln>
            <a:noFill/>
          </a:ln>
        </p:spPr>
        <p:style>
          <a:lnRef idx="2">
            <a:scrgbClr r="0" g="0" b="0"/>
          </a:lnRef>
          <a:fillRef idx="1">
            <a:scrgbClr r="0" g="0" b="0"/>
          </a:fillRef>
          <a:effectRef idx="0">
            <a:schemeClr val="accent1">
              <a:hueOff val="0"/>
              <a:satOff val="0"/>
              <a:lumOff val="0"/>
              <a:alphaOff val="0"/>
            </a:schemeClr>
          </a:effectRef>
          <a:fontRef idx="minor">
            <a:schemeClr val="lt1"/>
          </a:fontRef>
        </p:style>
        <p:txBody>
          <a:bodyPr spcFirstLastPara="0" vert="horz" wrap="square" lIns="2526639" tIns="1771142" rIns="255677" bIns="1185520" numCol="1" spcCol="1270" anchor="ctr" anchorCtr="0">
            <a:noAutofit/>
          </a:bodyPr>
          <a:lstStyle/>
          <a:p>
            <a:pPr marL="0" lvl="0" indent="0" algn="ctr" defTabSz="2533650">
              <a:lnSpc>
                <a:spcPct val="90000"/>
              </a:lnSpc>
              <a:spcBef>
                <a:spcPct val="0"/>
              </a:spcBef>
              <a:spcAft>
                <a:spcPct val="35000"/>
              </a:spcAft>
              <a:buNone/>
            </a:pPr>
            <a:endParaRPr lang="en-US" sz="5700" kern="1200"/>
          </a:p>
        </p:txBody>
      </p:sp>
      <p:sp>
        <p:nvSpPr>
          <p:cNvPr id="41" name="Freeform 40"/>
          <p:cNvSpPr/>
          <p:nvPr/>
        </p:nvSpPr>
        <p:spPr>
          <a:xfrm rot="8640000">
            <a:off x="3581400" y="3009098"/>
            <a:ext cx="2402819" cy="2686253"/>
          </a:xfrm>
          <a:custGeom>
            <a:avLst/>
            <a:gdLst>
              <a:gd name="connsiteX0" fmla="*/ 0 w 1877695"/>
              <a:gd name="connsiteY0" fmla="*/ 580200 h 2099185"/>
              <a:gd name="connsiteX1" fmla="*/ 1785673 w 1877695"/>
              <a:gd name="connsiteY1" fmla="*/ 0 h 2099185"/>
              <a:gd name="connsiteX2" fmla="*/ 1103606 w 1877695"/>
              <a:gd name="connsiteY2" fmla="*/ 2099185 h 2099185"/>
            </a:gdLst>
            <a:ahLst/>
            <a:cxnLst>
              <a:cxn ang="0">
                <a:pos x="connsiteX0" y="connsiteY0"/>
              </a:cxn>
              <a:cxn ang="0">
                <a:pos x="connsiteX1" y="connsiteY1"/>
              </a:cxn>
              <a:cxn ang="0">
                <a:pos x="connsiteX2" y="connsiteY2"/>
              </a:cxn>
            </a:cxnLst>
            <a:rect l="l" t="t" r="r" b="b"/>
            <a:pathLst>
              <a:path w="1877695" h="2099185">
                <a:moveTo>
                  <a:pt x="0" y="580200"/>
                </a:moveTo>
                <a:lnTo>
                  <a:pt x="1785673" y="0"/>
                </a:lnTo>
                <a:cubicBezTo>
                  <a:pt x="2037031" y="773601"/>
                  <a:pt x="1761670" y="1621073"/>
                  <a:pt x="1103606" y="2099185"/>
                </a:cubicBezTo>
                <a:close/>
              </a:path>
            </a:pathLst>
          </a:custGeom>
          <a:solidFill>
            <a:srgbClr val="157EBF"/>
          </a:solidFill>
          <a:ln>
            <a:noFill/>
          </a:ln>
        </p:spPr>
        <p:style>
          <a:lnRef idx="2">
            <a:scrgbClr r="0" g="0" b="0"/>
          </a:lnRef>
          <a:fillRef idx="1">
            <a:scrgbClr r="0" g="0" b="0"/>
          </a:fillRef>
          <a:effectRef idx="0">
            <a:schemeClr val="accent1">
              <a:hueOff val="0"/>
              <a:satOff val="0"/>
              <a:lumOff val="0"/>
              <a:alphaOff val="0"/>
            </a:schemeClr>
          </a:effectRef>
          <a:fontRef idx="minor">
            <a:schemeClr val="lt1"/>
          </a:fontRef>
        </p:style>
        <p:txBody>
          <a:bodyPr spcFirstLastPara="0" vert="horz" wrap="square" lIns="2526639" tIns="1771142" rIns="255677" bIns="1185520" numCol="1" spcCol="1270" anchor="ctr" anchorCtr="0">
            <a:noAutofit/>
          </a:bodyPr>
          <a:lstStyle/>
          <a:p>
            <a:pPr marL="0" lvl="0" indent="0" algn="ctr" defTabSz="2533650">
              <a:lnSpc>
                <a:spcPct val="90000"/>
              </a:lnSpc>
              <a:spcBef>
                <a:spcPct val="0"/>
              </a:spcBef>
              <a:spcAft>
                <a:spcPct val="35000"/>
              </a:spcAft>
              <a:buNone/>
            </a:pPr>
            <a:endParaRPr lang="en-US" sz="5700" kern="1200"/>
          </a:p>
        </p:txBody>
      </p:sp>
      <p:sp>
        <p:nvSpPr>
          <p:cNvPr id="64" name="Freeform 63"/>
          <p:cNvSpPr/>
          <p:nvPr/>
        </p:nvSpPr>
        <p:spPr>
          <a:xfrm rot="12973387">
            <a:off x="4291596" y="1612445"/>
            <a:ext cx="2402819" cy="2686253"/>
          </a:xfrm>
          <a:custGeom>
            <a:avLst/>
            <a:gdLst>
              <a:gd name="connsiteX0" fmla="*/ 0 w 1877695"/>
              <a:gd name="connsiteY0" fmla="*/ 580200 h 2099185"/>
              <a:gd name="connsiteX1" fmla="*/ 1785673 w 1877695"/>
              <a:gd name="connsiteY1" fmla="*/ 0 h 2099185"/>
              <a:gd name="connsiteX2" fmla="*/ 1103606 w 1877695"/>
              <a:gd name="connsiteY2" fmla="*/ 2099185 h 2099185"/>
            </a:gdLst>
            <a:ahLst/>
            <a:cxnLst>
              <a:cxn ang="0">
                <a:pos x="connsiteX0" y="connsiteY0"/>
              </a:cxn>
              <a:cxn ang="0">
                <a:pos x="connsiteX1" y="connsiteY1"/>
              </a:cxn>
              <a:cxn ang="0">
                <a:pos x="connsiteX2" y="connsiteY2"/>
              </a:cxn>
            </a:cxnLst>
            <a:rect l="l" t="t" r="r" b="b"/>
            <a:pathLst>
              <a:path w="1877695" h="2099185">
                <a:moveTo>
                  <a:pt x="0" y="580200"/>
                </a:moveTo>
                <a:lnTo>
                  <a:pt x="1785673" y="0"/>
                </a:lnTo>
                <a:cubicBezTo>
                  <a:pt x="2037031" y="773601"/>
                  <a:pt x="1761670" y="1621073"/>
                  <a:pt x="1103606" y="2099185"/>
                </a:cubicBezTo>
                <a:close/>
              </a:path>
            </a:pathLst>
          </a:custGeom>
          <a:solidFill>
            <a:srgbClr val="0967B9"/>
          </a:solidFill>
          <a:ln>
            <a:noFill/>
          </a:ln>
        </p:spPr>
        <p:style>
          <a:lnRef idx="2">
            <a:scrgbClr r="0" g="0" b="0"/>
          </a:lnRef>
          <a:fillRef idx="1">
            <a:scrgbClr r="0" g="0" b="0"/>
          </a:fillRef>
          <a:effectRef idx="0">
            <a:schemeClr val="accent1">
              <a:hueOff val="0"/>
              <a:satOff val="0"/>
              <a:lumOff val="0"/>
              <a:alphaOff val="0"/>
            </a:schemeClr>
          </a:effectRef>
          <a:fontRef idx="minor">
            <a:schemeClr val="lt1"/>
          </a:fontRef>
        </p:style>
        <p:txBody>
          <a:bodyPr spcFirstLastPara="0" vert="horz" wrap="square" lIns="2526639" tIns="1771142" rIns="255677" bIns="1185520" numCol="1" spcCol="1270" anchor="ctr" anchorCtr="0">
            <a:noAutofit/>
          </a:bodyPr>
          <a:lstStyle/>
          <a:p>
            <a:pPr marL="0" lvl="0" indent="0" algn="ctr" defTabSz="2533650">
              <a:lnSpc>
                <a:spcPct val="90000"/>
              </a:lnSpc>
              <a:spcBef>
                <a:spcPct val="0"/>
              </a:spcBef>
              <a:spcAft>
                <a:spcPct val="35000"/>
              </a:spcAft>
              <a:buNone/>
            </a:pPr>
            <a:endParaRPr lang="en-US" sz="5700" kern="1200"/>
          </a:p>
        </p:txBody>
      </p:sp>
      <p:sp>
        <p:nvSpPr>
          <p:cNvPr id="65" name="Freeform 64"/>
          <p:cNvSpPr/>
          <p:nvPr/>
        </p:nvSpPr>
        <p:spPr>
          <a:xfrm>
            <a:off x="6081647" y="3400803"/>
            <a:ext cx="2402819" cy="2686253"/>
          </a:xfrm>
          <a:custGeom>
            <a:avLst/>
            <a:gdLst>
              <a:gd name="connsiteX0" fmla="*/ 0 w 1877695"/>
              <a:gd name="connsiteY0" fmla="*/ 580200 h 2099185"/>
              <a:gd name="connsiteX1" fmla="*/ 1785673 w 1877695"/>
              <a:gd name="connsiteY1" fmla="*/ 0 h 2099185"/>
              <a:gd name="connsiteX2" fmla="*/ 1103606 w 1877695"/>
              <a:gd name="connsiteY2" fmla="*/ 2099185 h 2099185"/>
            </a:gdLst>
            <a:ahLst/>
            <a:cxnLst>
              <a:cxn ang="0">
                <a:pos x="connsiteX0" y="connsiteY0"/>
              </a:cxn>
              <a:cxn ang="0">
                <a:pos x="connsiteX1" y="connsiteY1"/>
              </a:cxn>
              <a:cxn ang="0">
                <a:pos x="connsiteX2" y="connsiteY2"/>
              </a:cxn>
            </a:cxnLst>
            <a:rect l="l" t="t" r="r" b="b"/>
            <a:pathLst>
              <a:path w="1877695" h="2099185">
                <a:moveTo>
                  <a:pt x="0" y="580200"/>
                </a:moveTo>
                <a:lnTo>
                  <a:pt x="1785673" y="0"/>
                </a:lnTo>
                <a:cubicBezTo>
                  <a:pt x="2037031" y="773601"/>
                  <a:pt x="1761670" y="1621073"/>
                  <a:pt x="1103606" y="2099185"/>
                </a:cubicBezTo>
                <a:close/>
              </a:path>
            </a:pathLst>
          </a:custGeom>
          <a:solidFill>
            <a:srgbClr val="36B8E3"/>
          </a:solidFill>
          <a:ln>
            <a:noFill/>
          </a:ln>
        </p:spPr>
        <p:style>
          <a:lnRef idx="2">
            <a:scrgbClr r="0" g="0" b="0"/>
          </a:lnRef>
          <a:fillRef idx="1">
            <a:scrgbClr r="0" g="0" b="0"/>
          </a:fillRef>
          <a:effectRef idx="0">
            <a:schemeClr val="accent1">
              <a:hueOff val="0"/>
              <a:satOff val="0"/>
              <a:lumOff val="0"/>
              <a:alphaOff val="0"/>
            </a:schemeClr>
          </a:effectRef>
          <a:fontRef idx="minor">
            <a:schemeClr val="lt1"/>
          </a:fontRef>
        </p:style>
        <p:txBody>
          <a:bodyPr spcFirstLastPara="0" vert="horz" wrap="square" lIns="2526639" tIns="1771142" rIns="255677" bIns="1185520" numCol="1" spcCol="1270" anchor="ctr" anchorCtr="0">
            <a:noAutofit/>
          </a:bodyPr>
          <a:lstStyle/>
          <a:p>
            <a:pPr marL="0" lvl="0" indent="0" algn="ctr" defTabSz="2533650">
              <a:lnSpc>
                <a:spcPct val="90000"/>
              </a:lnSpc>
              <a:spcBef>
                <a:spcPct val="0"/>
              </a:spcBef>
              <a:spcAft>
                <a:spcPct val="35000"/>
              </a:spcAft>
              <a:buNone/>
            </a:pPr>
            <a:endParaRPr lang="en-US" sz="5700" kern="1200"/>
          </a:p>
        </p:txBody>
      </p:sp>
      <p:sp>
        <p:nvSpPr>
          <p:cNvPr id="66" name="Freeform 65"/>
          <p:cNvSpPr/>
          <p:nvPr/>
        </p:nvSpPr>
        <p:spPr>
          <a:xfrm rot="17309313">
            <a:off x="6066064" y="1532266"/>
            <a:ext cx="2402820" cy="2686252"/>
          </a:xfrm>
          <a:custGeom>
            <a:avLst/>
            <a:gdLst>
              <a:gd name="connsiteX0" fmla="*/ 0 w 1877695"/>
              <a:gd name="connsiteY0" fmla="*/ 580200 h 2099185"/>
              <a:gd name="connsiteX1" fmla="*/ 1785673 w 1877695"/>
              <a:gd name="connsiteY1" fmla="*/ 0 h 2099185"/>
              <a:gd name="connsiteX2" fmla="*/ 1103606 w 1877695"/>
              <a:gd name="connsiteY2" fmla="*/ 2099185 h 2099185"/>
            </a:gdLst>
            <a:ahLst/>
            <a:cxnLst>
              <a:cxn ang="0">
                <a:pos x="connsiteX0" y="connsiteY0"/>
              </a:cxn>
              <a:cxn ang="0">
                <a:pos x="connsiteX1" y="connsiteY1"/>
              </a:cxn>
              <a:cxn ang="0">
                <a:pos x="connsiteX2" y="connsiteY2"/>
              </a:cxn>
            </a:cxnLst>
            <a:rect l="l" t="t" r="r" b="b"/>
            <a:pathLst>
              <a:path w="1877695" h="2099185">
                <a:moveTo>
                  <a:pt x="0" y="580200"/>
                </a:moveTo>
                <a:lnTo>
                  <a:pt x="1785673" y="0"/>
                </a:lnTo>
                <a:cubicBezTo>
                  <a:pt x="2037031" y="773601"/>
                  <a:pt x="1761670" y="1621073"/>
                  <a:pt x="1103606" y="2099185"/>
                </a:cubicBezTo>
                <a:close/>
              </a:path>
            </a:pathLst>
          </a:custGeom>
          <a:solidFill>
            <a:srgbClr val="44D7FB"/>
          </a:solidFill>
          <a:ln>
            <a:noFill/>
          </a:ln>
        </p:spPr>
        <p:style>
          <a:lnRef idx="2">
            <a:scrgbClr r="0" g="0" b="0"/>
          </a:lnRef>
          <a:fillRef idx="1">
            <a:scrgbClr r="0" g="0" b="0"/>
          </a:fillRef>
          <a:effectRef idx="0">
            <a:schemeClr val="accent1">
              <a:hueOff val="0"/>
              <a:satOff val="0"/>
              <a:lumOff val="0"/>
              <a:alphaOff val="0"/>
            </a:schemeClr>
          </a:effectRef>
          <a:fontRef idx="minor">
            <a:schemeClr val="lt1"/>
          </a:fontRef>
        </p:style>
        <p:txBody>
          <a:bodyPr spcFirstLastPara="0" vert="horz" wrap="square" lIns="2526639" tIns="1771142" rIns="255677" bIns="1185520" numCol="1" spcCol="1270" anchor="ctr" anchorCtr="0">
            <a:noAutofit/>
          </a:bodyPr>
          <a:lstStyle/>
          <a:p>
            <a:pPr marL="0" lvl="0" indent="0" algn="ctr" defTabSz="2533650">
              <a:lnSpc>
                <a:spcPct val="90000"/>
              </a:lnSpc>
              <a:spcBef>
                <a:spcPct val="0"/>
              </a:spcBef>
              <a:spcAft>
                <a:spcPct val="35000"/>
              </a:spcAft>
              <a:buNone/>
            </a:pPr>
            <a:endParaRPr lang="en-US" sz="5700" kern="1200"/>
          </a:p>
        </p:txBody>
      </p:sp>
      <p:sp>
        <p:nvSpPr>
          <p:cNvPr id="43" name="Rectangle 42"/>
          <p:cNvSpPr/>
          <p:nvPr/>
        </p:nvSpPr>
        <p:spPr>
          <a:xfrm>
            <a:off x="9023941" y="2015529"/>
            <a:ext cx="2803696" cy="1378018"/>
          </a:xfrm>
          <a:prstGeom prst="rect">
            <a:avLst/>
          </a:prstGeom>
          <a:solidFill>
            <a:srgbClr val="44D7F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bg1"/>
              </a:solidFill>
            </a:endParaRPr>
          </a:p>
        </p:txBody>
      </p:sp>
      <p:sp>
        <p:nvSpPr>
          <p:cNvPr id="54" name="Oval 53"/>
          <p:cNvSpPr/>
          <p:nvPr/>
        </p:nvSpPr>
        <p:spPr>
          <a:xfrm>
            <a:off x="4659992" y="2314602"/>
            <a:ext cx="912660" cy="912660"/>
          </a:xfrm>
          <a:prstGeom prst="ellipse">
            <a:avLst/>
          </a:prstGeom>
          <a:noFill/>
          <a:ln w="38100" cmpd="dbl">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bg1"/>
              </a:solidFill>
            </a:endParaRPr>
          </a:p>
        </p:txBody>
      </p:sp>
      <p:sp>
        <p:nvSpPr>
          <p:cNvPr id="55" name="Oval 54"/>
          <p:cNvSpPr/>
          <p:nvPr/>
        </p:nvSpPr>
        <p:spPr>
          <a:xfrm>
            <a:off x="6796639" y="1982949"/>
            <a:ext cx="912660" cy="912660"/>
          </a:xfrm>
          <a:prstGeom prst="ellipse">
            <a:avLst/>
          </a:prstGeom>
          <a:noFill/>
          <a:ln w="38100" cmpd="dbl">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bg1"/>
              </a:solidFill>
            </a:endParaRPr>
          </a:p>
        </p:txBody>
      </p:sp>
      <p:sp>
        <p:nvSpPr>
          <p:cNvPr id="56" name="Oval 55"/>
          <p:cNvSpPr/>
          <p:nvPr/>
        </p:nvSpPr>
        <p:spPr>
          <a:xfrm>
            <a:off x="7156393" y="4168282"/>
            <a:ext cx="912660" cy="912660"/>
          </a:xfrm>
          <a:prstGeom prst="ellipse">
            <a:avLst/>
          </a:prstGeom>
          <a:noFill/>
          <a:ln w="38100" cmpd="dbl">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bg1"/>
              </a:solidFill>
            </a:endParaRPr>
          </a:p>
        </p:txBody>
      </p:sp>
      <p:sp>
        <p:nvSpPr>
          <p:cNvPr id="57" name="Oval 56"/>
          <p:cNvSpPr/>
          <p:nvPr/>
        </p:nvSpPr>
        <p:spPr>
          <a:xfrm>
            <a:off x="5612685" y="5381740"/>
            <a:ext cx="912660" cy="912660"/>
          </a:xfrm>
          <a:prstGeom prst="ellipse">
            <a:avLst/>
          </a:prstGeom>
          <a:noFill/>
          <a:ln w="38100" cmpd="dbl">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bg1"/>
              </a:solidFill>
            </a:endParaRPr>
          </a:p>
        </p:txBody>
      </p:sp>
      <p:sp>
        <p:nvSpPr>
          <p:cNvPr id="58" name="Oval 57"/>
          <p:cNvSpPr/>
          <p:nvPr/>
        </p:nvSpPr>
        <p:spPr>
          <a:xfrm>
            <a:off x="4051504" y="4168282"/>
            <a:ext cx="912660" cy="912660"/>
          </a:xfrm>
          <a:prstGeom prst="ellipse">
            <a:avLst/>
          </a:prstGeom>
          <a:noFill/>
          <a:ln w="38100" cmpd="dbl">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bg1"/>
              </a:solidFill>
            </a:endParaRPr>
          </a:p>
        </p:txBody>
      </p:sp>
      <p:sp>
        <p:nvSpPr>
          <p:cNvPr id="67" name="TextBox 66"/>
          <p:cNvSpPr txBox="1"/>
          <p:nvPr/>
        </p:nvSpPr>
        <p:spPr>
          <a:xfrm>
            <a:off x="9079934" y="2179788"/>
            <a:ext cx="2759791" cy="1114151"/>
          </a:xfrm>
          <a:prstGeom prst="rect">
            <a:avLst/>
          </a:prstGeom>
          <a:noFill/>
        </p:spPr>
        <p:txBody>
          <a:bodyPr wrap="square" rtlCol="0">
            <a:spAutoFit/>
          </a:bodyPr>
          <a:lstStyle/>
          <a:p>
            <a:pPr defTabSz="1219170">
              <a:spcBef>
                <a:spcPct val="20000"/>
              </a:spcBef>
              <a:defRPr/>
            </a:pPr>
            <a:r>
              <a:rPr lang="en-US" sz="1600" b="1" dirty="0">
                <a:solidFill>
                  <a:schemeClr val="bg1"/>
                </a:solidFill>
                <a:latin typeface="Candara" panose="020E0502030303020204" pitchFamily="34" charset="0"/>
              </a:rPr>
              <a:t>LOREM IPSUM</a:t>
            </a:r>
          </a:p>
          <a:p>
            <a:pPr defTabSz="1219170">
              <a:spcBef>
                <a:spcPct val="20000"/>
              </a:spcBef>
              <a:defRPr/>
            </a:pPr>
            <a:r>
              <a:rPr lang="en-US" sz="1200" dirty="0">
                <a:solidFill>
                  <a:schemeClr val="bg1">
                    <a:lumMod val="95000"/>
                  </a:schemeClr>
                </a:solidFill>
                <a:latin typeface="Candara" panose="020E0502030303020204" pitchFamily="34" charset="0"/>
              </a:rPr>
              <a:t>Lorem ipsum dolor sit amet, consectetur adipiscing elit, sed do eiusmod tempor incididunt ut labore et dolore magna aliqua. </a:t>
            </a:r>
          </a:p>
        </p:txBody>
      </p:sp>
      <p:grpSp>
        <p:nvGrpSpPr>
          <p:cNvPr id="68" name="Group 67"/>
          <p:cNvGrpSpPr/>
          <p:nvPr/>
        </p:nvGrpSpPr>
        <p:grpSpPr>
          <a:xfrm>
            <a:off x="3341511" y="258228"/>
            <a:ext cx="5508978" cy="954108"/>
            <a:chOff x="3341511" y="258228"/>
            <a:chExt cx="5508978" cy="954108"/>
          </a:xfrm>
        </p:grpSpPr>
        <p:sp>
          <p:nvSpPr>
            <p:cNvPr id="69" name="TextBox 68"/>
            <p:cNvSpPr txBox="1"/>
            <p:nvPr/>
          </p:nvSpPr>
          <p:spPr>
            <a:xfrm>
              <a:off x="3341511" y="258228"/>
              <a:ext cx="5508978" cy="769441"/>
            </a:xfrm>
            <a:prstGeom prst="rect">
              <a:avLst/>
            </a:prstGeom>
            <a:noFill/>
          </p:spPr>
          <p:txBody>
            <a:bodyPr wrap="square" rtlCol="0">
              <a:spAutoFit/>
            </a:bodyPr>
            <a:lstStyle/>
            <a:p>
              <a:pPr algn="ctr"/>
              <a:r>
                <a:rPr lang="en-US" sz="4400" b="1" dirty="0">
                  <a:solidFill>
                    <a:srgbClr val="56595E"/>
                  </a:solidFill>
                  <a:latin typeface="Candara" panose="020E0502030303020204" pitchFamily="34" charset="0"/>
                </a:rPr>
                <a:t>TITLE GOES HERE</a:t>
              </a:r>
            </a:p>
          </p:txBody>
        </p:sp>
        <p:sp>
          <p:nvSpPr>
            <p:cNvPr id="70" name="TextBox 69"/>
            <p:cNvSpPr txBox="1"/>
            <p:nvPr/>
          </p:nvSpPr>
          <p:spPr>
            <a:xfrm>
              <a:off x="4030132" y="843004"/>
              <a:ext cx="4143023" cy="369332"/>
            </a:xfrm>
            <a:prstGeom prst="rect">
              <a:avLst/>
            </a:prstGeom>
            <a:noFill/>
          </p:spPr>
          <p:txBody>
            <a:bodyPr wrap="square" rtlCol="0">
              <a:spAutoFit/>
            </a:bodyPr>
            <a:lstStyle/>
            <a:p>
              <a:pPr algn="ctr"/>
              <a:r>
                <a:rPr lang="en-US" dirty="0">
                  <a:solidFill>
                    <a:srgbClr val="56595E"/>
                  </a:solidFill>
                  <a:latin typeface="Candara" panose="020E0502030303020204" pitchFamily="34" charset="0"/>
                </a:rPr>
                <a:t>Your Subtitle</a:t>
              </a:r>
            </a:p>
          </p:txBody>
        </p:sp>
      </p:grpSp>
      <p:grpSp>
        <p:nvGrpSpPr>
          <p:cNvPr id="71" name="Group 23"/>
          <p:cNvGrpSpPr/>
          <p:nvPr/>
        </p:nvGrpSpPr>
        <p:grpSpPr>
          <a:xfrm>
            <a:off x="7068567" y="2225071"/>
            <a:ext cx="378292" cy="434818"/>
            <a:chOff x="7948613" y="2360612"/>
            <a:chExt cx="276225" cy="317500"/>
          </a:xfrm>
          <a:solidFill>
            <a:schemeClr val="accent5"/>
          </a:solidFill>
        </p:grpSpPr>
        <p:sp>
          <p:nvSpPr>
            <p:cNvPr id="72" name="Freeform 272"/>
            <p:cNvSpPr>
              <a:spLocks noEditPoints="1"/>
            </p:cNvSpPr>
            <p:nvPr/>
          </p:nvSpPr>
          <p:spPr bwMode="auto">
            <a:xfrm>
              <a:off x="7948613" y="2360612"/>
              <a:ext cx="276225" cy="317500"/>
            </a:xfrm>
            <a:custGeom>
              <a:avLst/>
              <a:gdLst/>
              <a:ahLst/>
              <a:cxnLst>
                <a:cxn ang="0">
                  <a:pos x="80" y="89"/>
                </a:cxn>
                <a:cxn ang="0">
                  <a:pos x="38" y="89"/>
                </a:cxn>
                <a:cxn ang="0">
                  <a:pos x="25" y="34"/>
                </a:cxn>
                <a:cxn ang="0">
                  <a:pos x="79" y="19"/>
                </a:cxn>
                <a:cxn ang="0">
                  <a:pos x="80" y="19"/>
                </a:cxn>
                <a:cxn ang="0">
                  <a:pos x="80" y="19"/>
                </a:cxn>
                <a:cxn ang="0">
                  <a:pos x="95" y="34"/>
                </a:cxn>
                <a:cxn ang="0">
                  <a:pos x="80" y="89"/>
                </a:cxn>
                <a:cxn ang="0">
                  <a:pos x="119" y="118"/>
                </a:cxn>
                <a:cxn ang="0">
                  <a:pos x="101" y="87"/>
                </a:cxn>
                <a:cxn ang="0">
                  <a:pos x="108" y="82"/>
                </a:cxn>
                <a:cxn ang="0">
                  <a:pos x="108" y="68"/>
                </a:cxn>
                <a:cxn ang="0">
                  <a:pos x="115" y="55"/>
                </a:cxn>
                <a:cxn ang="0">
                  <a:pos x="108" y="41"/>
                </a:cxn>
                <a:cxn ang="0">
                  <a:pos x="108" y="26"/>
                </a:cxn>
                <a:cxn ang="0">
                  <a:pos x="95" y="19"/>
                </a:cxn>
                <a:cxn ang="0">
                  <a:pos x="88" y="6"/>
                </a:cxn>
                <a:cxn ang="0">
                  <a:pos x="73" y="7"/>
                </a:cxn>
                <a:cxn ang="0">
                  <a:pos x="60" y="0"/>
                </a:cxn>
                <a:cxn ang="0">
                  <a:pos x="47" y="8"/>
                </a:cxn>
                <a:cxn ang="0">
                  <a:pos x="32" y="6"/>
                </a:cxn>
                <a:cxn ang="0">
                  <a:pos x="25" y="19"/>
                </a:cxn>
                <a:cxn ang="0">
                  <a:pos x="12" y="26"/>
                </a:cxn>
                <a:cxn ang="0">
                  <a:pos x="12" y="41"/>
                </a:cxn>
                <a:cxn ang="0">
                  <a:pos x="4" y="55"/>
                </a:cxn>
                <a:cxn ang="0">
                  <a:pos x="12" y="67"/>
                </a:cxn>
                <a:cxn ang="0">
                  <a:pos x="11" y="82"/>
                </a:cxn>
                <a:cxn ang="0">
                  <a:pos x="18" y="86"/>
                </a:cxn>
                <a:cxn ang="0">
                  <a:pos x="19" y="87"/>
                </a:cxn>
                <a:cxn ang="0">
                  <a:pos x="1" y="118"/>
                </a:cxn>
                <a:cxn ang="0">
                  <a:pos x="3" y="122"/>
                </a:cxn>
                <a:cxn ang="0">
                  <a:pos x="16" y="123"/>
                </a:cxn>
                <a:cxn ang="0">
                  <a:pos x="23" y="127"/>
                </a:cxn>
                <a:cxn ang="0">
                  <a:pos x="29" y="137"/>
                </a:cxn>
                <a:cxn ang="0">
                  <a:pos x="34" y="137"/>
                </a:cxn>
                <a:cxn ang="0">
                  <a:pos x="52" y="105"/>
                </a:cxn>
                <a:cxn ang="0">
                  <a:pos x="53" y="105"/>
                </a:cxn>
                <a:cxn ang="0">
                  <a:pos x="60" y="109"/>
                </a:cxn>
                <a:cxn ang="0">
                  <a:pos x="67" y="105"/>
                </a:cxn>
                <a:cxn ang="0">
                  <a:pos x="68" y="105"/>
                </a:cxn>
                <a:cxn ang="0">
                  <a:pos x="86" y="137"/>
                </a:cxn>
                <a:cxn ang="0">
                  <a:pos x="91" y="137"/>
                </a:cxn>
                <a:cxn ang="0">
                  <a:pos x="97" y="127"/>
                </a:cxn>
                <a:cxn ang="0">
                  <a:pos x="104" y="123"/>
                </a:cxn>
                <a:cxn ang="0">
                  <a:pos x="117" y="122"/>
                </a:cxn>
                <a:cxn ang="0">
                  <a:pos x="119" y="118"/>
                </a:cxn>
              </a:cxnLst>
              <a:rect l="0" t="0" r="r" b="b"/>
              <a:pathLst>
                <a:path w="120" h="139">
                  <a:moveTo>
                    <a:pt x="80" y="89"/>
                  </a:moveTo>
                  <a:cubicBezTo>
                    <a:pt x="67" y="97"/>
                    <a:pt x="50" y="96"/>
                    <a:pt x="38" y="89"/>
                  </a:cubicBezTo>
                  <a:cubicBezTo>
                    <a:pt x="20" y="77"/>
                    <a:pt x="14" y="53"/>
                    <a:pt x="25" y="34"/>
                  </a:cubicBezTo>
                  <a:cubicBezTo>
                    <a:pt x="36" y="15"/>
                    <a:pt x="60" y="8"/>
                    <a:pt x="79" y="19"/>
                  </a:cubicBezTo>
                  <a:cubicBezTo>
                    <a:pt x="80" y="19"/>
                    <a:pt x="80" y="19"/>
                    <a:pt x="80" y="19"/>
                  </a:cubicBezTo>
                  <a:cubicBezTo>
                    <a:pt x="80" y="19"/>
                    <a:pt x="80" y="19"/>
                    <a:pt x="80" y="19"/>
                  </a:cubicBezTo>
                  <a:cubicBezTo>
                    <a:pt x="86" y="22"/>
                    <a:pt x="91" y="27"/>
                    <a:pt x="95" y="34"/>
                  </a:cubicBezTo>
                  <a:cubicBezTo>
                    <a:pt x="106" y="53"/>
                    <a:pt x="100" y="78"/>
                    <a:pt x="80" y="89"/>
                  </a:cubicBezTo>
                  <a:moveTo>
                    <a:pt x="119" y="118"/>
                  </a:moveTo>
                  <a:cubicBezTo>
                    <a:pt x="119" y="118"/>
                    <a:pt x="103" y="91"/>
                    <a:pt x="101" y="87"/>
                  </a:cubicBezTo>
                  <a:cubicBezTo>
                    <a:pt x="104" y="86"/>
                    <a:pt x="107" y="85"/>
                    <a:pt x="108" y="82"/>
                  </a:cubicBezTo>
                  <a:cubicBezTo>
                    <a:pt x="111" y="78"/>
                    <a:pt x="107" y="72"/>
                    <a:pt x="108" y="68"/>
                  </a:cubicBezTo>
                  <a:cubicBezTo>
                    <a:pt x="109" y="63"/>
                    <a:pt x="115" y="59"/>
                    <a:pt x="115" y="55"/>
                  </a:cubicBezTo>
                  <a:cubicBezTo>
                    <a:pt x="115" y="50"/>
                    <a:pt x="109" y="45"/>
                    <a:pt x="108" y="41"/>
                  </a:cubicBezTo>
                  <a:cubicBezTo>
                    <a:pt x="106" y="37"/>
                    <a:pt x="111" y="30"/>
                    <a:pt x="108" y="26"/>
                  </a:cubicBezTo>
                  <a:cubicBezTo>
                    <a:pt x="106" y="22"/>
                    <a:pt x="98" y="22"/>
                    <a:pt x="95" y="19"/>
                  </a:cubicBezTo>
                  <a:cubicBezTo>
                    <a:pt x="92" y="16"/>
                    <a:pt x="92" y="8"/>
                    <a:pt x="88" y="6"/>
                  </a:cubicBezTo>
                  <a:cubicBezTo>
                    <a:pt x="84" y="4"/>
                    <a:pt x="77" y="8"/>
                    <a:pt x="73" y="7"/>
                  </a:cubicBezTo>
                  <a:cubicBezTo>
                    <a:pt x="69" y="6"/>
                    <a:pt x="65" y="0"/>
                    <a:pt x="60" y="0"/>
                  </a:cubicBezTo>
                  <a:cubicBezTo>
                    <a:pt x="55" y="0"/>
                    <a:pt x="48" y="7"/>
                    <a:pt x="47" y="8"/>
                  </a:cubicBezTo>
                  <a:cubicBezTo>
                    <a:pt x="42" y="9"/>
                    <a:pt x="36" y="4"/>
                    <a:pt x="32" y="6"/>
                  </a:cubicBezTo>
                  <a:cubicBezTo>
                    <a:pt x="28" y="9"/>
                    <a:pt x="28" y="16"/>
                    <a:pt x="25" y="19"/>
                  </a:cubicBezTo>
                  <a:cubicBezTo>
                    <a:pt x="22" y="23"/>
                    <a:pt x="14" y="22"/>
                    <a:pt x="12" y="26"/>
                  </a:cubicBezTo>
                  <a:cubicBezTo>
                    <a:pt x="9" y="30"/>
                    <a:pt x="13" y="37"/>
                    <a:pt x="12" y="41"/>
                  </a:cubicBezTo>
                  <a:cubicBezTo>
                    <a:pt x="11" y="45"/>
                    <a:pt x="4" y="50"/>
                    <a:pt x="4" y="55"/>
                  </a:cubicBezTo>
                  <a:cubicBezTo>
                    <a:pt x="4" y="59"/>
                    <a:pt x="11" y="63"/>
                    <a:pt x="12" y="67"/>
                  </a:cubicBezTo>
                  <a:cubicBezTo>
                    <a:pt x="13" y="72"/>
                    <a:pt x="9" y="78"/>
                    <a:pt x="11" y="82"/>
                  </a:cubicBezTo>
                  <a:cubicBezTo>
                    <a:pt x="13" y="85"/>
                    <a:pt x="16" y="85"/>
                    <a:pt x="18" y="86"/>
                  </a:cubicBezTo>
                  <a:cubicBezTo>
                    <a:pt x="19" y="86"/>
                    <a:pt x="19" y="87"/>
                    <a:pt x="19" y="87"/>
                  </a:cubicBezTo>
                  <a:cubicBezTo>
                    <a:pt x="17" y="91"/>
                    <a:pt x="1" y="118"/>
                    <a:pt x="1" y="118"/>
                  </a:cubicBezTo>
                  <a:cubicBezTo>
                    <a:pt x="0" y="120"/>
                    <a:pt x="1" y="122"/>
                    <a:pt x="3" y="122"/>
                  </a:cubicBezTo>
                  <a:cubicBezTo>
                    <a:pt x="16" y="123"/>
                    <a:pt x="16" y="123"/>
                    <a:pt x="16" y="123"/>
                  </a:cubicBezTo>
                  <a:cubicBezTo>
                    <a:pt x="18" y="123"/>
                    <a:pt x="21" y="125"/>
                    <a:pt x="23" y="127"/>
                  </a:cubicBezTo>
                  <a:cubicBezTo>
                    <a:pt x="29" y="137"/>
                    <a:pt x="29" y="137"/>
                    <a:pt x="29" y="137"/>
                  </a:cubicBezTo>
                  <a:cubicBezTo>
                    <a:pt x="31" y="139"/>
                    <a:pt x="33" y="139"/>
                    <a:pt x="34" y="137"/>
                  </a:cubicBezTo>
                  <a:cubicBezTo>
                    <a:pt x="34" y="137"/>
                    <a:pt x="52" y="105"/>
                    <a:pt x="52" y="105"/>
                  </a:cubicBezTo>
                  <a:cubicBezTo>
                    <a:pt x="53" y="105"/>
                    <a:pt x="53" y="105"/>
                    <a:pt x="53" y="105"/>
                  </a:cubicBezTo>
                  <a:cubicBezTo>
                    <a:pt x="55" y="107"/>
                    <a:pt x="58" y="109"/>
                    <a:pt x="60" y="109"/>
                  </a:cubicBezTo>
                  <a:cubicBezTo>
                    <a:pt x="63" y="109"/>
                    <a:pt x="65" y="107"/>
                    <a:pt x="67" y="105"/>
                  </a:cubicBezTo>
                  <a:cubicBezTo>
                    <a:pt x="67" y="105"/>
                    <a:pt x="67" y="105"/>
                    <a:pt x="68" y="105"/>
                  </a:cubicBezTo>
                  <a:cubicBezTo>
                    <a:pt x="68" y="105"/>
                    <a:pt x="86" y="137"/>
                    <a:pt x="86" y="137"/>
                  </a:cubicBezTo>
                  <a:cubicBezTo>
                    <a:pt x="87" y="139"/>
                    <a:pt x="89" y="139"/>
                    <a:pt x="91" y="137"/>
                  </a:cubicBezTo>
                  <a:cubicBezTo>
                    <a:pt x="97" y="127"/>
                    <a:pt x="97" y="127"/>
                    <a:pt x="97" y="127"/>
                  </a:cubicBezTo>
                  <a:cubicBezTo>
                    <a:pt x="99" y="124"/>
                    <a:pt x="102" y="123"/>
                    <a:pt x="104" y="123"/>
                  </a:cubicBezTo>
                  <a:cubicBezTo>
                    <a:pt x="117" y="122"/>
                    <a:pt x="117" y="122"/>
                    <a:pt x="117" y="122"/>
                  </a:cubicBezTo>
                  <a:cubicBezTo>
                    <a:pt x="119" y="122"/>
                    <a:pt x="120" y="120"/>
                    <a:pt x="119" y="118"/>
                  </a:cubicBezTo>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3" name="Freeform 273"/>
            <p:cNvSpPr>
              <a:spLocks noEditPoints="1"/>
            </p:cNvSpPr>
            <p:nvPr/>
          </p:nvSpPr>
          <p:spPr bwMode="auto">
            <a:xfrm>
              <a:off x="7997825" y="2401887"/>
              <a:ext cx="177800" cy="171450"/>
            </a:xfrm>
            <a:custGeom>
              <a:avLst/>
              <a:gdLst/>
              <a:ahLst/>
              <a:cxnLst>
                <a:cxn ang="0">
                  <a:pos x="60" y="33"/>
                </a:cxn>
                <a:cxn ang="0">
                  <a:pos x="55" y="39"/>
                </a:cxn>
                <a:cxn ang="0">
                  <a:pos x="52" y="47"/>
                </a:cxn>
                <a:cxn ang="0">
                  <a:pos x="53" y="54"/>
                </a:cxn>
                <a:cxn ang="0">
                  <a:pos x="50" y="57"/>
                </a:cxn>
                <a:cxn ang="0">
                  <a:pos x="43" y="53"/>
                </a:cxn>
                <a:cxn ang="0">
                  <a:pos x="35" y="53"/>
                </a:cxn>
                <a:cxn ang="0">
                  <a:pos x="28" y="57"/>
                </a:cxn>
                <a:cxn ang="0">
                  <a:pos x="25" y="54"/>
                </a:cxn>
                <a:cxn ang="0">
                  <a:pos x="26" y="47"/>
                </a:cxn>
                <a:cxn ang="0">
                  <a:pos x="24" y="39"/>
                </a:cxn>
                <a:cxn ang="0">
                  <a:pos x="18" y="33"/>
                </a:cxn>
                <a:cxn ang="0">
                  <a:pos x="19" y="30"/>
                </a:cxn>
                <a:cxn ang="0">
                  <a:pos x="27" y="28"/>
                </a:cxn>
                <a:cxn ang="0">
                  <a:pos x="34" y="24"/>
                </a:cxn>
                <a:cxn ang="0">
                  <a:pos x="37" y="17"/>
                </a:cxn>
                <a:cxn ang="0">
                  <a:pos x="41" y="17"/>
                </a:cxn>
                <a:cxn ang="0">
                  <a:pos x="45" y="24"/>
                </a:cxn>
                <a:cxn ang="0">
                  <a:pos x="51" y="28"/>
                </a:cxn>
                <a:cxn ang="0">
                  <a:pos x="59" y="30"/>
                </a:cxn>
                <a:cxn ang="0">
                  <a:pos x="60" y="33"/>
                </a:cxn>
                <a:cxn ang="0">
                  <a:pos x="56" y="7"/>
                </a:cxn>
                <a:cxn ang="0">
                  <a:pos x="56" y="7"/>
                </a:cxn>
                <a:cxn ang="0">
                  <a:pos x="22" y="7"/>
                </a:cxn>
                <a:cxn ang="0">
                  <a:pos x="9" y="53"/>
                </a:cxn>
                <a:cxn ang="0">
                  <a:pos x="21" y="65"/>
                </a:cxn>
                <a:cxn ang="0">
                  <a:pos x="22" y="66"/>
                </a:cxn>
                <a:cxn ang="0">
                  <a:pos x="69" y="53"/>
                </a:cxn>
                <a:cxn ang="0">
                  <a:pos x="56" y="7"/>
                </a:cxn>
              </a:cxnLst>
              <a:rect l="0" t="0" r="r" b="b"/>
              <a:pathLst>
                <a:path w="78" h="75">
                  <a:moveTo>
                    <a:pt x="60" y="33"/>
                  </a:moveTo>
                  <a:cubicBezTo>
                    <a:pt x="55" y="39"/>
                    <a:pt x="55" y="39"/>
                    <a:pt x="55" y="39"/>
                  </a:cubicBezTo>
                  <a:cubicBezTo>
                    <a:pt x="53" y="41"/>
                    <a:pt x="52" y="44"/>
                    <a:pt x="52" y="47"/>
                  </a:cubicBezTo>
                  <a:cubicBezTo>
                    <a:pt x="53" y="54"/>
                    <a:pt x="53" y="54"/>
                    <a:pt x="53" y="54"/>
                  </a:cubicBezTo>
                  <a:cubicBezTo>
                    <a:pt x="54" y="57"/>
                    <a:pt x="52" y="58"/>
                    <a:pt x="50" y="57"/>
                  </a:cubicBezTo>
                  <a:cubicBezTo>
                    <a:pt x="43" y="53"/>
                    <a:pt x="43" y="53"/>
                    <a:pt x="43" y="53"/>
                  </a:cubicBezTo>
                  <a:cubicBezTo>
                    <a:pt x="41" y="52"/>
                    <a:pt x="37" y="52"/>
                    <a:pt x="35" y="53"/>
                  </a:cubicBezTo>
                  <a:cubicBezTo>
                    <a:pt x="28" y="57"/>
                    <a:pt x="28" y="57"/>
                    <a:pt x="28" y="57"/>
                  </a:cubicBezTo>
                  <a:cubicBezTo>
                    <a:pt x="26" y="58"/>
                    <a:pt x="24" y="57"/>
                    <a:pt x="25" y="54"/>
                  </a:cubicBezTo>
                  <a:cubicBezTo>
                    <a:pt x="26" y="47"/>
                    <a:pt x="26" y="47"/>
                    <a:pt x="26" y="47"/>
                  </a:cubicBezTo>
                  <a:cubicBezTo>
                    <a:pt x="27" y="44"/>
                    <a:pt x="26" y="41"/>
                    <a:pt x="24" y="39"/>
                  </a:cubicBezTo>
                  <a:cubicBezTo>
                    <a:pt x="18" y="33"/>
                    <a:pt x="18" y="33"/>
                    <a:pt x="18" y="33"/>
                  </a:cubicBezTo>
                  <a:cubicBezTo>
                    <a:pt x="16" y="32"/>
                    <a:pt x="17" y="30"/>
                    <a:pt x="19" y="30"/>
                  </a:cubicBezTo>
                  <a:cubicBezTo>
                    <a:pt x="27" y="28"/>
                    <a:pt x="27" y="28"/>
                    <a:pt x="27" y="28"/>
                  </a:cubicBezTo>
                  <a:cubicBezTo>
                    <a:pt x="30" y="28"/>
                    <a:pt x="33" y="26"/>
                    <a:pt x="34" y="24"/>
                  </a:cubicBezTo>
                  <a:cubicBezTo>
                    <a:pt x="37" y="17"/>
                    <a:pt x="37" y="17"/>
                    <a:pt x="37" y="17"/>
                  </a:cubicBezTo>
                  <a:cubicBezTo>
                    <a:pt x="38" y="14"/>
                    <a:pt x="40" y="14"/>
                    <a:pt x="41" y="17"/>
                  </a:cubicBezTo>
                  <a:cubicBezTo>
                    <a:pt x="45" y="24"/>
                    <a:pt x="45" y="24"/>
                    <a:pt x="45" y="24"/>
                  </a:cubicBezTo>
                  <a:cubicBezTo>
                    <a:pt x="46" y="26"/>
                    <a:pt x="49" y="28"/>
                    <a:pt x="51" y="28"/>
                  </a:cubicBezTo>
                  <a:cubicBezTo>
                    <a:pt x="59" y="30"/>
                    <a:pt x="59" y="30"/>
                    <a:pt x="59" y="30"/>
                  </a:cubicBezTo>
                  <a:cubicBezTo>
                    <a:pt x="62" y="30"/>
                    <a:pt x="62" y="32"/>
                    <a:pt x="60" y="33"/>
                  </a:cubicBezTo>
                  <a:moveTo>
                    <a:pt x="56" y="7"/>
                  </a:moveTo>
                  <a:cubicBezTo>
                    <a:pt x="56" y="7"/>
                    <a:pt x="56" y="7"/>
                    <a:pt x="56" y="7"/>
                  </a:cubicBezTo>
                  <a:cubicBezTo>
                    <a:pt x="46" y="1"/>
                    <a:pt x="33" y="0"/>
                    <a:pt x="22" y="7"/>
                  </a:cubicBezTo>
                  <a:cubicBezTo>
                    <a:pt x="5" y="16"/>
                    <a:pt x="0" y="37"/>
                    <a:pt x="9" y="53"/>
                  </a:cubicBezTo>
                  <a:cubicBezTo>
                    <a:pt x="12" y="58"/>
                    <a:pt x="16" y="62"/>
                    <a:pt x="21" y="65"/>
                  </a:cubicBezTo>
                  <a:cubicBezTo>
                    <a:pt x="21" y="65"/>
                    <a:pt x="21" y="66"/>
                    <a:pt x="22" y="66"/>
                  </a:cubicBezTo>
                  <a:cubicBezTo>
                    <a:pt x="38" y="75"/>
                    <a:pt x="59" y="70"/>
                    <a:pt x="69" y="53"/>
                  </a:cubicBezTo>
                  <a:cubicBezTo>
                    <a:pt x="78" y="37"/>
                    <a:pt x="73" y="16"/>
                    <a:pt x="56" y="7"/>
                  </a:cubicBezTo>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74" name="Freeform 370"/>
          <p:cNvSpPr>
            <a:spLocks noEditPoints="1"/>
          </p:cNvSpPr>
          <p:nvPr/>
        </p:nvSpPr>
        <p:spPr bwMode="auto">
          <a:xfrm>
            <a:off x="7413496" y="4440720"/>
            <a:ext cx="394892" cy="351271"/>
          </a:xfrm>
          <a:custGeom>
            <a:avLst/>
            <a:gdLst/>
            <a:ahLst/>
            <a:cxnLst>
              <a:cxn ang="0">
                <a:pos x="23" y="94"/>
              </a:cxn>
              <a:cxn ang="0">
                <a:pos x="18" y="95"/>
              </a:cxn>
              <a:cxn ang="0">
                <a:pos x="9" y="83"/>
              </a:cxn>
              <a:cxn ang="0">
                <a:pos x="20" y="87"/>
              </a:cxn>
              <a:cxn ang="0">
                <a:pos x="37" y="74"/>
              </a:cxn>
              <a:cxn ang="0">
                <a:pos x="22" y="61"/>
              </a:cxn>
              <a:cxn ang="0">
                <a:pos x="22" y="106"/>
              </a:cxn>
              <a:cxn ang="0">
                <a:pos x="22" y="61"/>
              </a:cxn>
              <a:cxn ang="0">
                <a:pos x="112" y="72"/>
              </a:cxn>
              <a:cxn ang="0">
                <a:pos x="73" y="88"/>
              </a:cxn>
              <a:cxn ang="0">
                <a:pos x="73" y="86"/>
              </a:cxn>
              <a:cxn ang="0">
                <a:pos x="113" y="69"/>
              </a:cxn>
              <a:cxn ang="0">
                <a:pos x="75" y="62"/>
              </a:cxn>
              <a:cxn ang="0">
                <a:pos x="83" y="49"/>
              </a:cxn>
              <a:cxn ang="0">
                <a:pos x="87" y="58"/>
              </a:cxn>
              <a:cxn ang="0">
                <a:pos x="85" y="76"/>
              </a:cxn>
              <a:cxn ang="0">
                <a:pos x="80" y="79"/>
              </a:cxn>
              <a:cxn ang="0">
                <a:pos x="79" y="62"/>
              </a:cxn>
              <a:cxn ang="0">
                <a:pos x="75" y="62"/>
              </a:cxn>
              <a:cxn ang="0">
                <a:pos x="102" y="40"/>
              </a:cxn>
              <a:cxn ang="0">
                <a:pos x="110" y="45"/>
              </a:cxn>
              <a:cxn ang="0">
                <a:pos x="107" y="49"/>
              </a:cxn>
              <a:cxn ang="0">
                <a:pos x="105" y="69"/>
              </a:cxn>
              <a:cxn ang="0">
                <a:pos x="100" y="70"/>
              </a:cxn>
              <a:cxn ang="0">
                <a:pos x="98" y="54"/>
              </a:cxn>
              <a:cxn ang="0">
                <a:pos x="113" y="20"/>
              </a:cxn>
              <a:cxn ang="0">
                <a:pos x="45" y="37"/>
              </a:cxn>
              <a:cxn ang="0">
                <a:pos x="37" y="48"/>
              </a:cxn>
              <a:cxn ang="0">
                <a:pos x="88" y="9"/>
              </a:cxn>
              <a:cxn ang="0">
                <a:pos x="62" y="1"/>
              </a:cxn>
              <a:cxn ang="0">
                <a:pos x="14" y="30"/>
              </a:cxn>
              <a:cxn ang="0">
                <a:pos x="22" y="56"/>
              </a:cxn>
              <a:cxn ang="0">
                <a:pos x="47" y="95"/>
              </a:cxn>
              <a:cxn ang="0">
                <a:pos x="70" y="101"/>
              </a:cxn>
              <a:cxn ang="0">
                <a:pos x="119" y="73"/>
              </a:cxn>
              <a:cxn ang="0">
                <a:pos x="113" y="20"/>
              </a:cxn>
            </a:cxnLst>
            <a:rect l="0" t="0" r="r" b="b"/>
            <a:pathLst>
              <a:path w="119" h="106">
                <a:moveTo>
                  <a:pt x="37" y="79"/>
                </a:moveTo>
                <a:cubicBezTo>
                  <a:pt x="23" y="94"/>
                  <a:pt x="23" y="94"/>
                  <a:pt x="23" y="94"/>
                </a:cubicBezTo>
                <a:cubicBezTo>
                  <a:pt x="22" y="95"/>
                  <a:pt x="22" y="95"/>
                  <a:pt x="21" y="95"/>
                </a:cubicBezTo>
                <a:cubicBezTo>
                  <a:pt x="20" y="95"/>
                  <a:pt x="19" y="95"/>
                  <a:pt x="18" y="95"/>
                </a:cubicBezTo>
                <a:cubicBezTo>
                  <a:pt x="10" y="88"/>
                  <a:pt x="10" y="88"/>
                  <a:pt x="10" y="88"/>
                </a:cubicBezTo>
                <a:cubicBezTo>
                  <a:pt x="8" y="87"/>
                  <a:pt x="8" y="84"/>
                  <a:pt x="9" y="83"/>
                </a:cubicBezTo>
                <a:cubicBezTo>
                  <a:pt x="11" y="82"/>
                  <a:pt x="13" y="81"/>
                  <a:pt x="14" y="82"/>
                </a:cubicBezTo>
                <a:cubicBezTo>
                  <a:pt x="20" y="87"/>
                  <a:pt x="20" y="87"/>
                  <a:pt x="20" y="87"/>
                </a:cubicBezTo>
                <a:cubicBezTo>
                  <a:pt x="32" y="74"/>
                  <a:pt x="32" y="74"/>
                  <a:pt x="32" y="74"/>
                </a:cubicBezTo>
                <a:cubicBezTo>
                  <a:pt x="33" y="73"/>
                  <a:pt x="35" y="73"/>
                  <a:pt x="37" y="74"/>
                </a:cubicBezTo>
                <a:cubicBezTo>
                  <a:pt x="38" y="75"/>
                  <a:pt x="38" y="77"/>
                  <a:pt x="37" y="79"/>
                </a:cubicBezTo>
                <a:moveTo>
                  <a:pt x="22" y="61"/>
                </a:moveTo>
                <a:cubicBezTo>
                  <a:pt x="10" y="61"/>
                  <a:pt x="0" y="71"/>
                  <a:pt x="0" y="83"/>
                </a:cubicBezTo>
                <a:cubicBezTo>
                  <a:pt x="0" y="96"/>
                  <a:pt x="10" y="106"/>
                  <a:pt x="22" y="106"/>
                </a:cubicBezTo>
                <a:cubicBezTo>
                  <a:pt x="35" y="106"/>
                  <a:pt x="45" y="96"/>
                  <a:pt x="45" y="83"/>
                </a:cubicBezTo>
                <a:cubicBezTo>
                  <a:pt x="45" y="71"/>
                  <a:pt x="35" y="61"/>
                  <a:pt x="22" y="61"/>
                </a:cubicBezTo>
                <a:moveTo>
                  <a:pt x="113" y="71"/>
                </a:moveTo>
                <a:cubicBezTo>
                  <a:pt x="113" y="72"/>
                  <a:pt x="113" y="72"/>
                  <a:pt x="112" y="72"/>
                </a:cubicBezTo>
                <a:cubicBezTo>
                  <a:pt x="73" y="89"/>
                  <a:pt x="73" y="89"/>
                  <a:pt x="73" y="89"/>
                </a:cubicBezTo>
                <a:cubicBezTo>
                  <a:pt x="73" y="89"/>
                  <a:pt x="73" y="89"/>
                  <a:pt x="73" y="88"/>
                </a:cubicBezTo>
                <a:cubicBezTo>
                  <a:pt x="73" y="86"/>
                  <a:pt x="73" y="86"/>
                  <a:pt x="73" y="86"/>
                </a:cubicBezTo>
                <a:cubicBezTo>
                  <a:pt x="73" y="86"/>
                  <a:pt x="73" y="86"/>
                  <a:pt x="73" y="86"/>
                </a:cubicBezTo>
                <a:cubicBezTo>
                  <a:pt x="112" y="69"/>
                  <a:pt x="112" y="69"/>
                  <a:pt x="112" y="69"/>
                </a:cubicBezTo>
                <a:cubicBezTo>
                  <a:pt x="113" y="69"/>
                  <a:pt x="113" y="69"/>
                  <a:pt x="113" y="69"/>
                </a:cubicBezTo>
                <a:lnTo>
                  <a:pt x="113" y="71"/>
                </a:lnTo>
                <a:close/>
                <a:moveTo>
                  <a:pt x="75" y="62"/>
                </a:moveTo>
                <a:cubicBezTo>
                  <a:pt x="80" y="50"/>
                  <a:pt x="80" y="50"/>
                  <a:pt x="80" y="50"/>
                </a:cubicBezTo>
                <a:cubicBezTo>
                  <a:pt x="81" y="49"/>
                  <a:pt x="82" y="49"/>
                  <a:pt x="83" y="49"/>
                </a:cubicBezTo>
                <a:cubicBezTo>
                  <a:pt x="88" y="56"/>
                  <a:pt x="88" y="56"/>
                  <a:pt x="88" y="56"/>
                </a:cubicBezTo>
                <a:cubicBezTo>
                  <a:pt x="89" y="56"/>
                  <a:pt x="88" y="58"/>
                  <a:pt x="87" y="58"/>
                </a:cubicBezTo>
                <a:cubicBezTo>
                  <a:pt x="85" y="59"/>
                  <a:pt x="85" y="59"/>
                  <a:pt x="85" y="59"/>
                </a:cubicBezTo>
                <a:cubicBezTo>
                  <a:pt x="85" y="76"/>
                  <a:pt x="85" y="76"/>
                  <a:pt x="85" y="76"/>
                </a:cubicBezTo>
                <a:cubicBezTo>
                  <a:pt x="85" y="77"/>
                  <a:pt x="84" y="78"/>
                  <a:pt x="84" y="78"/>
                </a:cubicBezTo>
                <a:cubicBezTo>
                  <a:pt x="80" y="79"/>
                  <a:pt x="80" y="79"/>
                  <a:pt x="80" y="79"/>
                </a:cubicBezTo>
                <a:cubicBezTo>
                  <a:pt x="79" y="80"/>
                  <a:pt x="79" y="79"/>
                  <a:pt x="79" y="79"/>
                </a:cubicBezTo>
                <a:cubicBezTo>
                  <a:pt x="79" y="62"/>
                  <a:pt x="79" y="62"/>
                  <a:pt x="79" y="62"/>
                </a:cubicBezTo>
                <a:cubicBezTo>
                  <a:pt x="76" y="63"/>
                  <a:pt x="76" y="63"/>
                  <a:pt x="76" y="63"/>
                </a:cubicBezTo>
                <a:cubicBezTo>
                  <a:pt x="75" y="64"/>
                  <a:pt x="75" y="63"/>
                  <a:pt x="75" y="62"/>
                </a:cubicBezTo>
                <a:moveTo>
                  <a:pt x="96" y="52"/>
                </a:moveTo>
                <a:cubicBezTo>
                  <a:pt x="102" y="40"/>
                  <a:pt x="102" y="40"/>
                  <a:pt x="102" y="40"/>
                </a:cubicBezTo>
                <a:cubicBezTo>
                  <a:pt x="103" y="39"/>
                  <a:pt x="104" y="38"/>
                  <a:pt x="105" y="39"/>
                </a:cubicBezTo>
                <a:cubicBezTo>
                  <a:pt x="110" y="45"/>
                  <a:pt x="110" y="45"/>
                  <a:pt x="110" y="45"/>
                </a:cubicBezTo>
                <a:cubicBezTo>
                  <a:pt x="111" y="46"/>
                  <a:pt x="110" y="48"/>
                  <a:pt x="109" y="48"/>
                </a:cubicBezTo>
                <a:cubicBezTo>
                  <a:pt x="107" y="49"/>
                  <a:pt x="107" y="49"/>
                  <a:pt x="107" y="49"/>
                </a:cubicBezTo>
                <a:cubicBezTo>
                  <a:pt x="107" y="67"/>
                  <a:pt x="107" y="67"/>
                  <a:pt x="107" y="67"/>
                </a:cubicBezTo>
                <a:cubicBezTo>
                  <a:pt x="107" y="67"/>
                  <a:pt x="106" y="68"/>
                  <a:pt x="105" y="69"/>
                </a:cubicBezTo>
                <a:cubicBezTo>
                  <a:pt x="101" y="70"/>
                  <a:pt x="101" y="70"/>
                  <a:pt x="101" y="70"/>
                </a:cubicBezTo>
                <a:cubicBezTo>
                  <a:pt x="101" y="71"/>
                  <a:pt x="100" y="70"/>
                  <a:pt x="100" y="70"/>
                </a:cubicBezTo>
                <a:cubicBezTo>
                  <a:pt x="100" y="52"/>
                  <a:pt x="100" y="52"/>
                  <a:pt x="100" y="52"/>
                </a:cubicBezTo>
                <a:cubicBezTo>
                  <a:pt x="98" y="54"/>
                  <a:pt x="98" y="54"/>
                  <a:pt x="98" y="54"/>
                </a:cubicBezTo>
                <a:cubicBezTo>
                  <a:pt x="96" y="54"/>
                  <a:pt x="96" y="53"/>
                  <a:pt x="96" y="52"/>
                </a:cubicBezTo>
                <a:moveTo>
                  <a:pt x="113" y="20"/>
                </a:moveTo>
                <a:cubicBezTo>
                  <a:pt x="96" y="13"/>
                  <a:pt x="96" y="13"/>
                  <a:pt x="96" y="13"/>
                </a:cubicBezTo>
                <a:cubicBezTo>
                  <a:pt x="45" y="37"/>
                  <a:pt x="45" y="37"/>
                  <a:pt x="45" y="37"/>
                </a:cubicBezTo>
                <a:cubicBezTo>
                  <a:pt x="45" y="52"/>
                  <a:pt x="45" y="52"/>
                  <a:pt x="45" y="52"/>
                </a:cubicBezTo>
                <a:cubicBezTo>
                  <a:pt x="37" y="48"/>
                  <a:pt x="37" y="48"/>
                  <a:pt x="37" y="48"/>
                </a:cubicBezTo>
                <a:cubicBezTo>
                  <a:pt x="37" y="33"/>
                  <a:pt x="37" y="33"/>
                  <a:pt x="37" y="33"/>
                </a:cubicBezTo>
                <a:cubicBezTo>
                  <a:pt x="88" y="9"/>
                  <a:pt x="88" y="9"/>
                  <a:pt x="88" y="9"/>
                </a:cubicBezTo>
                <a:cubicBezTo>
                  <a:pt x="70" y="1"/>
                  <a:pt x="70" y="1"/>
                  <a:pt x="70" y="1"/>
                </a:cubicBezTo>
                <a:cubicBezTo>
                  <a:pt x="68" y="0"/>
                  <a:pt x="64" y="0"/>
                  <a:pt x="62" y="1"/>
                </a:cubicBezTo>
                <a:cubicBezTo>
                  <a:pt x="20" y="20"/>
                  <a:pt x="20" y="20"/>
                  <a:pt x="20" y="20"/>
                </a:cubicBezTo>
                <a:cubicBezTo>
                  <a:pt x="17" y="22"/>
                  <a:pt x="14" y="26"/>
                  <a:pt x="14" y="30"/>
                </a:cubicBezTo>
                <a:cubicBezTo>
                  <a:pt x="14" y="57"/>
                  <a:pt x="14" y="57"/>
                  <a:pt x="14" y="57"/>
                </a:cubicBezTo>
                <a:cubicBezTo>
                  <a:pt x="17" y="56"/>
                  <a:pt x="19" y="56"/>
                  <a:pt x="22" y="56"/>
                </a:cubicBezTo>
                <a:cubicBezTo>
                  <a:pt x="37" y="56"/>
                  <a:pt x="50" y="68"/>
                  <a:pt x="50" y="83"/>
                </a:cubicBezTo>
                <a:cubicBezTo>
                  <a:pt x="50" y="87"/>
                  <a:pt x="49" y="91"/>
                  <a:pt x="47" y="95"/>
                </a:cubicBezTo>
                <a:cubicBezTo>
                  <a:pt x="62" y="101"/>
                  <a:pt x="62" y="101"/>
                  <a:pt x="62" y="101"/>
                </a:cubicBezTo>
                <a:cubicBezTo>
                  <a:pt x="64" y="102"/>
                  <a:pt x="68" y="102"/>
                  <a:pt x="70" y="101"/>
                </a:cubicBezTo>
                <a:cubicBezTo>
                  <a:pt x="112" y="83"/>
                  <a:pt x="112" y="83"/>
                  <a:pt x="112" y="83"/>
                </a:cubicBezTo>
                <a:cubicBezTo>
                  <a:pt x="116" y="81"/>
                  <a:pt x="119" y="77"/>
                  <a:pt x="119" y="73"/>
                </a:cubicBezTo>
                <a:cubicBezTo>
                  <a:pt x="119" y="30"/>
                  <a:pt x="119" y="30"/>
                  <a:pt x="119" y="30"/>
                </a:cubicBezTo>
                <a:cubicBezTo>
                  <a:pt x="119" y="26"/>
                  <a:pt x="116" y="22"/>
                  <a:pt x="113" y="20"/>
                </a:cubicBezTo>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5" name="Freeform 364"/>
          <p:cNvSpPr>
            <a:spLocks noEditPoints="1"/>
          </p:cNvSpPr>
          <p:nvPr/>
        </p:nvSpPr>
        <p:spPr bwMode="auto">
          <a:xfrm>
            <a:off x="5897611" y="5679547"/>
            <a:ext cx="342807" cy="317045"/>
          </a:xfrm>
          <a:custGeom>
            <a:avLst/>
            <a:gdLst/>
            <a:ahLst/>
            <a:cxnLst>
              <a:cxn ang="0">
                <a:pos x="9" y="57"/>
              </a:cxn>
              <a:cxn ang="0">
                <a:pos x="62" y="94"/>
              </a:cxn>
              <a:cxn ang="0">
                <a:pos x="68" y="92"/>
              </a:cxn>
              <a:cxn ang="0">
                <a:pos x="47" y="33"/>
              </a:cxn>
              <a:cxn ang="0">
                <a:pos x="40" y="36"/>
              </a:cxn>
              <a:cxn ang="0">
                <a:pos x="21" y="48"/>
              </a:cxn>
              <a:cxn ang="0">
                <a:pos x="13" y="42"/>
              </a:cxn>
              <a:cxn ang="0">
                <a:pos x="1" y="52"/>
              </a:cxn>
              <a:cxn ang="0">
                <a:pos x="23" y="110"/>
              </a:cxn>
              <a:cxn ang="0">
                <a:pos x="68" y="92"/>
              </a:cxn>
              <a:cxn ang="0">
                <a:pos x="21" y="85"/>
              </a:cxn>
              <a:cxn ang="0">
                <a:pos x="19" y="83"/>
              </a:cxn>
              <a:cxn ang="0">
                <a:pos x="45" y="75"/>
              </a:cxn>
              <a:cxn ang="0">
                <a:pos x="47" y="77"/>
              </a:cxn>
              <a:cxn ang="0">
                <a:pos x="47" y="57"/>
              </a:cxn>
              <a:cxn ang="0">
                <a:pos x="15" y="64"/>
              </a:cxn>
              <a:cxn ang="0">
                <a:pos x="15" y="62"/>
              </a:cxn>
              <a:cxn ang="0">
                <a:pos x="47" y="55"/>
              </a:cxn>
              <a:cxn ang="0">
                <a:pos x="47" y="57"/>
              </a:cxn>
              <a:cxn ang="0">
                <a:pos x="50" y="66"/>
              </a:cxn>
              <a:cxn ang="0">
                <a:pos x="19" y="76"/>
              </a:cxn>
              <a:cxn ang="0">
                <a:pos x="17" y="74"/>
              </a:cxn>
              <a:cxn ang="0">
                <a:pos x="49" y="64"/>
              </a:cxn>
              <a:cxn ang="0">
                <a:pos x="47" y="89"/>
              </a:cxn>
              <a:cxn ang="0">
                <a:pos x="24" y="96"/>
              </a:cxn>
              <a:cxn ang="0">
                <a:pos x="22" y="94"/>
              </a:cxn>
              <a:cxn ang="0">
                <a:pos x="45" y="87"/>
              </a:cxn>
              <a:cxn ang="0">
                <a:pos x="47" y="89"/>
              </a:cxn>
              <a:cxn ang="0">
                <a:pos x="27" y="34"/>
              </a:cxn>
              <a:cxn ang="0">
                <a:pos x="23" y="35"/>
              </a:cxn>
              <a:cxn ang="0">
                <a:pos x="20" y="38"/>
              </a:cxn>
              <a:cxn ang="0">
                <a:pos x="15" y="43"/>
              </a:cxn>
              <a:cxn ang="0">
                <a:pos x="20" y="46"/>
              </a:cxn>
              <a:cxn ang="0">
                <a:pos x="38" y="37"/>
              </a:cxn>
              <a:cxn ang="0">
                <a:pos x="33" y="34"/>
              </a:cxn>
              <a:cxn ang="0">
                <a:pos x="29" y="34"/>
              </a:cxn>
              <a:cxn ang="0">
                <a:pos x="24" y="31"/>
              </a:cxn>
              <a:cxn ang="0">
                <a:pos x="21" y="36"/>
              </a:cxn>
              <a:cxn ang="0">
                <a:pos x="20" y="38"/>
              </a:cxn>
              <a:cxn ang="0">
                <a:pos x="23" y="13"/>
              </a:cxn>
              <a:cxn ang="0">
                <a:pos x="55" y="8"/>
              </a:cxn>
              <a:cxn ang="0">
                <a:pos x="30" y="4"/>
              </a:cxn>
              <a:cxn ang="0">
                <a:pos x="99" y="3"/>
              </a:cxn>
              <a:cxn ang="0">
                <a:pos x="105" y="8"/>
              </a:cxn>
              <a:cxn ang="0">
                <a:pos x="78" y="13"/>
              </a:cxn>
              <a:cxn ang="0">
                <a:pos x="113" y="18"/>
              </a:cxn>
              <a:cxn ang="0">
                <a:pos x="117" y="18"/>
              </a:cxn>
              <a:cxn ang="0">
                <a:pos x="99" y="0"/>
              </a:cxn>
              <a:cxn ang="0">
                <a:pos x="27" y="2"/>
              </a:cxn>
              <a:cxn ang="0">
                <a:pos x="12" y="26"/>
              </a:cxn>
              <a:cxn ang="0">
                <a:pos x="16" y="34"/>
              </a:cxn>
              <a:cxn ang="0">
                <a:pos x="23" y="26"/>
              </a:cxn>
              <a:cxn ang="0">
                <a:pos x="33" y="30"/>
              </a:cxn>
              <a:cxn ang="0">
                <a:pos x="38" y="31"/>
              </a:cxn>
              <a:cxn ang="0">
                <a:pos x="48" y="28"/>
              </a:cxn>
              <a:cxn ang="0">
                <a:pos x="73" y="91"/>
              </a:cxn>
              <a:cxn ang="0">
                <a:pos x="65" y="104"/>
              </a:cxn>
              <a:cxn ang="0">
                <a:pos x="112" y="106"/>
              </a:cxn>
              <a:cxn ang="0">
                <a:pos x="120" y="25"/>
              </a:cxn>
            </a:cxnLst>
            <a:rect l="0" t="0" r="r" b="b"/>
            <a:pathLst>
              <a:path w="120" h="111">
                <a:moveTo>
                  <a:pt x="21" y="104"/>
                </a:moveTo>
                <a:cubicBezTo>
                  <a:pt x="9" y="57"/>
                  <a:pt x="9" y="57"/>
                  <a:pt x="9" y="57"/>
                </a:cubicBezTo>
                <a:cubicBezTo>
                  <a:pt x="50" y="46"/>
                  <a:pt x="50" y="46"/>
                  <a:pt x="50" y="46"/>
                </a:cubicBezTo>
                <a:cubicBezTo>
                  <a:pt x="62" y="94"/>
                  <a:pt x="62" y="94"/>
                  <a:pt x="62" y="94"/>
                </a:cubicBezTo>
                <a:lnTo>
                  <a:pt x="21" y="104"/>
                </a:lnTo>
                <a:close/>
                <a:moveTo>
                  <a:pt x="68" y="92"/>
                </a:moveTo>
                <a:cubicBezTo>
                  <a:pt x="54" y="38"/>
                  <a:pt x="54" y="38"/>
                  <a:pt x="54" y="38"/>
                </a:cubicBezTo>
                <a:cubicBezTo>
                  <a:pt x="53" y="35"/>
                  <a:pt x="50" y="33"/>
                  <a:pt x="47" y="33"/>
                </a:cubicBezTo>
                <a:cubicBezTo>
                  <a:pt x="40" y="35"/>
                  <a:pt x="40" y="35"/>
                  <a:pt x="40" y="35"/>
                </a:cubicBezTo>
                <a:cubicBezTo>
                  <a:pt x="40" y="36"/>
                  <a:pt x="40" y="36"/>
                  <a:pt x="40" y="36"/>
                </a:cubicBezTo>
                <a:cubicBezTo>
                  <a:pt x="41" y="40"/>
                  <a:pt x="39" y="43"/>
                  <a:pt x="36" y="44"/>
                </a:cubicBezTo>
                <a:cubicBezTo>
                  <a:pt x="21" y="48"/>
                  <a:pt x="21" y="48"/>
                  <a:pt x="21" y="48"/>
                </a:cubicBezTo>
                <a:cubicBezTo>
                  <a:pt x="17" y="49"/>
                  <a:pt x="14" y="47"/>
                  <a:pt x="13" y="44"/>
                </a:cubicBezTo>
                <a:cubicBezTo>
                  <a:pt x="13" y="43"/>
                  <a:pt x="13" y="43"/>
                  <a:pt x="13" y="42"/>
                </a:cubicBezTo>
                <a:cubicBezTo>
                  <a:pt x="6" y="44"/>
                  <a:pt x="6" y="44"/>
                  <a:pt x="6" y="44"/>
                </a:cubicBezTo>
                <a:cubicBezTo>
                  <a:pt x="2" y="45"/>
                  <a:pt x="0" y="48"/>
                  <a:pt x="1" y="52"/>
                </a:cubicBezTo>
                <a:cubicBezTo>
                  <a:pt x="15" y="106"/>
                  <a:pt x="15" y="106"/>
                  <a:pt x="15" y="106"/>
                </a:cubicBezTo>
                <a:cubicBezTo>
                  <a:pt x="16" y="109"/>
                  <a:pt x="19" y="111"/>
                  <a:pt x="23" y="110"/>
                </a:cubicBezTo>
                <a:cubicBezTo>
                  <a:pt x="64" y="99"/>
                  <a:pt x="64" y="99"/>
                  <a:pt x="64" y="99"/>
                </a:cubicBezTo>
                <a:cubicBezTo>
                  <a:pt x="67" y="99"/>
                  <a:pt x="69" y="95"/>
                  <a:pt x="68" y="92"/>
                </a:cubicBezTo>
                <a:moveTo>
                  <a:pt x="46" y="79"/>
                </a:moveTo>
                <a:cubicBezTo>
                  <a:pt x="21" y="85"/>
                  <a:pt x="21" y="85"/>
                  <a:pt x="21" y="85"/>
                </a:cubicBezTo>
                <a:cubicBezTo>
                  <a:pt x="21" y="86"/>
                  <a:pt x="20" y="85"/>
                  <a:pt x="20" y="84"/>
                </a:cubicBezTo>
                <a:cubicBezTo>
                  <a:pt x="19" y="83"/>
                  <a:pt x="19" y="83"/>
                  <a:pt x="19" y="83"/>
                </a:cubicBezTo>
                <a:cubicBezTo>
                  <a:pt x="19" y="83"/>
                  <a:pt x="20" y="82"/>
                  <a:pt x="20" y="82"/>
                </a:cubicBezTo>
                <a:cubicBezTo>
                  <a:pt x="45" y="75"/>
                  <a:pt x="45" y="75"/>
                  <a:pt x="45" y="75"/>
                </a:cubicBezTo>
                <a:cubicBezTo>
                  <a:pt x="46" y="75"/>
                  <a:pt x="46" y="76"/>
                  <a:pt x="47" y="76"/>
                </a:cubicBezTo>
                <a:cubicBezTo>
                  <a:pt x="47" y="77"/>
                  <a:pt x="47" y="77"/>
                  <a:pt x="47" y="77"/>
                </a:cubicBezTo>
                <a:cubicBezTo>
                  <a:pt x="47" y="78"/>
                  <a:pt x="47" y="79"/>
                  <a:pt x="46" y="79"/>
                </a:cubicBezTo>
                <a:moveTo>
                  <a:pt x="47" y="57"/>
                </a:moveTo>
                <a:cubicBezTo>
                  <a:pt x="16" y="65"/>
                  <a:pt x="16" y="65"/>
                  <a:pt x="16" y="65"/>
                </a:cubicBezTo>
                <a:cubicBezTo>
                  <a:pt x="15" y="66"/>
                  <a:pt x="15" y="65"/>
                  <a:pt x="15" y="64"/>
                </a:cubicBezTo>
                <a:cubicBezTo>
                  <a:pt x="14" y="63"/>
                  <a:pt x="14" y="63"/>
                  <a:pt x="14" y="63"/>
                </a:cubicBezTo>
                <a:cubicBezTo>
                  <a:pt x="14" y="63"/>
                  <a:pt x="15" y="62"/>
                  <a:pt x="15" y="62"/>
                </a:cubicBezTo>
                <a:cubicBezTo>
                  <a:pt x="46" y="54"/>
                  <a:pt x="46" y="54"/>
                  <a:pt x="46" y="54"/>
                </a:cubicBezTo>
                <a:cubicBezTo>
                  <a:pt x="46" y="54"/>
                  <a:pt x="47" y="54"/>
                  <a:pt x="47" y="55"/>
                </a:cubicBezTo>
                <a:cubicBezTo>
                  <a:pt x="48" y="56"/>
                  <a:pt x="48" y="56"/>
                  <a:pt x="48" y="56"/>
                </a:cubicBezTo>
                <a:cubicBezTo>
                  <a:pt x="48" y="57"/>
                  <a:pt x="47" y="57"/>
                  <a:pt x="47" y="57"/>
                </a:cubicBezTo>
                <a:moveTo>
                  <a:pt x="50" y="65"/>
                </a:moveTo>
                <a:cubicBezTo>
                  <a:pt x="50" y="66"/>
                  <a:pt x="50" y="66"/>
                  <a:pt x="50" y="66"/>
                </a:cubicBezTo>
                <a:cubicBezTo>
                  <a:pt x="50" y="67"/>
                  <a:pt x="50" y="68"/>
                  <a:pt x="49" y="68"/>
                </a:cubicBezTo>
                <a:cubicBezTo>
                  <a:pt x="19" y="76"/>
                  <a:pt x="19" y="76"/>
                  <a:pt x="19" y="76"/>
                </a:cubicBezTo>
                <a:cubicBezTo>
                  <a:pt x="18" y="76"/>
                  <a:pt x="18" y="76"/>
                  <a:pt x="17" y="75"/>
                </a:cubicBezTo>
                <a:cubicBezTo>
                  <a:pt x="17" y="74"/>
                  <a:pt x="17" y="74"/>
                  <a:pt x="17" y="74"/>
                </a:cubicBezTo>
                <a:cubicBezTo>
                  <a:pt x="17" y="73"/>
                  <a:pt x="17" y="73"/>
                  <a:pt x="18" y="72"/>
                </a:cubicBezTo>
                <a:cubicBezTo>
                  <a:pt x="49" y="64"/>
                  <a:pt x="49" y="64"/>
                  <a:pt x="49" y="64"/>
                </a:cubicBezTo>
                <a:cubicBezTo>
                  <a:pt x="49" y="64"/>
                  <a:pt x="50" y="65"/>
                  <a:pt x="50" y="65"/>
                </a:cubicBezTo>
                <a:moveTo>
                  <a:pt x="47" y="89"/>
                </a:moveTo>
                <a:cubicBezTo>
                  <a:pt x="47" y="89"/>
                  <a:pt x="47" y="90"/>
                  <a:pt x="46" y="90"/>
                </a:cubicBezTo>
                <a:cubicBezTo>
                  <a:pt x="24" y="96"/>
                  <a:pt x="24" y="96"/>
                  <a:pt x="24" y="96"/>
                </a:cubicBezTo>
                <a:cubicBezTo>
                  <a:pt x="23" y="96"/>
                  <a:pt x="23" y="96"/>
                  <a:pt x="23" y="95"/>
                </a:cubicBezTo>
                <a:cubicBezTo>
                  <a:pt x="22" y="94"/>
                  <a:pt x="22" y="94"/>
                  <a:pt x="22" y="94"/>
                </a:cubicBezTo>
                <a:cubicBezTo>
                  <a:pt x="22" y="93"/>
                  <a:pt x="22" y="93"/>
                  <a:pt x="23" y="92"/>
                </a:cubicBezTo>
                <a:cubicBezTo>
                  <a:pt x="45" y="87"/>
                  <a:pt x="45" y="87"/>
                  <a:pt x="45" y="87"/>
                </a:cubicBezTo>
                <a:cubicBezTo>
                  <a:pt x="46" y="86"/>
                  <a:pt x="47" y="87"/>
                  <a:pt x="47" y="87"/>
                </a:cubicBezTo>
                <a:lnTo>
                  <a:pt x="47" y="89"/>
                </a:lnTo>
                <a:close/>
                <a:moveTo>
                  <a:pt x="25" y="33"/>
                </a:moveTo>
                <a:cubicBezTo>
                  <a:pt x="26" y="33"/>
                  <a:pt x="27" y="33"/>
                  <a:pt x="27" y="34"/>
                </a:cubicBezTo>
                <a:cubicBezTo>
                  <a:pt x="27" y="35"/>
                  <a:pt x="27" y="36"/>
                  <a:pt x="26" y="36"/>
                </a:cubicBezTo>
                <a:cubicBezTo>
                  <a:pt x="25" y="37"/>
                  <a:pt x="24" y="36"/>
                  <a:pt x="23" y="35"/>
                </a:cubicBezTo>
                <a:cubicBezTo>
                  <a:pt x="23" y="34"/>
                  <a:pt x="24" y="33"/>
                  <a:pt x="25" y="33"/>
                </a:cubicBezTo>
                <a:moveTo>
                  <a:pt x="20" y="38"/>
                </a:moveTo>
                <a:cubicBezTo>
                  <a:pt x="18" y="38"/>
                  <a:pt x="18" y="38"/>
                  <a:pt x="18" y="38"/>
                </a:cubicBezTo>
                <a:cubicBezTo>
                  <a:pt x="16" y="39"/>
                  <a:pt x="15" y="41"/>
                  <a:pt x="15" y="43"/>
                </a:cubicBezTo>
                <a:cubicBezTo>
                  <a:pt x="15" y="43"/>
                  <a:pt x="15" y="43"/>
                  <a:pt x="15" y="43"/>
                </a:cubicBezTo>
                <a:cubicBezTo>
                  <a:pt x="16" y="45"/>
                  <a:pt x="18" y="46"/>
                  <a:pt x="20" y="46"/>
                </a:cubicBezTo>
                <a:cubicBezTo>
                  <a:pt x="35" y="42"/>
                  <a:pt x="35" y="42"/>
                  <a:pt x="35" y="42"/>
                </a:cubicBezTo>
                <a:cubicBezTo>
                  <a:pt x="37" y="41"/>
                  <a:pt x="38" y="39"/>
                  <a:pt x="38" y="37"/>
                </a:cubicBezTo>
                <a:cubicBezTo>
                  <a:pt x="38" y="37"/>
                  <a:pt x="38" y="37"/>
                  <a:pt x="38" y="37"/>
                </a:cubicBezTo>
                <a:cubicBezTo>
                  <a:pt x="37" y="35"/>
                  <a:pt x="35" y="34"/>
                  <a:pt x="33" y="34"/>
                </a:cubicBezTo>
                <a:cubicBezTo>
                  <a:pt x="31" y="35"/>
                  <a:pt x="31" y="35"/>
                  <a:pt x="31" y="35"/>
                </a:cubicBezTo>
                <a:cubicBezTo>
                  <a:pt x="30" y="35"/>
                  <a:pt x="29" y="35"/>
                  <a:pt x="29" y="34"/>
                </a:cubicBezTo>
                <a:cubicBezTo>
                  <a:pt x="29" y="34"/>
                  <a:pt x="29" y="34"/>
                  <a:pt x="29" y="34"/>
                </a:cubicBezTo>
                <a:cubicBezTo>
                  <a:pt x="29" y="31"/>
                  <a:pt x="26" y="30"/>
                  <a:pt x="24" y="31"/>
                </a:cubicBezTo>
                <a:cubicBezTo>
                  <a:pt x="24" y="31"/>
                  <a:pt x="24" y="31"/>
                  <a:pt x="24" y="31"/>
                </a:cubicBezTo>
                <a:cubicBezTo>
                  <a:pt x="22" y="31"/>
                  <a:pt x="20" y="34"/>
                  <a:pt x="21" y="36"/>
                </a:cubicBezTo>
                <a:cubicBezTo>
                  <a:pt x="21" y="36"/>
                  <a:pt x="21" y="36"/>
                  <a:pt x="21" y="36"/>
                </a:cubicBezTo>
                <a:cubicBezTo>
                  <a:pt x="21" y="37"/>
                  <a:pt x="21" y="38"/>
                  <a:pt x="20" y="38"/>
                </a:cubicBezTo>
                <a:moveTo>
                  <a:pt x="18" y="18"/>
                </a:moveTo>
                <a:cubicBezTo>
                  <a:pt x="23" y="13"/>
                  <a:pt x="23" y="13"/>
                  <a:pt x="23" y="13"/>
                </a:cubicBezTo>
                <a:cubicBezTo>
                  <a:pt x="52" y="13"/>
                  <a:pt x="52" y="13"/>
                  <a:pt x="52" y="13"/>
                </a:cubicBezTo>
                <a:cubicBezTo>
                  <a:pt x="55" y="8"/>
                  <a:pt x="55" y="8"/>
                  <a:pt x="55" y="8"/>
                </a:cubicBezTo>
                <a:cubicBezTo>
                  <a:pt x="26" y="8"/>
                  <a:pt x="26" y="8"/>
                  <a:pt x="26" y="8"/>
                </a:cubicBezTo>
                <a:cubicBezTo>
                  <a:pt x="30" y="4"/>
                  <a:pt x="30" y="4"/>
                  <a:pt x="30" y="4"/>
                </a:cubicBezTo>
                <a:cubicBezTo>
                  <a:pt x="30" y="3"/>
                  <a:pt x="31" y="3"/>
                  <a:pt x="32" y="3"/>
                </a:cubicBezTo>
                <a:cubicBezTo>
                  <a:pt x="99" y="3"/>
                  <a:pt x="99" y="3"/>
                  <a:pt x="99" y="3"/>
                </a:cubicBezTo>
                <a:cubicBezTo>
                  <a:pt x="100" y="3"/>
                  <a:pt x="101" y="3"/>
                  <a:pt x="102" y="4"/>
                </a:cubicBezTo>
                <a:cubicBezTo>
                  <a:pt x="105" y="8"/>
                  <a:pt x="105" y="8"/>
                  <a:pt x="105" y="8"/>
                </a:cubicBezTo>
                <a:cubicBezTo>
                  <a:pt x="76" y="8"/>
                  <a:pt x="76" y="8"/>
                  <a:pt x="76" y="8"/>
                </a:cubicBezTo>
                <a:cubicBezTo>
                  <a:pt x="78" y="13"/>
                  <a:pt x="78" y="13"/>
                  <a:pt x="78" y="13"/>
                </a:cubicBezTo>
                <a:cubicBezTo>
                  <a:pt x="109" y="13"/>
                  <a:pt x="109" y="13"/>
                  <a:pt x="109" y="13"/>
                </a:cubicBezTo>
                <a:cubicBezTo>
                  <a:pt x="113" y="18"/>
                  <a:pt x="113" y="18"/>
                  <a:pt x="113" y="18"/>
                </a:cubicBezTo>
                <a:lnTo>
                  <a:pt x="18" y="18"/>
                </a:lnTo>
                <a:close/>
                <a:moveTo>
                  <a:pt x="117" y="18"/>
                </a:moveTo>
                <a:cubicBezTo>
                  <a:pt x="104" y="2"/>
                  <a:pt x="104" y="2"/>
                  <a:pt x="104" y="2"/>
                </a:cubicBezTo>
                <a:cubicBezTo>
                  <a:pt x="103" y="0"/>
                  <a:pt x="101" y="0"/>
                  <a:pt x="99" y="0"/>
                </a:cubicBezTo>
                <a:cubicBezTo>
                  <a:pt x="32" y="0"/>
                  <a:pt x="32" y="0"/>
                  <a:pt x="32" y="0"/>
                </a:cubicBezTo>
                <a:cubicBezTo>
                  <a:pt x="30" y="0"/>
                  <a:pt x="28" y="0"/>
                  <a:pt x="27" y="2"/>
                </a:cubicBezTo>
                <a:cubicBezTo>
                  <a:pt x="14" y="18"/>
                  <a:pt x="14" y="18"/>
                  <a:pt x="14" y="18"/>
                </a:cubicBezTo>
                <a:cubicBezTo>
                  <a:pt x="13" y="20"/>
                  <a:pt x="12" y="23"/>
                  <a:pt x="12" y="26"/>
                </a:cubicBezTo>
                <a:cubicBezTo>
                  <a:pt x="12" y="37"/>
                  <a:pt x="12" y="37"/>
                  <a:pt x="12" y="37"/>
                </a:cubicBezTo>
                <a:cubicBezTo>
                  <a:pt x="13" y="36"/>
                  <a:pt x="14" y="35"/>
                  <a:pt x="16" y="34"/>
                </a:cubicBezTo>
                <a:cubicBezTo>
                  <a:pt x="16" y="33"/>
                  <a:pt x="17" y="31"/>
                  <a:pt x="17" y="30"/>
                </a:cubicBezTo>
                <a:cubicBezTo>
                  <a:pt x="18" y="28"/>
                  <a:pt x="20" y="27"/>
                  <a:pt x="23" y="26"/>
                </a:cubicBezTo>
                <a:cubicBezTo>
                  <a:pt x="24" y="26"/>
                  <a:pt x="24" y="26"/>
                  <a:pt x="25" y="26"/>
                </a:cubicBezTo>
                <a:cubicBezTo>
                  <a:pt x="28" y="26"/>
                  <a:pt x="31" y="27"/>
                  <a:pt x="33" y="30"/>
                </a:cubicBezTo>
                <a:cubicBezTo>
                  <a:pt x="33" y="30"/>
                  <a:pt x="34" y="30"/>
                  <a:pt x="34" y="30"/>
                </a:cubicBezTo>
                <a:cubicBezTo>
                  <a:pt x="36" y="30"/>
                  <a:pt x="37" y="30"/>
                  <a:pt x="38" y="31"/>
                </a:cubicBezTo>
                <a:cubicBezTo>
                  <a:pt x="46" y="29"/>
                  <a:pt x="46" y="29"/>
                  <a:pt x="46" y="29"/>
                </a:cubicBezTo>
                <a:cubicBezTo>
                  <a:pt x="46" y="29"/>
                  <a:pt x="47" y="28"/>
                  <a:pt x="48" y="28"/>
                </a:cubicBezTo>
                <a:cubicBezTo>
                  <a:pt x="53" y="28"/>
                  <a:pt x="58" y="32"/>
                  <a:pt x="59" y="37"/>
                </a:cubicBezTo>
                <a:cubicBezTo>
                  <a:pt x="73" y="91"/>
                  <a:pt x="73" y="91"/>
                  <a:pt x="73" y="91"/>
                </a:cubicBezTo>
                <a:cubicBezTo>
                  <a:pt x="74" y="94"/>
                  <a:pt x="73" y="97"/>
                  <a:pt x="72" y="99"/>
                </a:cubicBezTo>
                <a:cubicBezTo>
                  <a:pt x="70" y="102"/>
                  <a:pt x="68" y="103"/>
                  <a:pt x="65" y="104"/>
                </a:cubicBezTo>
                <a:cubicBezTo>
                  <a:pt x="59" y="106"/>
                  <a:pt x="59" y="106"/>
                  <a:pt x="59" y="106"/>
                </a:cubicBezTo>
                <a:cubicBezTo>
                  <a:pt x="112" y="106"/>
                  <a:pt x="112" y="106"/>
                  <a:pt x="112" y="106"/>
                </a:cubicBezTo>
                <a:cubicBezTo>
                  <a:pt x="116" y="106"/>
                  <a:pt x="120" y="102"/>
                  <a:pt x="120" y="98"/>
                </a:cubicBezTo>
                <a:cubicBezTo>
                  <a:pt x="120" y="25"/>
                  <a:pt x="120" y="25"/>
                  <a:pt x="120" y="25"/>
                </a:cubicBezTo>
                <a:cubicBezTo>
                  <a:pt x="120" y="23"/>
                  <a:pt x="119" y="20"/>
                  <a:pt x="117" y="18"/>
                </a:cubicBezTo>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6" name="Freeform 381"/>
          <p:cNvSpPr>
            <a:spLocks noEditPoints="1"/>
          </p:cNvSpPr>
          <p:nvPr/>
        </p:nvSpPr>
        <p:spPr bwMode="auto">
          <a:xfrm>
            <a:off x="4970913" y="2580180"/>
            <a:ext cx="361917" cy="327855"/>
          </a:xfrm>
          <a:custGeom>
            <a:avLst/>
            <a:gdLst/>
            <a:ahLst/>
            <a:cxnLst>
              <a:cxn ang="0">
                <a:pos x="91" y="55"/>
              </a:cxn>
              <a:cxn ang="0">
                <a:pos x="91" y="28"/>
              </a:cxn>
              <a:cxn ang="0">
                <a:pos x="68" y="28"/>
              </a:cxn>
              <a:cxn ang="0">
                <a:pos x="68" y="12"/>
              </a:cxn>
              <a:cxn ang="0">
                <a:pos x="91" y="5"/>
              </a:cxn>
              <a:cxn ang="0">
                <a:pos x="91" y="28"/>
              </a:cxn>
              <a:cxn ang="0">
                <a:pos x="114" y="28"/>
              </a:cxn>
              <a:cxn ang="0">
                <a:pos x="91" y="55"/>
              </a:cxn>
              <a:cxn ang="0">
                <a:pos x="91" y="0"/>
              </a:cxn>
              <a:cxn ang="0">
                <a:pos x="64" y="8"/>
              </a:cxn>
              <a:cxn ang="0">
                <a:pos x="64" y="28"/>
              </a:cxn>
              <a:cxn ang="0">
                <a:pos x="91" y="59"/>
              </a:cxn>
              <a:cxn ang="0">
                <a:pos x="118" y="28"/>
              </a:cxn>
              <a:cxn ang="0">
                <a:pos x="118" y="8"/>
              </a:cxn>
              <a:cxn ang="0">
                <a:pos x="91" y="0"/>
              </a:cxn>
              <a:cxn ang="0">
                <a:pos x="37" y="76"/>
              </a:cxn>
              <a:cxn ang="0">
                <a:pos x="37" y="85"/>
              </a:cxn>
              <a:cxn ang="0">
                <a:pos x="33" y="85"/>
              </a:cxn>
              <a:cxn ang="0">
                <a:pos x="33" y="76"/>
              </a:cxn>
              <a:cxn ang="0">
                <a:pos x="29" y="76"/>
              </a:cxn>
              <a:cxn ang="0">
                <a:pos x="35" y="68"/>
              </a:cxn>
              <a:cxn ang="0">
                <a:pos x="41" y="76"/>
              </a:cxn>
              <a:cxn ang="0">
                <a:pos x="37" y="76"/>
              </a:cxn>
              <a:cxn ang="0">
                <a:pos x="39" y="95"/>
              </a:cxn>
              <a:cxn ang="0">
                <a:pos x="15" y="95"/>
              </a:cxn>
              <a:cxn ang="0">
                <a:pos x="15" y="91"/>
              </a:cxn>
              <a:cxn ang="0">
                <a:pos x="39" y="91"/>
              </a:cxn>
              <a:cxn ang="0">
                <a:pos x="39" y="95"/>
              </a:cxn>
              <a:cxn ang="0">
                <a:pos x="19" y="68"/>
              </a:cxn>
              <a:cxn ang="0">
                <a:pos x="25" y="76"/>
              </a:cxn>
              <a:cxn ang="0">
                <a:pos x="21" y="76"/>
              </a:cxn>
              <a:cxn ang="0">
                <a:pos x="21" y="85"/>
              </a:cxn>
              <a:cxn ang="0">
                <a:pos x="17" y="85"/>
              </a:cxn>
              <a:cxn ang="0">
                <a:pos x="17" y="76"/>
              </a:cxn>
              <a:cxn ang="0">
                <a:pos x="13" y="76"/>
              </a:cxn>
              <a:cxn ang="0">
                <a:pos x="19" y="68"/>
              </a:cxn>
              <a:cxn ang="0">
                <a:pos x="94" y="64"/>
              </a:cxn>
              <a:cxn ang="0">
                <a:pos x="91" y="65"/>
              </a:cxn>
              <a:cxn ang="0">
                <a:pos x="89" y="64"/>
              </a:cxn>
              <a:cxn ang="0">
                <a:pos x="59" y="28"/>
              </a:cxn>
              <a:cxn ang="0">
                <a:pos x="59" y="19"/>
              </a:cxn>
              <a:cxn ang="0">
                <a:pos x="53" y="19"/>
              </a:cxn>
              <a:cxn ang="0">
                <a:pos x="53" y="32"/>
              </a:cxn>
              <a:cxn ang="0">
                <a:pos x="41" y="32"/>
              </a:cxn>
              <a:cxn ang="0">
                <a:pos x="41" y="19"/>
              </a:cxn>
              <a:cxn ang="0">
                <a:pos x="16" y="19"/>
              </a:cxn>
              <a:cxn ang="0">
                <a:pos x="0" y="36"/>
              </a:cxn>
              <a:cxn ang="0">
                <a:pos x="0" y="90"/>
              </a:cxn>
              <a:cxn ang="0">
                <a:pos x="16" y="107"/>
              </a:cxn>
              <a:cxn ang="0">
                <a:pos x="78" y="107"/>
              </a:cxn>
              <a:cxn ang="0">
                <a:pos x="94" y="90"/>
              </a:cxn>
              <a:cxn ang="0">
                <a:pos x="94" y="63"/>
              </a:cxn>
              <a:cxn ang="0">
                <a:pos x="94" y="64"/>
              </a:cxn>
            </a:cxnLst>
            <a:rect l="0" t="0" r="r" b="b"/>
            <a:pathLst>
              <a:path w="118" h="107">
                <a:moveTo>
                  <a:pt x="91" y="55"/>
                </a:moveTo>
                <a:cubicBezTo>
                  <a:pt x="91" y="28"/>
                  <a:pt x="91" y="28"/>
                  <a:pt x="91" y="28"/>
                </a:cubicBezTo>
                <a:cubicBezTo>
                  <a:pt x="68" y="28"/>
                  <a:pt x="68" y="28"/>
                  <a:pt x="68" y="28"/>
                </a:cubicBezTo>
                <a:cubicBezTo>
                  <a:pt x="68" y="12"/>
                  <a:pt x="68" y="12"/>
                  <a:pt x="68" y="12"/>
                </a:cubicBezTo>
                <a:cubicBezTo>
                  <a:pt x="77" y="11"/>
                  <a:pt x="85" y="9"/>
                  <a:pt x="91" y="5"/>
                </a:cubicBezTo>
                <a:cubicBezTo>
                  <a:pt x="91" y="28"/>
                  <a:pt x="91" y="28"/>
                  <a:pt x="91" y="28"/>
                </a:cubicBezTo>
                <a:cubicBezTo>
                  <a:pt x="114" y="28"/>
                  <a:pt x="114" y="28"/>
                  <a:pt x="114" y="28"/>
                </a:cubicBezTo>
                <a:cubicBezTo>
                  <a:pt x="114" y="38"/>
                  <a:pt x="107" y="46"/>
                  <a:pt x="91" y="55"/>
                </a:cubicBezTo>
                <a:moveTo>
                  <a:pt x="91" y="0"/>
                </a:moveTo>
                <a:cubicBezTo>
                  <a:pt x="85" y="5"/>
                  <a:pt x="76" y="8"/>
                  <a:pt x="64" y="8"/>
                </a:cubicBezTo>
                <a:cubicBezTo>
                  <a:pt x="64" y="28"/>
                  <a:pt x="64" y="28"/>
                  <a:pt x="64" y="28"/>
                </a:cubicBezTo>
                <a:cubicBezTo>
                  <a:pt x="64" y="41"/>
                  <a:pt x="75" y="51"/>
                  <a:pt x="91" y="59"/>
                </a:cubicBezTo>
                <a:cubicBezTo>
                  <a:pt x="107" y="51"/>
                  <a:pt x="118" y="41"/>
                  <a:pt x="118" y="28"/>
                </a:cubicBezTo>
                <a:cubicBezTo>
                  <a:pt x="118" y="8"/>
                  <a:pt x="118" y="8"/>
                  <a:pt x="118" y="8"/>
                </a:cubicBezTo>
                <a:cubicBezTo>
                  <a:pt x="107" y="8"/>
                  <a:pt x="98" y="5"/>
                  <a:pt x="91" y="0"/>
                </a:cubicBezTo>
                <a:moveTo>
                  <a:pt x="37" y="76"/>
                </a:moveTo>
                <a:cubicBezTo>
                  <a:pt x="37" y="85"/>
                  <a:pt x="37" y="85"/>
                  <a:pt x="37" y="85"/>
                </a:cubicBezTo>
                <a:cubicBezTo>
                  <a:pt x="33" y="85"/>
                  <a:pt x="33" y="85"/>
                  <a:pt x="33" y="85"/>
                </a:cubicBezTo>
                <a:cubicBezTo>
                  <a:pt x="33" y="76"/>
                  <a:pt x="33" y="76"/>
                  <a:pt x="33" y="76"/>
                </a:cubicBezTo>
                <a:cubicBezTo>
                  <a:pt x="29" y="76"/>
                  <a:pt x="29" y="76"/>
                  <a:pt x="29" y="76"/>
                </a:cubicBezTo>
                <a:cubicBezTo>
                  <a:pt x="35" y="68"/>
                  <a:pt x="35" y="68"/>
                  <a:pt x="35" y="68"/>
                </a:cubicBezTo>
                <a:cubicBezTo>
                  <a:pt x="41" y="76"/>
                  <a:pt x="41" y="76"/>
                  <a:pt x="41" y="76"/>
                </a:cubicBezTo>
                <a:lnTo>
                  <a:pt x="37" y="76"/>
                </a:lnTo>
                <a:close/>
                <a:moveTo>
                  <a:pt x="39" y="95"/>
                </a:moveTo>
                <a:cubicBezTo>
                  <a:pt x="15" y="95"/>
                  <a:pt x="15" y="95"/>
                  <a:pt x="15" y="95"/>
                </a:cubicBezTo>
                <a:cubicBezTo>
                  <a:pt x="15" y="91"/>
                  <a:pt x="15" y="91"/>
                  <a:pt x="15" y="91"/>
                </a:cubicBezTo>
                <a:cubicBezTo>
                  <a:pt x="39" y="91"/>
                  <a:pt x="39" y="91"/>
                  <a:pt x="39" y="91"/>
                </a:cubicBezTo>
                <a:lnTo>
                  <a:pt x="39" y="95"/>
                </a:lnTo>
                <a:close/>
                <a:moveTo>
                  <a:pt x="19" y="68"/>
                </a:moveTo>
                <a:cubicBezTo>
                  <a:pt x="25" y="76"/>
                  <a:pt x="25" y="76"/>
                  <a:pt x="25" y="76"/>
                </a:cubicBezTo>
                <a:cubicBezTo>
                  <a:pt x="21" y="76"/>
                  <a:pt x="21" y="76"/>
                  <a:pt x="21" y="76"/>
                </a:cubicBezTo>
                <a:cubicBezTo>
                  <a:pt x="21" y="85"/>
                  <a:pt x="21" y="85"/>
                  <a:pt x="21" y="85"/>
                </a:cubicBezTo>
                <a:cubicBezTo>
                  <a:pt x="17" y="85"/>
                  <a:pt x="17" y="85"/>
                  <a:pt x="17" y="85"/>
                </a:cubicBezTo>
                <a:cubicBezTo>
                  <a:pt x="17" y="76"/>
                  <a:pt x="17" y="76"/>
                  <a:pt x="17" y="76"/>
                </a:cubicBezTo>
                <a:cubicBezTo>
                  <a:pt x="13" y="76"/>
                  <a:pt x="13" y="76"/>
                  <a:pt x="13" y="76"/>
                </a:cubicBezTo>
                <a:lnTo>
                  <a:pt x="19" y="68"/>
                </a:lnTo>
                <a:close/>
                <a:moveTo>
                  <a:pt x="94" y="64"/>
                </a:moveTo>
                <a:cubicBezTo>
                  <a:pt x="91" y="65"/>
                  <a:pt x="91" y="65"/>
                  <a:pt x="91" y="65"/>
                </a:cubicBezTo>
                <a:cubicBezTo>
                  <a:pt x="89" y="64"/>
                  <a:pt x="89" y="64"/>
                  <a:pt x="89" y="64"/>
                </a:cubicBezTo>
                <a:cubicBezTo>
                  <a:pt x="75" y="56"/>
                  <a:pt x="59" y="46"/>
                  <a:pt x="59" y="28"/>
                </a:cubicBezTo>
                <a:cubicBezTo>
                  <a:pt x="59" y="19"/>
                  <a:pt x="59" y="19"/>
                  <a:pt x="59" y="19"/>
                </a:cubicBezTo>
                <a:cubicBezTo>
                  <a:pt x="53" y="19"/>
                  <a:pt x="53" y="19"/>
                  <a:pt x="53" y="19"/>
                </a:cubicBezTo>
                <a:cubicBezTo>
                  <a:pt x="53" y="32"/>
                  <a:pt x="53" y="32"/>
                  <a:pt x="53" y="32"/>
                </a:cubicBezTo>
                <a:cubicBezTo>
                  <a:pt x="41" y="32"/>
                  <a:pt x="41" y="32"/>
                  <a:pt x="41" y="32"/>
                </a:cubicBezTo>
                <a:cubicBezTo>
                  <a:pt x="41" y="19"/>
                  <a:pt x="41" y="19"/>
                  <a:pt x="41" y="19"/>
                </a:cubicBezTo>
                <a:cubicBezTo>
                  <a:pt x="16" y="19"/>
                  <a:pt x="16" y="19"/>
                  <a:pt x="16" y="19"/>
                </a:cubicBezTo>
                <a:cubicBezTo>
                  <a:pt x="7" y="19"/>
                  <a:pt x="0" y="27"/>
                  <a:pt x="0" y="36"/>
                </a:cubicBezTo>
                <a:cubicBezTo>
                  <a:pt x="0" y="90"/>
                  <a:pt x="0" y="90"/>
                  <a:pt x="0" y="90"/>
                </a:cubicBezTo>
                <a:cubicBezTo>
                  <a:pt x="0" y="99"/>
                  <a:pt x="7" y="107"/>
                  <a:pt x="16" y="107"/>
                </a:cubicBezTo>
                <a:cubicBezTo>
                  <a:pt x="78" y="107"/>
                  <a:pt x="78" y="107"/>
                  <a:pt x="78" y="107"/>
                </a:cubicBezTo>
                <a:cubicBezTo>
                  <a:pt x="87" y="107"/>
                  <a:pt x="94" y="99"/>
                  <a:pt x="94" y="90"/>
                </a:cubicBezTo>
                <a:cubicBezTo>
                  <a:pt x="94" y="63"/>
                  <a:pt x="94" y="63"/>
                  <a:pt x="94" y="63"/>
                </a:cubicBezTo>
                <a:cubicBezTo>
                  <a:pt x="94" y="63"/>
                  <a:pt x="94" y="64"/>
                  <a:pt x="94" y="64"/>
                </a:cubicBezTo>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7" name="Freeform 374"/>
          <p:cNvSpPr>
            <a:spLocks noEditPoints="1"/>
          </p:cNvSpPr>
          <p:nvPr/>
        </p:nvSpPr>
        <p:spPr bwMode="auto">
          <a:xfrm>
            <a:off x="4315962" y="4381231"/>
            <a:ext cx="381895" cy="410760"/>
          </a:xfrm>
          <a:custGeom>
            <a:avLst/>
            <a:gdLst/>
            <a:ahLst/>
            <a:cxnLst>
              <a:cxn ang="0">
                <a:pos x="71" y="23"/>
              </a:cxn>
              <a:cxn ang="0">
                <a:pos x="65" y="23"/>
              </a:cxn>
              <a:cxn ang="0">
                <a:pos x="65" y="35"/>
              </a:cxn>
              <a:cxn ang="0">
                <a:pos x="63" y="37"/>
              </a:cxn>
              <a:cxn ang="0">
                <a:pos x="57" y="37"/>
              </a:cxn>
              <a:cxn ang="0">
                <a:pos x="54" y="35"/>
              </a:cxn>
              <a:cxn ang="0">
                <a:pos x="54" y="23"/>
              </a:cxn>
              <a:cxn ang="0">
                <a:pos x="49" y="23"/>
              </a:cxn>
              <a:cxn ang="0">
                <a:pos x="47" y="20"/>
              </a:cxn>
              <a:cxn ang="0">
                <a:pos x="58" y="2"/>
              </a:cxn>
              <a:cxn ang="0">
                <a:pos x="62" y="2"/>
              </a:cxn>
              <a:cxn ang="0">
                <a:pos x="72" y="20"/>
              </a:cxn>
              <a:cxn ang="0">
                <a:pos x="71" y="23"/>
              </a:cxn>
              <a:cxn ang="0">
                <a:pos x="117" y="83"/>
              </a:cxn>
              <a:cxn ang="0">
                <a:pos x="108" y="83"/>
              </a:cxn>
              <a:cxn ang="0">
                <a:pos x="108" y="118"/>
              </a:cxn>
              <a:cxn ang="0">
                <a:pos x="63" y="128"/>
              </a:cxn>
              <a:cxn ang="0">
                <a:pos x="56" y="128"/>
              </a:cxn>
              <a:cxn ang="0">
                <a:pos x="13" y="119"/>
              </a:cxn>
              <a:cxn ang="0">
                <a:pos x="12" y="117"/>
              </a:cxn>
              <a:cxn ang="0">
                <a:pos x="11" y="88"/>
              </a:cxn>
              <a:cxn ang="0">
                <a:pos x="12" y="86"/>
              </a:cxn>
              <a:cxn ang="0">
                <a:pos x="49" y="83"/>
              </a:cxn>
              <a:cxn ang="0">
                <a:pos x="51" y="82"/>
              </a:cxn>
              <a:cxn ang="0">
                <a:pos x="60" y="61"/>
              </a:cxn>
              <a:cxn ang="0">
                <a:pos x="60" y="119"/>
              </a:cxn>
              <a:cxn ang="0">
                <a:pos x="100" y="112"/>
              </a:cxn>
              <a:cxn ang="0">
                <a:pos x="100" y="82"/>
              </a:cxn>
              <a:cxn ang="0">
                <a:pos x="76" y="80"/>
              </a:cxn>
              <a:cxn ang="0">
                <a:pos x="72" y="77"/>
              </a:cxn>
              <a:cxn ang="0">
                <a:pos x="59" y="50"/>
              </a:cxn>
              <a:cxn ang="0">
                <a:pos x="47" y="78"/>
              </a:cxn>
              <a:cxn ang="0">
                <a:pos x="46" y="79"/>
              </a:cxn>
              <a:cxn ang="0">
                <a:pos x="2" y="83"/>
              </a:cxn>
              <a:cxn ang="0">
                <a:pos x="1" y="81"/>
              </a:cxn>
              <a:cxn ang="0">
                <a:pos x="12" y="56"/>
              </a:cxn>
              <a:cxn ang="0">
                <a:pos x="13" y="55"/>
              </a:cxn>
              <a:cxn ang="0">
                <a:pos x="58" y="47"/>
              </a:cxn>
              <a:cxn ang="0">
                <a:pos x="59" y="47"/>
              </a:cxn>
              <a:cxn ang="0">
                <a:pos x="61" y="47"/>
              </a:cxn>
              <a:cxn ang="0">
                <a:pos x="106" y="55"/>
              </a:cxn>
              <a:cxn ang="0">
                <a:pos x="108" y="56"/>
              </a:cxn>
              <a:cxn ang="0">
                <a:pos x="119" y="81"/>
              </a:cxn>
              <a:cxn ang="0">
                <a:pos x="117" y="83"/>
              </a:cxn>
            </a:cxnLst>
            <a:rect l="0" t="0" r="r" b="b"/>
            <a:pathLst>
              <a:path w="119" h="128">
                <a:moveTo>
                  <a:pt x="71" y="23"/>
                </a:moveTo>
                <a:cubicBezTo>
                  <a:pt x="65" y="23"/>
                  <a:pt x="65" y="23"/>
                  <a:pt x="65" y="23"/>
                </a:cubicBezTo>
                <a:cubicBezTo>
                  <a:pt x="65" y="35"/>
                  <a:pt x="65" y="35"/>
                  <a:pt x="65" y="35"/>
                </a:cubicBezTo>
                <a:cubicBezTo>
                  <a:pt x="65" y="36"/>
                  <a:pt x="64" y="37"/>
                  <a:pt x="63" y="37"/>
                </a:cubicBezTo>
                <a:cubicBezTo>
                  <a:pt x="57" y="37"/>
                  <a:pt x="57" y="37"/>
                  <a:pt x="57" y="37"/>
                </a:cubicBezTo>
                <a:cubicBezTo>
                  <a:pt x="55" y="37"/>
                  <a:pt x="54" y="36"/>
                  <a:pt x="54" y="35"/>
                </a:cubicBezTo>
                <a:cubicBezTo>
                  <a:pt x="54" y="23"/>
                  <a:pt x="54" y="23"/>
                  <a:pt x="54" y="23"/>
                </a:cubicBezTo>
                <a:cubicBezTo>
                  <a:pt x="49" y="23"/>
                  <a:pt x="49" y="23"/>
                  <a:pt x="49" y="23"/>
                </a:cubicBezTo>
                <a:cubicBezTo>
                  <a:pt x="47" y="23"/>
                  <a:pt x="46" y="22"/>
                  <a:pt x="47" y="20"/>
                </a:cubicBezTo>
                <a:cubicBezTo>
                  <a:pt x="58" y="2"/>
                  <a:pt x="58" y="2"/>
                  <a:pt x="58" y="2"/>
                </a:cubicBezTo>
                <a:cubicBezTo>
                  <a:pt x="59" y="0"/>
                  <a:pt x="61" y="0"/>
                  <a:pt x="62" y="2"/>
                </a:cubicBezTo>
                <a:cubicBezTo>
                  <a:pt x="72" y="20"/>
                  <a:pt x="72" y="20"/>
                  <a:pt x="72" y="20"/>
                </a:cubicBezTo>
                <a:cubicBezTo>
                  <a:pt x="73" y="22"/>
                  <a:pt x="72" y="23"/>
                  <a:pt x="71" y="23"/>
                </a:cubicBezTo>
                <a:moveTo>
                  <a:pt x="117" y="83"/>
                </a:moveTo>
                <a:cubicBezTo>
                  <a:pt x="108" y="83"/>
                  <a:pt x="108" y="83"/>
                  <a:pt x="108" y="83"/>
                </a:cubicBezTo>
                <a:cubicBezTo>
                  <a:pt x="108" y="118"/>
                  <a:pt x="108" y="118"/>
                  <a:pt x="108" y="118"/>
                </a:cubicBezTo>
                <a:cubicBezTo>
                  <a:pt x="63" y="128"/>
                  <a:pt x="63" y="128"/>
                  <a:pt x="63" y="128"/>
                </a:cubicBezTo>
                <a:cubicBezTo>
                  <a:pt x="61" y="128"/>
                  <a:pt x="58" y="128"/>
                  <a:pt x="56" y="128"/>
                </a:cubicBezTo>
                <a:cubicBezTo>
                  <a:pt x="13" y="119"/>
                  <a:pt x="13" y="119"/>
                  <a:pt x="13" y="119"/>
                </a:cubicBezTo>
                <a:cubicBezTo>
                  <a:pt x="12" y="118"/>
                  <a:pt x="12" y="118"/>
                  <a:pt x="12" y="117"/>
                </a:cubicBezTo>
                <a:cubicBezTo>
                  <a:pt x="11" y="88"/>
                  <a:pt x="11" y="88"/>
                  <a:pt x="11" y="88"/>
                </a:cubicBezTo>
                <a:cubicBezTo>
                  <a:pt x="11" y="87"/>
                  <a:pt x="12" y="86"/>
                  <a:pt x="12" y="86"/>
                </a:cubicBezTo>
                <a:cubicBezTo>
                  <a:pt x="49" y="83"/>
                  <a:pt x="49" y="83"/>
                  <a:pt x="49" y="83"/>
                </a:cubicBezTo>
                <a:cubicBezTo>
                  <a:pt x="50" y="83"/>
                  <a:pt x="50" y="83"/>
                  <a:pt x="51" y="82"/>
                </a:cubicBezTo>
                <a:cubicBezTo>
                  <a:pt x="60" y="61"/>
                  <a:pt x="60" y="61"/>
                  <a:pt x="60" y="61"/>
                </a:cubicBezTo>
                <a:cubicBezTo>
                  <a:pt x="60" y="119"/>
                  <a:pt x="60" y="119"/>
                  <a:pt x="60" y="119"/>
                </a:cubicBezTo>
                <a:cubicBezTo>
                  <a:pt x="100" y="112"/>
                  <a:pt x="100" y="112"/>
                  <a:pt x="100" y="112"/>
                </a:cubicBezTo>
                <a:cubicBezTo>
                  <a:pt x="100" y="82"/>
                  <a:pt x="100" y="82"/>
                  <a:pt x="100" y="82"/>
                </a:cubicBezTo>
                <a:cubicBezTo>
                  <a:pt x="76" y="80"/>
                  <a:pt x="76" y="80"/>
                  <a:pt x="76" y="80"/>
                </a:cubicBezTo>
                <a:cubicBezTo>
                  <a:pt x="74" y="80"/>
                  <a:pt x="72" y="79"/>
                  <a:pt x="72" y="77"/>
                </a:cubicBezTo>
                <a:cubicBezTo>
                  <a:pt x="59" y="50"/>
                  <a:pt x="59" y="50"/>
                  <a:pt x="59" y="50"/>
                </a:cubicBezTo>
                <a:cubicBezTo>
                  <a:pt x="47" y="78"/>
                  <a:pt x="47" y="78"/>
                  <a:pt x="47" y="78"/>
                </a:cubicBezTo>
                <a:cubicBezTo>
                  <a:pt x="47" y="78"/>
                  <a:pt x="46" y="79"/>
                  <a:pt x="46" y="79"/>
                </a:cubicBezTo>
                <a:cubicBezTo>
                  <a:pt x="2" y="83"/>
                  <a:pt x="2" y="83"/>
                  <a:pt x="2" y="83"/>
                </a:cubicBezTo>
                <a:cubicBezTo>
                  <a:pt x="1" y="83"/>
                  <a:pt x="0" y="82"/>
                  <a:pt x="1" y="81"/>
                </a:cubicBezTo>
                <a:cubicBezTo>
                  <a:pt x="12" y="56"/>
                  <a:pt x="12" y="56"/>
                  <a:pt x="12" y="56"/>
                </a:cubicBezTo>
                <a:cubicBezTo>
                  <a:pt x="12" y="56"/>
                  <a:pt x="13" y="55"/>
                  <a:pt x="13" y="55"/>
                </a:cubicBezTo>
                <a:cubicBezTo>
                  <a:pt x="58" y="47"/>
                  <a:pt x="58" y="47"/>
                  <a:pt x="58" y="47"/>
                </a:cubicBezTo>
                <a:cubicBezTo>
                  <a:pt x="59" y="47"/>
                  <a:pt x="59" y="47"/>
                  <a:pt x="59" y="47"/>
                </a:cubicBezTo>
                <a:cubicBezTo>
                  <a:pt x="61" y="47"/>
                  <a:pt x="61" y="47"/>
                  <a:pt x="61" y="47"/>
                </a:cubicBezTo>
                <a:cubicBezTo>
                  <a:pt x="106" y="55"/>
                  <a:pt x="106" y="55"/>
                  <a:pt x="106" y="55"/>
                </a:cubicBezTo>
                <a:cubicBezTo>
                  <a:pt x="107" y="55"/>
                  <a:pt x="107" y="56"/>
                  <a:pt x="108" y="56"/>
                </a:cubicBezTo>
                <a:cubicBezTo>
                  <a:pt x="119" y="81"/>
                  <a:pt x="119" y="81"/>
                  <a:pt x="119" y="81"/>
                </a:cubicBezTo>
                <a:cubicBezTo>
                  <a:pt x="119" y="82"/>
                  <a:pt x="118" y="83"/>
                  <a:pt x="117" y="83"/>
                </a:cubicBezTo>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8" name="TextBox 77"/>
          <p:cNvSpPr txBox="1"/>
          <p:nvPr/>
        </p:nvSpPr>
        <p:spPr>
          <a:xfrm>
            <a:off x="8800605" y="4743929"/>
            <a:ext cx="3027032" cy="929485"/>
          </a:xfrm>
          <a:prstGeom prst="rect">
            <a:avLst/>
          </a:prstGeom>
          <a:noFill/>
        </p:spPr>
        <p:txBody>
          <a:bodyPr wrap="square" rtlCol="0">
            <a:spAutoFit/>
          </a:bodyPr>
          <a:lstStyle/>
          <a:p>
            <a:pPr defTabSz="1219170">
              <a:spcBef>
                <a:spcPct val="20000"/>
              </a:spcBef>
              <a:defRPr/>
            </a:pPr>
            <a:r>
              <a:rPr lang="en-US" sz="1600" b="1" dirty="0">
                <a:solidFill>
                  <a:srgbClr val="36B8E3"/>
                </a:solidFill>
                <a:latin typeface="Candara" panose="020E0502030303020204" pitchFamily="34" charset="0"/>
              </a:rPr>
              <a:t>LOREM IPSUM</a:t>
            </a:r>
          </a:p>
          <a:p>
            <a:pPr defTabSz="1219170">
              <a:spcBef>
                <a:spcPct val="20000"/>
              </a:spcBef>
              <a:defRPr/>
            </a:pPr>
            <a:r>
              <a:rPr lang="en-US" sz="1200" dirty="0">
                <a:solidFill>
                  <a:srgbClr val="56595E"/>
                </a:solidFill>
                <a:latin typeface="Candara" panose="020E0502030303020204" pitchFamily="34" charset="0"/>
              </a:rPr>
              <a:t>Lorem ipsum dolor sit amet, consectetur adipiscing elit, sed do eiusmod tempor incididunt ut labore et dolore magna aliqua. </a:t>
            </a:r>
          </a:p>
        </p:txBody>
      </p:sp>
      <p:sp>
        <p:nvSpPr>
          <p:cNvPr id="79" name="TextBox 78"/>
          <p:cNvSpPr txBox="1"/>
          <p:nvPr/>
        </p:nvSpPr>
        <p:spPr>
          <a:xfrm>
            <a:off x="528310" y="1508750"/>
            <a:ext cx="3501821" cy="929485"/>
          </a:xfrm>
          <a:prstGeom prst="rect">
            <a:avLst/>
          </a:prstGeom>
          <a:noFill/>
        </p:spPr>
        <p:txBody>
          <a:bodyPr wrap="square" rtlCol="0">
            <a:spAutoFit/>
          </a:bodyPr>
          <a:lstStyle/>
          <a:p>
            <a:pPr defTabSz="1219170">
              <a:spcBef>
                <a:spcPct val="20000"/>
              </a:spcBef>
              <a:defRPr/>
            </a:pPr>
            <a:r>
              <a:rPr lang="en-US" sz="1600" b="1" dirty="0">
                <a:solidFill>
                  <a:srgbClr val="0967B9"/>
                </a:solidFill>
                <a:latin typeface="Candara" panose="020E0502030303020204" pitchFamily="34" charset="0"/>
              </a:rPr>
              <a:t>LOREM IPSUM</a:t>
            </a:r>
          </a:p>
          <a:p>
            <a:pPr defTabSz="1219170">
              <a:spcBef>
                <a:spcPct val="20000"/>
              </a:spcBef>
              <a:defRPr/>
            </a:pPr>
            <a:r>
              <a:rPr lang="en-US" sz="1200" dirty="0">
                <a:solidFill>
                  <a:srgbClr val="56595E"/>
                </a:solidFill>
                <a:latin typeface="Candara" panose="020E0502030303020204" pitchFamily="34" charset="0"/>
              </a:rPr>
              <a:t>Lorem ipsum dolor sit amet, consectetur adipiscing elit, sed do eiusmod tempor incididunt ut labore et dolore magna aliqua. </a:t>
            </a:r>
          </a:p>
        </p:txBody>
      </p:sp>
      <p:sp>
        <p:nvSpPr>
          <p:cNvPr id="80" name="TextBox 79"/>
          <p:cNvSpPr txBox="1"/>
          <p:nvPr/>
        </p:nvSpPr>
        <p:spPr>
          <a:xfrm>
            <a:off x="629010" y="3393546"/>
            <a:ext cx="2793890" cy="1114151"/>
          </a:xfrm>
          <a:prstGeom prst="rect">
            <a:avLst/>
          </a:prstGeom>
          <a:noFill/>
        </p:spPr>
        <p:txBody>
          <a:bodyPr wrap="square" rtlCol="0">
            <a:spAutoFit/>
          </a:bodyPr>
          <a:lstStyle/>
          <a:p>
            <a:pPr defTabSz="1219170">
              <a:spcBef>
                <a:spcPct val="20000"/>
              </a:spcBef>
              <a:defRPr/>
            </a:pPr>
            <a:r>
              <a:rPr lang="en-US" sz="1600" b="1" dirty="0">
                <a:solidFill>
                  <a:srgbClr val="157EBF"/>
                </a:solidFill>
                <a:latin typeface="Candara" panose="020E0502030303020204" pitchFamily="34" charset="0"/>
              </a:rPr>
              <a:t>LOREM IPSUM</a:t>
            </a:r>
          </a:p>
          <a:p>
            <a:pPr defTabSz="1219170">
              <a:spcBef>
                <a:spcPct val="20000"/>
              </a:spcBef>
              <a:defRPr/>
            </a:pPr>
            <a:r>
              <a:rPr lang="en-US" sz="1200" dirty="0">
                <a:solidFill>
                  <a:srgbClr val="56595E"/>
                </a:solidFill>
                <a:latin typeface="Candara" panose="020E0502030303020204" pitchFamily="34" charset="0"/>
              </a:rPr>
              <a:t>Lorem ipsum dolor sit amet, consectetur adipiscing elit, sed do eiusmod tempor incididunt ut labore et dolore magna aliqua. </a:t>
            </a:r>
          </a:p>
        </p:txBody>
      </p:sp>
      <p:sp>
        <p:nvSpPr>
          <p:cNvPr id="81" name="TextBox 80"/>
          <p:cNvSpPr txBox="1"/>
          <p:nvPr/>
        </p:nvSpPr>
        <p:spPr>
          <a:xfrm>
            <a:off x="497773" y="5533686"/>
            <a:ext cx="3501821" cy="929485"/>
          </a:xfrm>
          <a:prstGeom prst="rect">
            <a:avLst/>
          </a:prstGeom>
          <a:noFill/>
        </p:spPr>
        <p:txBody>
          <a:bodyPr wrap="square" rtlCol="0">
            <a:spAutoFit/>
          </a:bodyPr>
          <a:lstStyle/>
          <a:p>
            <a:pPr defTabSz="1219170">
              <a:spcBef>
                <a:spcPct val="20000"/>
              </a:spcBef>
              <a:defRPr/>
            </a:pPr>
            <a:r>
              <a:rPr lang="en-US" sz="1600" b="1" dirty="0">
                <a:solidFill>
                  <a:srgbClr val="239BD3"/>
                </a:solidFill>
                <a:latin typeface="Candara" panose="020E0502030303020204" pitchFamily="34" charset="0"/>
              </a:rPr>
              <a:t>LOREM IPSUM</a:t>
            </a:r>
          </a:p>
          <a:p>
            <a:pPr defTabSz="1219170">
              <a:spcBef>
                <a:spcPct val="20000"/>
              </a:spcBef>
              <a:defRPr/>
            </a:pPr>
            <a:r>
              <a:rPr lang="en-US" sz="1200" dirty="0">
                <a:solidFill>
                  <a:srgbClr val="56595E"/>
                </a:solidFill>
                <a:latin typeface="Candara" panose="020E0502030303020204" pitchFamily="34" charset="0"/>
              </a:rPr>
              <a:t>Lorem ipsum dolor sit amet, consectetur adipiscing elit, sed do eiusmod tempor incididunt ut labore et dolore magna aliqua. </a:t>
            </a:r>
          </a:p>
        </p:txBody>
      </p:sp>
      <p:pic>
        <p:nvPicPr>
          <p:cNvPr id="28" name="Picture 27">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48105804"/>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68"/>
                                        </p:tgtEl>
                                        <p:attrNameLst>
                                          <p:attrName>style.visibility</p:attrName>
                                        </p:attrNameLst>
                                      </p:cBhvr>
                                      <p:to>
                                        <p:strVal val="visible"/>
                                      </p:to>
                                    </p:set>
                                    <p:animEffect transition="in" filter="wipe(left)">
                                      <p:cBhvr>
                                        <p:cTn id="7" dur="750"/>
                                        <p:tgtEl>
                                          <p:spTgt spid="68"/>
                                        </p:tgtEl>
                                      </p:cBhvr>
                                    </p:animEffect>
                                  </p:childTnLst>
                                </p:cTn>
                              </p:par>
                            </p:childTnLst>
                          </p:cTn>
                        </p:par>
                        <p:par>
                          <p:cTn id="8" fill="hold">
                            <p:stCondLst>
                              <p:cond delay="750"/>
                            </p:stCondLst>
                            <p:childTnLst>
                              <p:par>
                                <p:cTn id="9" presetID="2" presetClass="entr" presetSubtype="6" fill="hold" grpId="0" nodeType="afterEffect">
                                  <p:stCondLst>
                                    <p:cond delay="0"/>
                                  </p:stCondLst>
                                  <p:childTnLst>
                                    <p:set>
                                      <p:cBhvr>
                                        <p:cTn id="10" dur="1" fill="hold">
                                          <p:stCondLst>
                                            <p:cond delay="0"/>
                                          </p:stCondLst>
                                        </p:cTn>
                                        <p:tgtEl>
                                          <p:spTgt spid="65"/>
                                        </p:tgtEl>
                                        <p:attrNameLst>
                                          <p:attrName>style.visibility</p:attrName>
                                        </p:attrNameLst>
                                      </p:cBhvr>
                                      <p:to>
                                        <p:strVal val="visible"/>
                                      </p:to>
                                    </p:set>
                                    <p:anim calcmode="lin" valueType="num">
                                      <p:cBhvr additive="base">
                                        <p:cTn id="11" dur="250" fill="hold"/>
                                        <p:tgtEl>
                                          <p:spTgt spid="65"/>
                                        </p:tgtEl>
                                        <p:attrNameLst>
                                          <p:attrName>ppt_x</p:attrName>
                                        </p:attrNameLst>
                                      </p:cBhvr>
                                      <p:tavLst>
                                        <p:tav tm="0">
                                          <p:val>
                                            <p:strVal val="1+#ppt_w/2"/>
                                          </p:val>
                                        </p:tav>
                                        <p:tav tm="100000">
                                          <p:val>
                                            <p:strVal val="#ppt_x"/>
                                          </p:val>
                                        </p:tav>
                                      </p:tavLst>
                                    </p:anim>
                                    <p:anim calcmode="lin" valueType="num">
                                      <p:cBhvr additive="base">
                                        <p:cTn id="12" dur="250" fill="hold"/>
                                        <p:tgtEl>
                                          <p:spTgt spid="65"/>
                                        </p:tgtEl>
                                        <p:attrNameLst>
                                          <p:attrName>ppt_y</p:attrName>
                                        </p:attrNameLst>
                                      </p:cBhvr>
                                      <p:tavLst>
                                        <p:tav tm="0">
                                          <p:val>
                                            <p:strVal val="1+#ppt_h/2"/>
                                          </p:val>
                                        </p:tav>
                                        <p:tav tm="100000">
                                          <p:val>
                                            <p:strVal val="#ppt_y"/>
                                          </p:val>
                                        </p:tav>
                                      </p:tavLst>
                                    </p:anim>
                                  </p:childTnLst>
                                </p:cTn>
                              </p:par>
                            </p:childTnLst>
                          </p:cTn>
                        </p:par>
                        <p:par>
                          <p:cTn id="13" fill="hold">
                            <p:stCondLst>
                              <p:cond delay="1000"/>
                            </p:stCondLst>
                            <p:childTnLst>
                              <p:par>
                                <p:cTn id="14" presetID="2" presetClass="entr" presetSubtype="4" fill="hold" grpId="0" nodeType="afterEffect">
                                  <p:stCondLst>
                                    <p:cond delay="0"/>
                                  </p:stCondLst>
                                  <p:childTnLst>
                                    <p:set>
                                      <p:cBhvr>
                                        <p:cTn id="15" dur="1" fill="hold">
                                          <p:stCondLst>
                                            <p:cond delay="0"/>
                                          </p:stCondLst>
                                        </p:cTn>
                                        <p:tgtEl>
                                          <p:spTgt spid="40"/>
                                        </p:tgtEl>
                                        <p:attrNameLst>
                                          <p:attrName>style.visibility</p:attrName>
                                        </p:attrNameLst>
                                      </p:cBhvr>
                                      <p:to>
                                        <p:strVal val="visible"/>
                                      </p:to>
                                    </p:set>
                                    <p:anim calcmode="lin" valueType="num">
                                      <p:cBhvr additive="base">
                                        <p:cTn id="16" dur="250" fill="hold"/>
                                        <p:tgtEl>
                                          <p:spTgt spid="40"/>
                                        </p:tgtEl>
                                        <p:attrNameLst>
                                          <p:attrName>ppt_x</p:attrName>
                                        </p:attrNameLst>
                                      </p:cBhvr>
                                      <p:tavLst>
                                        <p:tav tm="0">
                                          <p:val>
                                            <p:strVal val="#ppt_x"/>
                                          </p:val>
                                        </p:tav>
                                        <p:tav tm="100000">
                                          <p:val>
                                            <p:strVal val="#ppt_x"/>
                                          </p:val>
                                        </p:tav>
                                      </p:tavLst>
                                    </p:anim>
                                    <p:anim calcmode="lin" valueType="num">
                                      <p:cBhvr additive="base">
                                        <p:cTn id="17" dur="250" fill="hold"/>
                                        <p:tgtEl>
                                          <p:spTgt spid="40"/>
                                        </p:tgtEl>
                                        <p:attrNameLst>
                                          <p:attrName>ppt_y</p:attrName>
                                        </p:attrNameLst>
                                      </p:cBhvr>
                                      <p:tavLst>
                                        <p:tav tm="0">
                                          <p:val>
                                            <p:strVal val="1+#ppt_h/2"/>
                                          </p:val>
                                        </p:tav>
                                        <p:tav tm="100000">
                                          <p:val>
                                            <p:strVal val="#ppt_y"/>
                                          </p:val>
                                        </p:tav>
                                      </p:tavLst>
                                    </p:anim>
                                  </p:childTnLst>
                                </p:cTn>
                              </p:par>
                            </p:childTnLst>
                          </p:cTn>
                        </p:par>
                        <p:par>
                          <p:cTn id="18" fill="hold">
                            <p:stCondLst>
                              <p:cond delay="1250"/>
                            </p:stCondLst>
                            <p:childTnLst>
                              <p:par>
                                <p:cTn id="19" presetID="2" presetClass="entr" presetSubtype="12" fill="hold" grpId="0" nodeType="afterEffect">
                                  <p:stCondLst>
                                    <p:cond delay="0"/>
                                  </p:stCondLst>
                                  <p:childTnLst>
                                    <p:set>
                                      <p:cBhvr>
                                        <p:cTn id="20" dur="1" fill="hold">
                                          <p:stCondLst>
                                            <p:cond delay="0"/>
                                          </p:stCondLst>
                                        </p:cTn>
                                        <p:tgtEl>
                                          <p:spTgt spid="41"/>
                                        </p:tgtEl>
                                        <p:attrNameLst>
                                          <p:attrName>style.visibility</p:attrName>
                                        </p:attrNameLst>
                                      </p:cBhvr>
                                      <p:to>
                                        <p:strVal val="visible"/>
                                      </p:to>
                                    </p:set>
                                    <p:anim calcmode="lin" valueType="num">
                                      <p:cBhvr additive="base">
                                        <p:cTn id="21" dur="500" fill="hold"/>
                                        <p:tgtEl>
                                          <p:spTgt spid="41"/>
                                        </p:tgtEl>
                                        <p:attrNameLst>
                                          <p:attrName>ppt_x</p:attrName>
                                        </p:attrNameLst>
                                      </p:cBhvr>
                                      <p:tavLst>
                                        <p:tav tm="0">
                                          <p:val>
                                            <p:strVal val="0-#ppt_w/2"/>
                                          </p:val>
                                        </p:tav>
                                        <p:tav tm="100000">
                                          <p:val>
                                            <p:strVal val="#ppt_x"/>
                                          </p:val>
                                        </p:tav>
                                      </p:tavLst>
                                    </p:anim>
                                    <p:anim calcmode="lin" valueType="num">
                                      <p:cBhvr additive="base">
                                        <p:cTn id="22" dur="500" fill="hold"/>
                                        <p:tgtEl>
                                          <p:spTgt spid="41"/>
                                        </p:tgtEl>
                                        <p:attrNameLst>
                                          <p:attrName>ppt_y</p:attrName>
                                        </p:attrNameLst>
                                      </p:cBhvr>
                                      <p:tavLst>
                                        <p:tav tm="0">
                                          <p:val>
                                            <p:strVal val="1+#ppt_h/2"/>
                                          </p:val>
                                        </p:tav>
                                        <p:tav tm="100000">
                                          <p:val>
                                            <p:strVal val="#ppt_y"/>
                                          </p:val>
                                        </p:tav>
                                      </p:tavLst>
                                    </p:anim>
                                  </p:childTnLst>
                                </p:cTn>
                              </p:par>
                            </p:childTnLst>
                          </p:cTn>
                        </p:par>
                        <p:par>
                          <p:cTn id="23" fill="hold">
                            <p:stCondLst>
                              <p:cond delay="1750"/>
                            </p:stCondLst>
                            <p:childTnLst>
                              <p:par>
                                <p:cTn id="24" presetID="2" presetClass="entr" presetSubtype="9" fill="hold" grpId="0" nodeType="afterEffect">
                                  <p:stCondLst>
                                    <p:cond delay="0"/>
                                  </p:stCondLst>
                                  <p:childTnLst>
                                    <p:set>
                                      <p:cBhvr>
                                        <p:cTn id="25" dur="1" fill="hold">
                                          <p:stCondLst>
                                            <p:cond delay="0"/>
                                          </p:stCondLst>
                                        </p:cTn>
                                        <p:tgtEl>
                                          <p:spTgt spid="64"/>
                                        </p:tgtEl>
                                        <p:attrNameLst>
                                          <p:attrName>style.visibility</p:attrName>
                                        </p:attrNameLst>
                                      </p:cBhvr>
                                      <p:to>
                                        <p:strVal val="visible"/>
                                      </p:to>
                                    </p:set>
                                    <p:anim calcmode="lin" valueType="num">
                                      <p:cBhvr additive="base">
                                        <p:cTn id="26" dur="250" fill="hold"/>
                                        <p:tgtEl>
                                          <p:spTgt spid="64"/>
                                        </p:tgtEl>
                                        <p:attrNameLst>
                                          <p:attrName>ppt_x</p:attrName>
                                        </p:attrNameLst>
                                      </p:cBhvr>
                                      <p:tavLst>
                                        <p:tav tm="0">
                                          <p:val>
                                            <p:strVal val="0-#ppt_w/2"/>
                                          </p:val>
                                        </p:tav>
                                        <p:tav tm="100000">
                                          <p:val>
                                            <p:strVal val="#ppt_x"/>
                                          </p:val>
                                        </p:tav>
                                      </p:tavLst>
                                    </p:anim>
                                    <p:anim calcmode="lin" valueType="num">
                                      <p:cBhvr additive="base">
                                        <p:cTn id="27" dur="250" fill="hold"/>
                                        <p:tgtEl>
                                          <p:spTgt spid="64"/>
                                        </p:tgtEl>
                                        <p:attrNameLst>
                                          <p:attrName>ppt_y</p:attrName>
                                        </p:attrNameLst>
                                      </p:cBhvr>
                                      <p:tavLst>
                                        <p:tav tm="0">
                                          <p:val>
                                            <p:strVal val="0-#ppt_h/2"/>
                                          </p:val>
                                        </p:tav>
                                        <p:tav tm="100000">
                                          <p:val>
                                            <p:strVal val="#ppt_y"/>
                                          </p:val>
                                        </p:tav>
                                      </p:tavLst>
                                    </p:anim>
                                  </p:childTnLst>
                                </p:cTn>
                              </p:par>
                            </p:childTnLst>
                          </p:cTn>
                        </p:par>
                        <p:par>
                          <p:cTn id="28" fill="hold">
                            <p:stCondLst>
                              <p:cond delay="2000"/>
                            </p:stCondLst>
                            <p:childTnLst>
                              <p:par>
                                <p:cTn id="29" presetID="2" presetClass="entr" presetSubtype="3" fill="hold" grpId="0" nodeType="afterEffect">
                                  <p:stCondLst>
                                    <p:cond delay="0"/>
                                  </p:stCondLst>
                                  <p:childTnLst>
                                    <p:set>
                                      <p:cBhvr>
                                        <p:cTn id="30" dur="1" fill="hold">
                                          <p:stCondLst>
                                            <p:cond delay="0"/>
                                          </p:stCondLst>
                                        </p:cTn>
                                        <p:tgtEl>
                                          <p:spTgt spid="66"/>
                                        </p:tgtEl>
                                        <p:attrNameLst>
                                          <p:attrName>style.visibility</p:attrName>
                                        </p:attrNameLst>
                                      </p:cBhvr>
                                      <p:to>
                                        <p:strVal val="visible"/>
                                      </p:to>
                                    </p:set>
                                    <p:anim calcmode="lin" valueType="num">
                                      <p:cBhvr additive="base">
                                        <p:cTn id="31" dur="1000" fill="hold"/>
                                        <p:tgtEl>
                                          <p:spTgt spid="66"/>
                                        </p:tgtEl>
                                        <p:attrNameLst>
                                          <p:attrName>ppt_x</p:attrName>
                                        </p:attrNameLst>
                                      </p:cBhvr>
                                      <p:tavLst>
                                        <p:tav tm="0">
                                          <p:val>
                                            <p:strVal val="1+#ppt_w/2"/>
                                          </p:val>
                                        </p:tav>
                                        <p:tav tm="100000">
                                          <p:val>
                                            <p:strVal val="#ppt_x"/>
                                          </p:val>
                                        </p:tav>
                                      </p:tavLst>
                                    </p:anim>
                                    <p:anim calcmode="lin" valueType="num">
                                      <p:cBhvr additive="base">
                                        <p:cTn id="32" dur="1000" fill="hold"/>
                                        <p:tgtEl>
                                          <p:spTgt spid="66"/>
                                        </p:tgtEl>
                                        <p:attrNameLst>
                                          <p:attrName>ppt_y</p:attrName>
                                        </p:attrNameLst>
                                      </p:cBhvr>
                                      <p:tavLst>
                                        <p:tav tm="0">
                                          <p:val>
                                            <p:strVal val="0-#ppt_h/2"/>
                                          </p:val>
                                        </p:tav>
                                        <p:tav tm="100000">
                                          <p:val>
                                            <p:strVal val="#ppt_y"/>
                                          </p:val>
                                        </p:tav>
                                      </p:tavLst>
                                    </p:anim>
                                  </p:childTnLst>
                                </p:cTn>
                              </p:par>
                            </p:childTnLst>
                          </p:cTn>
                        </p:par>
                        <p:par>
                          <p:cTn id="33" fill="hold">
                            <p:stCondLst>
                              <p:cond delay="3000"/>
                            </p:stCondLst>
                            <p:childTnLst>
                              <p:par>
                                <p:cTn id="34" presetID="53" presetClass="entr" presetSubtype="16" fill="hold" grpId="0" nodeType="afterEffect">
                                  <p:stCondLst>
                                    <p:cond delay="0"/>
                                  </p:stCondLst>
                                  <p:childTnLst>
                                    <p:set>
                                      <p:cBhvr>
                                        <p:cTn id="35" dur="1" fill="hold">
                                          <p:stCondLst>
                                            <p:cond delay="0"/>
                                          </p:stCondLst>
                                        </p:cTn>
                                        <p:tgtEl>
                                          <p:spTgt spid="55"/>
                                        </p:tgtEl>
                                        <p:attrNameLst>
                                          <p:attrName>style.visibility</p:attrName>
                                        </p:attrNameLst>
                                      </p:cBhvr>
                                      <p:to>
                                        <p:strVal val="visible"/>
                                      </p:to>
                                    </p:set>
                                    <p:anim calcmode="lin" valueType="num">
                                      <p:cBhvr>
                                        <p:cTn id="36" dur="500" fill="hold"/>
                                        <p:tgtEl>
                                          <p:spTgt spid="55"/>
                                        </p:tgtEl>
                                        <p:attrNameLst>
                                          <p:attrName>ppt_w</p:attrName>
                                        </p:attrNameLst>
                                      </p:cBhvr>
                                      <p:tavLst>
                                        <p:tav tm="0">
                                          <p:val>
                                            <p:fltVal val="0"/>
                                          </p:val>
                                        </p:tav>
                                        <p:tav tm="100000">
                                          <p:val>
                                            <p:strVal val="#ppt_w"/>
                                          </p:val>
                                        </p:tav>
                                      </p:tavLst>
                                    </p:anim>
                                    <p:anim calcmode="lin" valueType="num">
                                      <p:cBhvr>
                                        <p:cTn id="37" dur="500" fill="hold"/>
                                        <p:tgtEl>
                                          <p:spTgt spid="55"/>
                                        </p:tgtEl>
                                        <p:attrNameLst>
                                          <p:attrName>ppt_h</p:attrName>
                                        </p:attrNameLst>
                                      </p:cBhvr>
                                      <p:tavLst>
                                        <p:tav tm="0">
                                          <p:val>
                                            <p:fltVal val="0"/>
                                          </p:val>
                                        </p:tav>
                                        <p:tav tm="100000">
                                          <p:val>
                                            <p:strVal val="#ppt_h"/>
                                          </p:val>
                                        </p:tav>
                                      </p:tavLst>
                                    </p:anim>
                                    <p:animEffect transition="in" filter="fade">
                                      <p:cBhvr>
                                        <p:cTn id="38" dur="500"/>
                                        <p:tgtEl>
                                          <p:spTgt spid="55"/>
                                        </p:tgtEl>
                                      </p:cBhvr>
                                    </p:animEffect>
                                  </p:childTnLst>
                                </p:cTn>
                              </p:par>
                              <p:par>
                                <p:cTn id="39" presetID="53" presetClass="entr" presetSubtype="16" fill="hold" nodeType="withEffect">
                                  <p:stCondLst>
                                    <p:cond delay="0"/>
                                  </p:stCondLst>
                                  <p:childTnLst>
                                    <p:set>
                                      <p:cBhvr>
                                        <p:cTn id="40" dur="1" fill="hold">
                                          <p:stCondLst>
                                            <p:cond delay="0"/>
                                          </p:stCondLst>
                                        </p:cTn>
                                        <p:tgtEl>
                                          <p:spTgt spid="71"/>
                                        </p:tgtEl>
                                        <p:attrNameLst>
                                          <p:attrName>style.visibility</p:attrName>
                                        </p:attrNameLst>
                                      </p:cBhvr>
                                      <p:to>
                                        <p:strVal val="visible"/>
                                      </p:to>
                                    </p:set>
                                    <p:anim calcmode="lin" valueType="num">
                                      <p:cBhvr>
                                        <p:cTn id="41" dur="500" fill="hold"/>
                                        <p:tgtEl>
                                          <p:spTgt spid="71"/>
                                        </p:tgtEl>
                                        <p:attrNameLst>
                                          <p:attrName>ppt_w</p:attrName>
                                        </p:attrNameLst>
                                      </p:cBhvr>
                                      <p:tavLst>
                                        <p:tav tm="0">
                                          <p:val>
                                            <p:fltVal val="0"/>
                                          </p:val>
                                        </p:tav>
                                        <p:tav tm="100000">
                                          <p:val>
                                            <p:strVal val="#ppt_w"/>
                                          </p:val>
                                        </p:tav>
                                      </p:tavLst>
                                    </p:anim>
                                    <p:anim calcmode="lin" valueType="num">
                                      <p:cBhvr>
                                        <p:cTn id="42" dur="500" fill="hold"/>
                                        <p:tgtEl>
                                          <p:spTgt spid="71"/>
                                        </p:tgtEl>
                                        <p:attrNameLst>
                                          <p:attrName>ppt_h</p:attrName>
                                        </p:attrNameLst>
                                      </p:cBhvr>
                                      <p:tavLst>
                                        <p:tav tm="0">
                                          <p:val>
                                            <p:fltVal val="0"/>
                                          </p:val>
                                        </p:tav>
                                        <p:tav tm="100000">
                                          <p:val>
                                            <p:strVal val="#ppt_h"/>
                                          </p:val>
                                        </p:tav>
                                      </p:tavLst>
                                    </p:anim>
                                    <p:animEffect transition="in" filter="fade">
                                      <p:cBhvr>
                                        <p:cTn id="43" dur="500"/>
                                        <p:tgtEl>
                                          <p:spTgt spid="71"/>
                                        </p:tgtEl>
                                      </p:cBhvr>
                                    </p:animEffect>
                                  </p:childTnLst>
                                </p:cTn>
                              </p:par>
                            </p:childTnLst>
                          </p:cTn>
                        </p:par>
                        <p:par>
                          <p:cTn id="44" fill="hold">
                            <p:stCondLst>
                              <p:cond delay="3500"/>
                            </p:stCondLst>
                            <p:childTnLst>
                              <p:par>
                                <p:cTn id="45" presetID="37" presetClass="entr" presetSubtype="0" fill="hold" grpId="0" nodeType="afterEffect">
                                  <p:stCondLst>
                                    <p:cond delay="0"/>
                                  </p:stCondLst>
                                  <p:childTnLst>
                                    <p:set>
                                      <p:cBhvr>
                                        <p:cTn id="46" dur="1" fill="hold">
                                          <p:stCondLst>
                                            <p:cond delay="0"/>
                                          </p:stCondLst>
                                        </p:cTn>
                                        <p:tgtEl>
                                          <p:spTgt spid="43"/>
                                        </p:tgtEl>
                                        <p:attrNameLst>
                                          <p:attrName>style.visibility</p:attrName>
                                        </p:attrNameLst>
                                      </p:cBhvr>
                                      <p:to>
                                        <p:strVal val="visible"/>
                                      </p:to>
                                    </p:set>
                                    <p:animEffect transition="in" filter="fade">
                                      <p:cBhvr>
                                        <p:cTn id="47" dur="1000"/>
                                        <p:tgtEl>
                                          <p:spTgt spid="43"/>
                                        </p:tgtEl>
                                      </p:cBhvr>
                                    </p:animEffect>
                                    <p:anim calcmode="lin" valueType="num">
                                      <p:cBhvr>
                                        <p:cTn id="48" dur="1000" fill="hold"/>
                                        <p:tgtEl>
                                          <p:spTgt spid="43"/>
                                        </p:tgtEl>
                                        <p:attrNameLst>
                                          <p:attrName>ppt_x</p:attrName>
                                        </p:attrNameLst>
                                      </p:cBhvr>
                                      <p:tavLst>
                                        <p:tav tm="0">
                                          <p:val>
                                            <p:strVal val="#ppt_x"/>
                                          </p:val>
                                        </p:tav>
                                        <p:tav tm="100000">
                                          <p:val>
                                            <p:strVal val="#ppt_x"/>
                                          </p:val>
                                        </p:tav>
                                      </p:tavLst>
                                    </p:anim>
                                    <p:anim calcmode="lin" valueType="num">
                                      <p:cBhvr>
                                        <p:cTn id="49" dur="900" decel="100000" fill="hold"/>
                                        <p:tgtEl>
                                          <p:spTgt spid="43"/>
                                        </p:tgtEl>
                                        <p:attrNameLst>
                                          <p:attrName>ppt_y</p:attrName>
                                        </p:attrNameLst>
                                      </p:cBhvr>
                                      <p:tavLst>
                                        <p:tav tm="0">
                                          <p:val>
                                            <p:strVal val="#ppt_y+1"/>
                                          </p:val>
                                        </p:tav>
                                        <p:tav tm="100000">
                                          <p:val>
                                            <p:strVal val="#ppt_y-.03"/>
                                          </p:val>
                                        </p:tav>
                                      </p:tavLst>
                                    </p:anim>
                                    <p:anim calcmode="lin" valueType="num">
                                      <p:cBhvr>
                                        <p:cTn id="50" dur="100" accel="100000" fill="hold">
                                          <p:stCondLst>
                                            <p:cond delay="900"/>
                                          </p:stCondLst>
                                        </p:cTn>
                                        <p:tgtEl>
                                          <p:spTgt spid="43"/>
                                        </p:tgtEl>
                                        <p:attrNameLst>
                                          <p:attrName>ppt_y</p:attrName>
                                        </p:attrNameLst>
                                      </p:cBhvr>
                                      <p:tavLst>
                                        <p:tav tm="0">
                                          <p:val>
                                            <p:strVal val="#ppt_y-.03"/>
                                          </p:val>
                                        </p:tav>
                                        <p:tav tm="100000">
                                          <p:val>
                                            <p:strVal val="#ppt_y"/>
                                          </p:val>
                                        </p:tav>
                                      </p:tavLst>
                                    </p:anim>
                                  </p:childTnLst>
                                </p:cTn>
                              </p:par>
                              <p:par>
                                <p:cTn id="51" presetID="37" presetClass="entr" presetSubtype="0" fill="hold" grpId="0" nodeType="withEffect">
                                  <p:stCondLst>
                                    <p:cond delay="0"/>
                                  </p:stCondLst>
                                  <p:childTnLst>
                                    <p:set>
                                      <p:cBhvr>
                                        <p:cTn id="52" dur="1" fill="hold">
                                          <p:stCondLst>
                                            <p:cond delay="0"/>
                                          </p:stCondLst>
                                        </p:cTn>
                                        <p:tgtEl>
                                          <p:spTgt spid="67"/>
                                        </p:tgtEl>
                                        <p:attrNameLst>
                                          <p:attrName>style.visibility</p:attrName>
                                        </p:attrNameLst>
                                      </p:cBhvr>
                                      <p:to>
                                        <p:strVal val="visible"/>
                                      </p:to>
                                    </p:set>
                                    <p:animEffect transition="in" filter="fade">
                                      <p:cBhvr>
                                        <p:cTn id="53" dur="1000"/>
                                        <p:tgtEl>
                                          <p:spTgt spid="67"/>
                                        </p:tgtEl>
                                      </p:cBhvr>
                                    </p:animEffect>
                                    <p:anim calcmode="lin" valueType="num">
                                      <p:cBhvr>
                                        <p:cTn id="54" dur="1000" fill="hold"/>
                                        <p:tgtEl>
                                          <p:spTgt spid="67"/>
                                        </p:tgtEl>
                                        <p:attrNameLst>
                                          <p:attrName>ppt_x</p:attrName>
                                        </p:attrNameLst>
                                      </p:cBhvr>
                                      <p:tavLst>
                                        <p:tav tm="0">
                                          <p:val>
                                            <p:strVal val="#ppt_x"/>
                                          </p:val>
                                        </p:tav>
                                        <p:tav tm="100000">
                                          <p:val>
                                            <p:strVal val="#ppt_x"/>
                                          </p:val>
                                        </p:tav>
                                      </p:tavLst>
                                    </p:anim>
                                    <p:anim calcmode="lin" valueType="num">
                                      <p:cBhvr>
                                        <p:cTn id="55" dur="900" decel="100000" fill="hold"/>
                                        <p:tgtEl>
                                          <p:spTgt spid="67"/>
                                        </p:tgtEl>
                                        <p:attrNameLst>
                                          <p:attrName>ppt_y</p:attrName>
                                        </p:attrNameLst>
                                      </p:cBhvr>
                                      <p:tavLst>
                                        <p:tav tm="0">
                                          <p:val>
                                            <p:strVal val="#ppt_y+1"/>
                                          </p:val>
                                        </p:tav>
                                        <p:tav tm="100000">
                                          <p:val>
                                            <p:strVal val="#ppt_y-.03"/>
                                          </p:val>
                                        </p:tav>
                                      </p:tavLst>
                                    </p:anim>
                                    <p:anim calcmode="lin" valueType="num">
                                      <p:cBhvr>
                                        <p:cTn id="56" dur="100" accel="100000" fill="hold">
                                          <p:stCondLst>
                                            <p:cond delay="900"/>
                                          </p:stCondLst>
                                        </p:cTn>
                                        <p:tgtEl>
                                          <p:spTgt spid="67"/>
                                        </p:tgtEl>
                                        <p:attrNameLst>
                                          <p:attrName>ppt_y</p:attrName>
                                        </p:attrNameLst>
                                      </p:cBhvr>
                                      <p:tavLst>
                                        <p:tav tm="0">
                                          <p:val>
                                            <p:strVal val="#ppt_y-.03"/>
                                          </p:val>
                                        </p:tav>
                                        <p:tav tm="100000">
                                          <p:val>
                                            <p:strVal val="#ppt_y"/>
                                          </p:val>
                                        </p:tav>
                                      </p:tavLst>
                                    </p:anim>
                                  </p:childTnLst>
                                </p:cTn>
                              </p:par>
                            </p:childTnLst>
                          </p:cTn>
                        </p:par>
                        <p:par>
                          <p:cTn id="57" fill="hold">
                            <p:stCondLst>
                              <p:cond delay="4500"/>
                            </p:stCondLst>
                            <p:childTnLst>
                              <p:par>
                                <p:cTn id="58" presetID="53" presetClass="entr" presetSubtype="16" fill="hold" grpId="0" nodeType="afterEffect">
                                  <p:stCondLst>
                                    <p:cond delay="0"/>
                                  </p:stCondLst>
                                  <p:childTnLst>
                                    <p:set>
                                      <p:cBhvr>
                                        <p:cTn id="59" dur="1" fill="hold">
                                          <p:stCondLst>
                                            <p:cond delay="0"/>
                                          </p:stCondLst>
                                        </p:cTn>
                                        <p:tgtEl>
                                          <p:spTgt spid="56"/>
                                        </p:tgtEl>
                                        <p:attrNameLst>
                                          <p:attrName>style.visibility</p:attrName>
                                        </p:attrNameLst>
                                      </p:cBhvr>
                                      <p:to>
                                        <p:strVal val="visible"/>
                                      </p:to>
                                    </p:set>
                                    <p:anim calcmode="lin" valueType="num">
                                      <p:cBhvr>
                                        <p:cTn id="60" dur="500" fill="hold"/>
                                        <p:tgtEl>
                                          <p:spTgt spid="56"/>
                                        </p:tgtEl>
                                        <p:attrNameLst>
                                          <p:attrName>ppt_w</p:attrName>
                                        </p:attrNameLst>
                                      </p:cBhvr>
                                      <p:tavLst>
                                        <p:tav tm="0">
                                          <p:val>
                                            <p:fltVal val="0"/>
                                          </p:val>
                                        </p:tav>
                                        <p:tav tm="100000">
                                          <p:val>
                                            <p:strVal val="#ppt_w"/>
                                          </p:val>
                                        </p:tav>
                                      </p:tavLst>
                                    </p:anim>
                                    <p:anim calcmode="lin" valueType="num">
                                      <p:cBhvr>
                                        <p:cTn id="61" dur="500" fill="hold"/>
                                        <p:tgtEl>
                                          <p:spTgt spid="56"/>
                                        </p:tgtEl>
                                        <p:attrNameLst>
                                          <p:attrName>ppt_h</p:attrName>
                                        </p:attrNameLst>
                                      </p:cBhvr>
                                      <p:tavLst>
                                        <p:tav tm="0">
                                          <p:val>
                                            <p:fltVal val="0"/>
                                          </p:val>
                                        </p:tav>
                                        <p:tav tm="100000">
                                          <p:val>
                                            <p:strVal val="#ppt_h"/>
                                          </p:val>
                                        </p:tav>
                                      </p:tavLst>
                                    </p:anim>
                                    <p:animEffect transition="in" filter="fade">
                                      <p:cBhvr>
                                        <p:cTn id="62" dur="500"/>
                                        <p:tgtEl>
                                          <p:spTgt spid="56"/>
                                        </p:tgtEl>
                                      </p:cBhvr>
                                    </p:animEffect>
                                  </p:childTnLst>
                                </p:cTn>
                              </p:par>
                              <p:par>
                                <p:cTn id="63" presetID="53" presetClass="entr" presetSubtype="16" fill="hold" grpId="0" nodeType="withEffect">
                                  <p:stCondLst>
                                    <p:cond delay="0"/>
                                  </p:stCondLst>
                                  <p:childTnLst>
                                    <p:set>
                                      <p:cBhvr>
                                        <p:cTn id="64" dur="1" fill="hold">
                                          <p:stCondLst>
                                            <p:cond delay="0"/>
                                          </p:stCondLst>
                                        </p:cTn>
                                        <p:tgtEl>
                                          <p:spTgt spid="74"/>
                                        </p:tgtEl>
                                        <p:attrNameLst>
                                          <p:attrName>style.visibility</p:attrName>
                                        </p:attrNameLst>
                                      </p:cBhvr>
                                      <p:to>
                                        <p:strVal val="visible"/>
                                      </p:to>
                                    </p:set>
                                    <p:anim calcmode="lin" valueType="num">
                                      <p:cBhvr>
                                        <p:cTn id="65" dur="500" fill="hold"/>
                                        <p:tgtEl>
                                          <p:spTgt spid="74"/>
                                        </p:tgtEl>
                                        <p:attrNameLst>
                                          <p:attrName>ppt_w</p:attrName>
                                        </p:attrNameLst>
                                      </p:cBhvr>
                                      <p:tavLst>
                                        <p:tav tm="0">
                                          <p:val>
                                            <p:fltVal val="0"/>
                                          </p:val>
                                        </p:tav>
                                        <p:tav tm="100000">
                                          <p:val>
                                            <p:strVal val="#ppt_w"/>
                                          </p:val>
                                        </p:tav>
                                      </p:tavLst>
                                    </p:anim>
                                    <p:anim calcmode="lin" valueType="num">
                                      <p:cBhvr>
                                        <p:cTn id="66" dur="500" fill="hold"/>
                                        <p:tgtEl>
                                          <p:spTgt spid="74"/>
                                        </p:tgtEl>
                                        <p:attrNameLst>
                                          <p:attrName>ppt_h</p:attrName>
                                        </p:attrNameLst>
                                      </p:cBhvr>
                                      <p:tavLst>
                                        <p:tav tm="0">
                                          <p:val>
                                            <p:fltVal val="0"/>
                                          </p:val>
                                        </p:tav>
                                        <p:tav tm="100000">
                                          <p:val>
                                            <p:strVal val="#ppt_h"/>
                                          </p:val>
                                        </p:tav>
                                      </p:tavLst>
                                    </p:anim>
                                    <p:animEffect transition="in" filter="fade">
                                      <p:cBhvr>
                                        <p:cTn id="67" dur="500"/>
                                        <p:tgtEl>
                                          <p:spTgt spid="74"/>
                                        </p:tgtEl>
                                      </p:cBhvr>
                                    </p:animEffect>
                                  </p:childTnLst>
                                </p:cTn>
                              </p:par>
                            </p:childTnLst>
                          </p:cTn>
                        </p:par>
                        <p:par>
                          <p:cTn id="68" fill="hold">
                            <p:stCondLst>
                              <p:cond delay="5000"/>
                            </p:stCondLst>
                            <p:childTnLst>
                              <p:par>
                                <p:cTn id="69" presetID="37" presetClass="entr" presetSubtype="0" fill="hold" grpId="0" nodeType="afterEffect">
                                  <p:stCondLst>
                                    <p:cond delay="0"/>
                                  </p:stCondLst>
                                  <p:childTnLst>
                                    <p:set>
                                      <p:cBhvr>
                                        <p:cTn id="70" dur="1" fill="hold">
                                          <p:stCondLst>
                                            <p:cond delay="0"/>
                                          </p:stCondLst>
                                        </p:cTn>
                                        <p:tgtEl>
                                          <p:spTgt spid="78"/>
                                        </p:tgtEl>
                                        <p:attrNameLst>
                                          <p:attrName>style.visibility</p:attrName>
                                        </p:attrNameLst>
                                      </p:cBhvr>
                                      <p:to>
                                        <p:strVal val="visible"/>
                                      </p:to>
                                    </p:set>
                                    <p:animEffect transition="in" filter="fade">
                                      <p:cBhvr>
                                        <p:cTn id="71" dur="1000"/>
                                        <p:tgtEl>
                                          <p:spTgt spid="78"/>
                                        </p:tgtEl>
                                      </p:cBhvr>
                                    </p:animEffect>
                                    <p:anim calcmode="lin" valueType="num">
                                      <p:cBhvr>
                                        <p:cTn id="72" dur="1000" fill="hold"/>
                                        <p:tgtEl>
                                          <p:spTgt spid="78"/>
                                        </p:tgtEl>
                                        <p:attrNameLst>
                                          <p:attrName>ppt_x</p:attrName>
                                        </p:attrNameLst>
                                      </p:cBhvr>
                                      <p:tavLst>
                                        <p:tav tm="0">
                                          <p:val>
                                            <p:strVal val="#ppt_x"/>
                                          </p:val>
                                        </p:tav>
                                        <p:tav tm="100000">
                                          <p:val>
                                            <p:strVal val="#ppt_x"/>
                                          </p:val>
                                        </p:tav>
                                      </p:tavLst>
                                    </p:anim>
                                    <p:anim calcmode="lin" valueType="num">
                                      <p:cBhvr>
                                        <p:cTn id="73" dur="900" decel="100000" fill="hold"/>
                                        <p:tgtEl>
                                          <p:spTgt spid="78"/>
                                        </p:tgtEl>
                                        <p:attrNameLst>
                                          <p:attrName>ppt_y</p:attrName>
                                        </p:attrNameLst>
                                      </p:cBhvr>
                                      <p:tavLst>
                                        <p:tav tm="0">
                                          <p:val>
                                            <p:strVal val="#ppt_y+1"/>
                                          </p:val>
                                        </p:tav>
                                        <p:tav tm="100000">
                                          <p:val>
                                            <p:strVal val="#ppt_y-.03"/>
                                          </p:val>
                                        </p:tav>
                                      </p:tavLst>
                                    </p:anim>
                                    <p:anim calcmode="lin" valueType="num">
                                      <p:cBhvr>
                                        <p:cTn id="74" dur="100" accel="100000" fill="hold">
                                          <p:stCondLst>
                                            <p:cond delay="900"/>
                                          </p:stCondLst>
                                        </p:cTn>
                                        <p:tgtEl>
                                          <p:spTgt spid="78"/>
                                        </p:tgtEl>
                                        <p:attrNameLst>
                                          <p:attrName>ppt_y</p:attrName>
                                        </p:attrNameLst>
                                      </p:cBhvr>
                                      <p:tavLst>
                                        <p:tav tm="0">
                                          <p:val>
                                            <p:strVal val="#ppt_y-.03"/>
                                          </p:val>
                                        </p:tav>
                                        <p:tav tm="100000">
                                          <p:val>
                                            <p:strVal val="#ppt_y"/>
                                          </p:val>
                                        </p:tav>
                                      </p:tavLst>
                                    </p:anim>
                                  </p:childTnLst>
                                </p:cTn>
                              </p:par>
                            </p:childTnLst>
                          </p:cTn>
                        </p:par>
                        <p:par>
                          <p:cTn id="75" fill="hold">
                            <p:stCondLst>
                              <p:cond delay="6000"/>
                            </p:stCondLst>
                            <p:childTnLst>
                              <p:par>
                                <p:cTn id="76" presetID="53" presetClass="entr" presetSubtype="16" fill="hold" grpId="0" nodeType="afterEffect">
                                  <p:stCondLst>
                                    <p:cond delay="0"/>
                                  </p:stCondLst>
                                  <p:childTnLst>
                                    <p:set>
                                      <p:cBhvr>
                                        <p:cTn id="77" dur="1" fill="hold">
                                          <p:stCondLst>
                                            <p:cond delay="0"/>
                                          </p:stCondLst>
                                        </p:cTn>
                                        <p:tgtEl>
                                          <p:spTgt spid="75"/>
                                        </p:tgtEl>
                                        <p:attrNameLst>
                                          <p:attrName>style.visibility</p:attrName>
                                        </p:attrNameLst>
                                      </p:cBhvr>
                                      <p:to>
                                        <p:strVal val="visible"/>
                                      </p:to>
                                    </p:set>
                                    <p:anim calcmode="lin" valueType="num">
                                      <p:cBhvr>
                                        <p:cTn id="78" dur="500" fill="hold"/>
                                        <p:tgtEl>
                                          <p:spTgt spid="75"/>
                                        </p:tgtEl>
                                        <p:attrNameLst>
                                          <p:attrName>ppt_w</p:attrName>
                                        </p:attrNameLst>
                                      </p:cBhvr>
                                      <p:tavLst>
                                        <p:tav tm="0">
                                          <p:val>
                                            <p:fltVal val="0"/>
                                          </p:val>
                                        </p:tav>
                                        <p:tav tm="100000">
                                          <p:val>
                                            <p:strVal val="#ppt_w"/>
                                          </p:val>
                                        </p:tav>
                                      </p:tavLst>
                                    </p:anim>
                                    <p:anim calcmode="lin" valueType="num">
                                      <p:cBhvr>
                                        <p:cTn id="79" dur="500" fill="hold"/>
                                        <p:tgtEl>
                                          <p:spTgt spid="75"/>
                                        </p:tgtEl>
                                        <p:attrNameLst>
                                          <p:attrName>ppt_h</p:attrName>
                                        </p:attrNameLst>
                                      </p:cBhvr>
                                      <p:tavLst>
                                        <p:tav tm="0">
                                          <p:val>
                                            <p:fltVal val="0"/>
                                          </p:val>
                                        </p:tav>
                                        <p:tav tm="100000">
                                          <p:val>
                                            <p:strVal val="#ppt_h"/>
                                          </p:val>
                                        </p:tav>
                                      </p:tavLst>
                                    </p:anim>
                                    <p:animEffect transition="in" filter="fade">
                                      <p:cBhvr>
                                        <p:cTn id="80" dur="500"/>
                                        <p:tgtEl>
                                          <p:spTgt spid="75"/>
                                        </p:tgtEl>
                                      </p:cBhvr>
                                    </p:animEffect>
                                  </p:childTnLst>
                                </p:cTn>
                              </p:par>
                              <p:par>
                                <p:cTn id="81" presetID="53" presetClass="entr" presetSubtype="16" fill="hold" grpId="0" nodeType="withEffect">
                                  <p:stCondLst>
                                    <p:cond delay="0"/>
                                  </p:stCondLst>
                                  <p:childTnLst>
                                    <p:set>
                                      <p:cBhvr>
                                        <p:cTn id="82" dur="1" fill="hold">
                                          <p:stCondLst>
                                            <p:cond delay="0"/>
                                          </p:stCondLst>
                                        </p:cTn>
                                        <p:tgtEl>
                                          <p:spTgt spid="57"/>
                                        </p:tgtEl>
                                        <p:attrNameLst>
                                          <p:attrName>style.visibility</p:attrName>
                                        </p:attrNameLst>
                                      </p:cBhvr>
                                      <p:to>
                                        <p:strVal val="visible"/>
                                      </p:to>
                                    </p:set>
                                    <p:anim calcmode="lin" valueType="num">
                                      <p:cBhvr>
                                        <p:cTn id="83" dur="500" fill="hold"/>
                                        <p:tgtEl>
                                          <p:spTgt spid="57"/>
                                        </p:tgtEl>
                                        <p:attrNameLst>
                                          <p:attrName>ppt_w</p:attrName>
                                        </p:attrNameLst>
                                      </p:cBhvr>
                                      <p:tavLst>
                                        <p:tav tm="0">
                                          <p:val>
                                            <p:fltVal val="0"/>
                                          </p:val>
                                        </p:tav>
                                        <p:tav tm="100000">
                                          <p:val>
                                            <p:strVal val="#ppt_w"/>
                                          </p:val>
                                        </p:tav>
                                      </p:tavLst>
                                    </p:anim>
                                    <p:anim calcmode="lin" valueType="num">
                                      <p:cBhvr>
                                        <p:cTn id="84" dur="500" fill="hold"/>
                                        <p:tgtEl>
                                          <p:spTgt spid="57"/>
                                        </p:tgtEl>
                                        <p:attrNameLst>
                                          <p:attrName>ppt_h</p:attrName>
                                        </p:attrNameLst>
                                      </p:cBhvr>
                                      <p:tavLst>
                                        <p:tav tm="0">
                                          <p:val>
                                            <p:fltVal val="0"/>
                                          </p:val>
                                        </p:tav>
                                        <p:tav tm="100000">
                                          <p:val>
                                            <p:strVal val="#ppt_h"/>
                                          </p:val>
                                        </p:tav>
                                      </p:tavLst>
                                    </p:anim>
                                    <p:animEffect transition="in" filter="fade">
                                      <p:cBhvr>
                                        <p:cTn id="85" dur="500"/>
                                        <p:tgtEl>
                                          <p:spTgt spid="57"/>
                                        </p:tgtEl>
                                      </p:cBhvr>
                                    </p:animEffect>
                                  </p:childTnLst>
                                </p:cTn>
                              </p:par>
                            </p:childTnLst>
                          </p:cTn>
                        </p:par>
                        <p:par>
                          <p:cTn id="86" fill="hold">
                            <p:stCondLst>
                              <p:cond delay="6500"/>
                            </p:stCondLst>
                            <p:childTnLst>
                              <p:par>
                                <p:cTn id="87" presetID="37" presetClass="entr" presetSubtype="0" fill="hold" grpId="0" nodeType="afterEffect">
                                  <p:stCondLst>
                                    <p:cond delay="0"/>
                                  </p:stCondLst>
                                  <p:childTnLst>
                                    <p:set>
                                      <p:cBhvr>
                                        <p:cTn id="88" dur="1" fill="hold">
                                          <p:stCondLst>
                                            <p:cond delay="0"/>
                                          </p:stCondLst>
                                        </p:cTn>
                                        <p:tgtEl>
                                          <p:spTgt spid="81"/>
                                        </p:tgtEl>
                                        <p:attrNameLst>
                                          <p:attrName>style.visibility</p:attrName>
                                        </p:attrNameLst>
                                      </p:cBhvr>
                                      <p:to>
                                        <p:strVal val="visible"/>
                                      </p:to>
                                    </p:set>
                                    <p:animEffect transition="in" filter="fade">
                                      <p:cBhvr>
                                        <p:cTn id="89" dur="1000"/>
                                        <p:tgtEl>
                                          <p:spTgt spid="81"/>
                                        </p:tgtEl>
                                      </p:cBhvr>
                                    </p:animEffect>
                                    <p:anim calcmode="lin" valueType="num">
                                      <p:cBhvr>
                                        <p:cTn id="90" dur="1000" fill="hold"/>
                                        <p:tgtEl>
                                          <p:spTgt spid="81"/>
                                        </p:tgtEl>
                                        <p:attrNameLst>
                                          <p:attrName>ppt_x</p:attrName>
                                        </p:attrNameLst>
                                      </p:cBhvr>
                                      <p:tavLst>
                                        <p:tav tm="0">
                                          <p:val>
                                            <p:strVal val="#ppt_x"/>
                                          </p:val>
                                        </p:tav>
                                        <p:tav tm="100000">
                                          <p:val>
                                            <p:strVal val="#ppt_x"/>
                                          </p:val>
                                        </p:tav>
                                      </p:tavLst>
                                    </p:anim>
                                    <p:anim calcmode="lin" valueType="num">
                                      <p:cBhvr>
                                        <p:cTn id="91" dur="900" decel="100000" fill="hold"/>
                                        <p:tgtEl>
                                          <p:spTgt spid="81"/>
                                        </p:tgtEl>
                                        <p:attrNameLst>
                                          <p:attrName>ppt_y</p:attrName>
                                        </p:attrNameLst>
                                      </p:cBhvr>
                                      <p:tavLst>
                                        <p:tav tm="0">
                                          <p:val>
                                            <p:strVal val="#ppt_y+1"/>
                                          </p:val>
                                        </p:tav>
                                        <p:tav tm="100000">
                                          <p:val>
                                            <p:strVal val="#ppt_y-.03"/>
                                          </p:val>
                                        </p:tav>
                                      </p:tavLst>
                                    </p:anim>
                                    <p:anim calcmode="lin" valueType="num">
                                      <p:cBhvr>
                                        <p:cTn id="92" dur="100" accel="100000" fill="hold">
                                          <p:stCondLst>
                                            <p:cond delay="900"/>
                                          </p:stCondLst>
                                        </p:cTn>
                                        <p:tgtEl>
                                          <p:spTgt spid="81"/>
                                        </p:tgtEl>
                                        <p:attrNameLst>
                                          <p:attrName>ppt_y</p:attrName>
                                        </p:attrNameLst>
                                      </p:cBhvr>
                                      <p:tavLst>
                                        <p:tav tm="0">
                                          <p:val>
                                            <p:strVal val="#ppt_y-.03"/>
                                          </p:val>
                                        </p:tav>
                                        <p:tav tm="100000">
                                          <p:val>
                                            <p:strVal val="#ppt_y"/>
                                          </p:val>
                                        </p:tav>
                                      </p:tavLst>
                                    </p:anim>
                                  </p:childTnLst>
                                </p:cTn>
                              </p:par>
                            </p:childTnLst>
                          </p:cTn>
                        </p:par>
                        <p:par>
                          <p:cTn id="93" fill="hold">
                            <p:stCondLst>
                              <p:cond delay="7500"/>
                            </p:stCondLst>
                            <p:childTnLst>
                              <p:par>
                                <p:cTn id="94" presetID="53" presetClass="entr" presetSubtype="16" fill="hold" grpId="0" nodeType="afterEffect">
                                  <p:stCondLst>
                                    <p:cond delay="0"/>
                                  </p:stCondLst>
                                  <p:childTnLst>
                                    <p:set>
                                      <p:cBhvr>
                                        <p:cTn id="95" dur="1" fill="hold">
                                          <p:stCondLst>
                                            <p:cond delay="0"/>
                                          </p:stCondLst>
                                        </p:cTn>
                                        <p:tgtEl>
                                          <p:spTgt spid="77"/>
                                        </p:tgtEl>
                                        <p:attrNameLst>
                                          <p:attrName>style.visibility</p:attrName>
                                        </p:attrNameLst>
                                      </p:cBhvr>
                                      <p:to>
                                        <p:strVal val="visible"/>
                                      </p:to>
                                    </p:set>
                                    <p:anim calcmode="lin" valueType="num">
                                      <p:cBhvr>
                                        <p:cTn id="96" dur="500" fill="hold"/>
                                        <p:tgtEl>
                                          <p:spTgt spid="77"/>
                                        </p:tgtEl>
                                        <p:attrNameLst>
                                          <p:attrName>ppt_w</p:attrName>
                                        </p:attrNameLst>
                                      </p:cBhvr>
                                      <p:tavLst>
                                        <p:tav tm="0">
                                          <p:val>
                                            <p:fltVal val="0"/>
                                          </p:val>
                                        </p:tav>
                                        <p:tav tm="100000">
                                          <p:val>
                                            <p:strVal val="#ppt_w"/>
                                          </p:val>
                                        </p:tav>
                                      </p:tavLst>
                                    </p:anim>
                                    <p:anim calcmode="lin" valueType="num">
                                      <p:cBhvr>
                                        <p:cTn id="97" dur="500" fill="hold"/>
                                        <p:tgtEl>
                                          <p:spTgt spid="77"/>
                                        </p:tgtEl>
                                        <p:attrNameLst>
                                          <p:attrName>ppt_h</p:attrName>
                                        </p:attrNameLst>
                                      </p:cBhvr>
                                      <p:tavLst>
                                        <p:tav tm="0">
                                          <p:val>
                                            <p:fltVal val="0"/>
                                          </p:val>
                                        </p:tav>
                                        <p:tav tm="100000">
                                          <p:val>
                                            <p:strVal val="#ppt_h"/>
                                          </p:val>
                                        </p:tav>
                                      </p:tavLst>
                                    </p:anim>
                                    <p:animEffect transition="in" filter="fade">
                                      <p:cBhvr>
                                        <p:cTn id="98" dur="500"/>
                                        <p:tgtEl>
                                          <p:spTgt spid="77"/>
                                        </p:tgtEl>
                                      </p:cBhvr>
                                    </p:animEffect>
                                  </p:childTnLst>
                                </p:cTn>
                              </p:par>
                              <p:par>
                                <p:cTn id="99" presetID="53" presetClass="entr" presetSubtype="16" fill="hold" grpId="0" nodeType="withEffect">
                                  <p:stCondLst>
                                    <p:cond delay="0"/>
                                  </p:stCondLst>
                                  <p:childTnLst>
                                    <p:set>
                                      <p:cBhvr>
                                        <p:cTn id="100" dur="1" fill="hold">
                                          <p:stCondLst>
                                            <p:cond delay="0"/>
                                          </p:stCondLst>
                                        </p:cTn>
                                        <p:tgtEl>
                                          <p:spTgt spid="58"/>
                                        </p:tgtEl>
                                        <p:attrNameLst>
                                          <p:attrName>style.visibility</p:attrName>
                                        </p:attrNameLst>
                                      </p:cBhvr>
                                      <p:to>
                                        <p:strVal val="visible"/>
                                      </p:to>
                                    </p:set>
                                    <p:anim calcmode="lin" valueType="num">
                                      <p:cBhvr>
                                        <p:cTn id="101" dur="500" fill="hold"/>
                                        <p:tgtEl>
                                          <p:spTgt spid="58"/>
                                        </p:tgtEl>
                                        <p:attrNameLst>
                                          <p:attrName>ppt_w</p:attrName>
                                        </p:attrNameLst>
                                      </p:cBhvr>
                                      <p:tavLst>
                                        <p:tav tm="0">
                                          <p:val>
                                            <p:fltVal val="0"/>
                                          </p:val>
                                        </p:tav>
                                        <p:tav tm="100000">
                                          <p:val>
                                            <p:strVal val="#ppt_w"/>
                                          </p:val>
                                        </p:tav>
                                      </p:tavLst>
                                    </p:anim>
                                    <p:anim calcmode="lin" valueType="num">
                                      <p:cBhvr>
                                        <p:cTn id="102" dur="500" fill="hold"/>
                                        <p:tgtEl>
                                          <p:spTgt spid="58"/>
                                        </p:tgtEl>
                                        <p:attrNameLst>
                                          <p:attrName>ppt_h</p:attrName>
                                        </p:attrNameLst>
                                      </p:cBhvr>
                                      <p:tavLst>
                                        <p:tav tm="0">
                                          <p:val>
                                            <p:fltVal val="0"/>
                                          </p:val>
                                        </p:tav>
                                        <p:tav tm="100000">
                                          <p:val>
                                            <p:strVal val="#ppt_h"/>
                                          </p:val>
                                        </p:tav>
                                      </p:tavLst>
                                    </p:anim>
                                    <p:animEffect transition="in" filter="fade">
                                      <p:cBhvr>
                                        <p:cTn id="103" dur="500"/>
                                        <p:tgtEl>
                                          <p:spTgt spid="58"/>
                                        </p:tgtEl>
                                      </p:cBhvr>
                                    </p:animEffect>
                                  </p:childTnLst>
                                </p:cTn>
                              </p:par>
                            </p:childTnLst>
                          </p:cTn>
                        </p:par>
                        <p:par>
                          <p:cTn id="104" fill="hold">
                            <p:stCondLst>
                              <p:cond delay="8000"/>
                            </p:stCondLst>
                            <p:childTnLst>
                              <p:par>
                                <p:cTn id="105" presetID="37" presetClass="entr" presetSubtype="0" fill="hold" grpId="0" nodeType="afterEffect">
                                  <p:stCondLst>
                                    <p:cond delay="0"/>
                                  </p:stCondLst>
                                  <p:childTnLst>
                                    <p:set>
                                      <p:cBhvr>
                                        <p:cTn id="106" dur="1" fill="hold">
                                          <p:stCondLst>
                                            <p:cond delay="0"/>
                                          </p:stCondLst>
                                        </p:cTn>
                                        <p:tgtEl>
                                          <p:spTgt spid="80"/>
                                        </p:tgtEl>
                                        <p:attrNameLst>
                                          <p:attrName>style.visibility</p:attrName>
                                        </p:attrNameLst>
                                      </p:cBhvr>
                                      <p:to>
                                        <p:strVal val="visible"/>
                                      </p:to>
                                    </p:set>
                                    <p:animEffect transition="in" filter="fade">
                                      <p:cBhvr>
                                        <p:cTn id="107" dur="1000"/>
                                        <p:tgtEl>
                                          <p:spTgt spid="80"/>
                                        </p:tgtEl>
                                      </p:cBhvr>
                                    </p:animEffect>
                                    <p:anim calcmode="lin" valueType="num">
                                      <p:cBhvr>
                                        <p:cTn id="108" dur="1000" fill="hold"/>
                                        <p:tgtEl>
                                          <p:spTgt spid="80"/>
                                        </p:tgtEl>
                                        <p:attrNameLst>
                                          <p:attrName>ppt_x</p:attrName>
                                        </p:attrNameLst>
                                      </p:cBhvr>
                                      <p:tavLst>
                                        <p:tav tm="0">
                                          <p:val>
                                            <p:strVal val="#ppt_x"/>
                                          </p:val>
                                        </p:tav>
                                        <p:tav tm="100000">
                                          <p:val>
                                            <p:strVal val="#ppt_x"/>
                                          </p:val>
                                        </p:tav>
                                      </p:tavLst>
                                    </p:anim>
                                    <p:anim calcmode="lin" valueType="num">
                                      <p:cBhvr>
                                        <p:cTn id="109" dur="900" decel="100000" fill="hold"/>
                                        <p:tgtEl>
                                          <p:spTgt spid="80"/>
                                        </p:tgtEl>
                                        <p:attrNameLst>
                                          <p:attrName>ppt_y</p:attrName>
                                        </p:attrNameLst>
                                      </p:cBhvr>
                                      <p:tavLst>
                                        <p:tav tm="0">
                                          <p:val>
                                            <p:strVal val="#ppt_y+1"/>
                                          </p:val>
                                        </p:tav>
                                        <p:tav tm="100000">
                                          <p:val>
                                            <p:strVal val="#ppt_y-.03"/>
                                          </p:val>
                                        </p:tav>
                                      </p:tavLst>
                                    </p:anim>
                                    <p:anim calcmode="lin" valueType="num">
                                      <p:cBhvr>
                                        <p:cTn id="110" dur="100" accel="100000" fill="hold">
                                          <p:stCondLst>
                                            <p:cond delay="900"/>
                                          </p:stCondLst>
                                        </p:cTn>
                                        <p:tgtEl>
                                          <p:spTgt spid="80"/>
                                        </p:tgtEl>
                                        <p:attrNameLst>
                                          <p:attrName>ppt_y</p:attrName>
                                        </p:attrNameLst>
                                      </p:cBhvr>
                                      <p:tavLst>
                                        <p:tav tm="0">
                                          <p:val>
                                            <p:strVal val="#ppt_y-.03"/>
                                          </p:val>
                                        </p:tav>
                                        <p:tav tm="100000">
                                          <p:val>
                                            <p:strVal val="#ppt_y"/>
                                          </p:val>
                                        </p:tav>
                                      </p:tavLst>
                                    </p:anim>
                                  </p:childTnLst>
                                </p:cTn>
                              </p:par>
                            </p:childTnLst>
                          </p:cTn>
                        </p:par>
                        <p:par>
                          <p:cTn id="111" fill="hold">
                            <p:stCondLst>
                              <p:cond delay="9000"/>
                            </p:stCondLst>
                            <p:childTnLst>
                              <p:par>
                                <p:cTn id="112" presetID="53" presetClass="entr" presetSubtype="16" fill="hold" grpId="0" nodeType="afterEffect">
                                  <p:stCondLst>
                                    <p:cond delay="0"/>
                                  </p:stCondLst>
                                  <p:childTnLst>
                                    <p:set>
                                      <p:cBhvr>
                                        <p:cTn id="113" dur="1" fill="hold">
                                          <p:stCondLst>
                                            <p:cond delay="0"/>
                                          </p:stCondLst>
                                        </p:cTn>
                                        <p:tgtEl>
                                          <p:spTgt spid="76"/>
                                        </p:tgtEl>
                                        <p:attrNameLst>
                                          <p:attrName>style.visibility</p:attrName>
                                        </p:attrNameLst>
                                      </p:cBhvr>
                                      <p:to>
                                        <p:strVal val="visible"/>
                                      </p:to>
                                    </p:set>
                                    <p:anim calcmode="lin" valueType="num">
                                      <p:cBhvr>
                                        <p:cTn id="114" dur="500" fill="hold"/>
                                        <p:tgtEl>
                                          <p:spTgt spid="76"/>
                                        </p:tgtEl>
                                        <p:attrNameLst>
                                          <p:attrName>ppt_w</p:attrName>
                                        </p:attrNameLst>
                                      </p:cBhvr>
                                      <p:tavLst>
                                        <p:tav tm="0">
                                          <p:val>
                                            <p:fltVal val="0"/>
                                          </p:val>
                                        </p:tav>
                                        <p:tav tm="100000">
                                          <p:val>
                                            <p:strVal val="#ppt_w"/>
                                          </p:val>
                                        </p:tav>
                                      </p:tavLst>
                                    </p:anim>
                                    <p:anim calcmode="lin" valueType="num">
                                      <p:cBhvr>
                                        <p:cTn id="115" dur="500" fill="hold"/>
                                        <p:tgtEl>
                                          <p:spTgt spid="76"/>
                                        </p:tgtEl>
                                        <p:attrNameLst>
                                          <p:attrName>ppt_h</p:attrName>
                                        </p:attrNameLst>
                                      </p:cBhvr>
                                      <p:tavLst>
                                        <p:tav tm="0">
                                          <p:val>
                                            <p:fltVal val="0"/>
                                          </p:val>
                                        </p:tav>
                                        <p:tav tm="100000">
                                          <p:val>
                                            <p:strVal val="#ppt_h"/>
                                          </p:val>
                                        </p:tav>
                                      </p:tavLst>
                                    </p:anim>
                                    <p:animEffect transition="in" filter="fade">
                                      <p:cBhvr>
                                        <p:cTn id="116" dur="500"/>
                                        <p:tgtEl>
                                          <p:spTgt spid="76"/>
                                        </p:tgtEl>
                                      </p:cBhvr>
                                    </p:animEffect>
                                  </p:childTnLst>
                                </p:cTn>
                              </p:par>
                              <p:par>
                                <p:cTn id="117" presetID="53" presetClass="entr" presetSubtype="16" fill="hold" grpId="0" nodeType="withEffect">
                                  <p:stCondLst>
                                    <p:cond delay="0"/>
                                  </p:stCondLst>
                                  <p:childTnLst>
                                    <p:set>
                                      <p:cBhvr>
                                        <p:cTn id="118" dur="1" fill="hold">
                                          <p:stCondLst>
                                            <p:cond delay="0"/>
                                          </p:stCondLst>
                                        </p:cTn>
                                        <p:tgtEl>
                                          <p:spTgt spid="54"/>
                                        </p:tgtEl>
                                        <p:attrNameLst>
                                          <p:attrName>style.visibility</p:attrName>
                                        </p:attrNameLst>
                                      </p:cBhvr>
                                      <p:to>
                                        <p:strVal val="visible"/>
                                      </p:to>
                                    </p:set>
                                    <p:anim calcmode="lin" valueType="num">
                                      <p:cBhvr>
                                        <p:cTn id="119" dur="500" fill="hold"/>
                                        <p:tgtEl>
                                          <p:spTgt spid="54"/>
                                        </p:tgtEl>
                                        <p:attrNameLst>
                                          <p:attrName>ppt_w</p:attrName>
                                        </p:attrNameLst>
                                      </p:cBhvr>
                                      <p:tavLst>
                                        <p:tav tm="0">
                                          <p:val>
                                            <p:fltVal val="0"/>
                                          </p:val>
                                        </p:tav>
                                        <p:tav tm="100000">
                                          <p:val>
                                            <p:strVal val="#ppt_w"/>
                                          </p:val>
                                        </p:tav>
                                      </p:tavLst>
                                    </p:anim>
                                    <p:anim calcmode="lin" valueType="num">
                                      <p:cBhvr>
                                        <p:cTn id="120" dur="500" fill="hold"/>
                                        <p:tgtEl>
                                          <p:spTgt spid="54"/>
                                        </p:tgtEl>
                                        <p:attrNameLst>
                                          <p:attrName>ppt_h</p:attrName>
                                        </p:attrNameLst>
                                      </p:cBhvr>
                                      <p:tavLst>
                                        <p:tav tm="0">
                                          <p:val>
                                            <p:fltVal val="0"/>
                                          </p:val>
                                        </p:tav>
                                        <p:tav tm="100000">
                                          <p:val>
                                            <p:strVal val="#ppt_h"/>
                                          </p:val>
                                        </p:tav>
                                      </p:tavLst>
                                    </p:anim>
                                    <p:animEffect transition="in" filter="fade">
                                      <p:cBhvr>
                                        <p:cTn id="121" dur="500"/>
                                        <p:tgtEl>
                                          <p:spTgt spid="54"/>
                                        </p:tgtEl>
                                      </p:cBhvr>
                                    </p:animEffect>
                                  </p:childTnLst>
                                </p:cTn>
                              </p:par>
                            </p:childTnLst>
                          </p:cTn>
                        </p:par>
                        <p:par>
                          <p:cTn id="122" fill="hold">
                            <p:stCondLst>
                              <p:cond delay="9500"/>
                            </p:stCondLst>
                            <p:childTnLst>
                              <p:par>
                                <p:cTn id="123" presetID="37" presetClass="entr" presetSubtype="0" fill="hold" grpId="0" nodeType="afterEffect">
                                  <p:stCondLst>
                                    <p:cond delay="0"/>
                                  </p:stCondLst>
                                  <p:childTnLst>
                                    <p:set>
                                      <p:cBhvr>
                                        <p:cTn id="124" dur="1" fill="hold">
                                          <p:stCondLst>
                                            <p:cond delay="0"/>
                                          </p:stCondLst>
                                        </p:cTn>
                                        <p:tgtEl>
                                          <p:spTgt spid="79"/>
                                        </p:tgtEl>
                                        <p:attrNameLst>
                                          <p:attrName>style.visibility</p:attrName>
                                        </p:attrNameLst>
                                      </p:cBhvr>
                                      <p:to>
                                        <p:strVal val="visible"/>
                                      </p:to>
                                    </p:set>
                                    <p:animEffect transition="in" filter="fade">
                                      <p:cBhvr>
                                        <p:cTn id="125" dur="1000"/>
                                        <p:tgtEl>
                                          <p:spTgt spid="79"/>
                                        </p:tgtEl>
                                      </p:cBhvr>
                                    </p:animEffect>
                                    <p:anim calcmode="lin" valueType="num">
                                      <p:cBhvr>
                                        <p:cTn id="126" dur="1000" fill="hold"/>
                                        <p:tgtEl>
                                          <p:spTgt spid="79"/>
                                        </p:tgtEl>
                                        <p:attrNameLst>
                                          <p:attrName>ppt_x</p:attrName>
                                        </p:attrNameLst>
                                      </p:cBhvr>
                                      <p:tavLst>
                                        <p:tav tm="0">
                                          <p:val>
                                            <p:strVal val="#ppt_x"/>
                                          </p:val>
                                        </p:tav>
                                        <p:tav tm="100000">
                                          <p:val>
                                            <p:strVal val="#ppt_x"/>
                                          </p:val>
                                        </p:tav>
                                      </p:tavLst>
                                    </p:anim>
                                    <p:anim calcmode="lin" valueType="num">
                                      <p:cBhvr>
                                        <p:cTn id="127" dur="900" decel="100000" fill="hold"/>
                                        <p:tgtEl>
                                          <p:spTgt spid="79"/>
                                        </p:tgtEl>
                                        <p:attrNameLst>
                                          <p:attrName>ppt_y</p:attrName>
                                        </p:attrNameLst>
                                      </p:cBhvr>
                                      <p:tavLst>
                                        <p:tav tm="0">
                                          <p:val>
                                            <p:strVal val="#ppt_y+1"/>
                                          </p:val>
                                        </p:tav>
                                        <p:tav tm="100000">
                                          <p:val>
                                            <p:strVal val="#ppt_y-.03"/>
                                          </p:val>
                                        </p:tav>
                                      </p:tavLst>
                                    </p:anim>
                                    <p:anim calcmode="lin" valueType="num">
                                      <p:cBhvr>
                                        <p:cTn id="128" dur="100" accel="100000" fill="hold">
                                          <p:stCondLst>
                                            <p:cond delay="900"/>
                                          </p:stCondLst>
                                        </p:cTn>
                                        <p:tgtEl>
                                          <p:spTgt spid="79"/>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 grpId="0" animBg="1"/>
      <p:bldP spid="41" grpId="0" animBg="1"/>
      <p:bldP spid="64" grpId="0" animBg="1"/>
      <p:bldP spid="65" grpId="0" animBg="1"/>
      <p:bldP spid="66" grpId="0" animBg="1"/>
      <p:bldP spid="43" grpId="0" animBg="1"/>
      <p:bldP spid="54" grpId="0" animBg="1"/>
      <p:bldP spid="55" grpId="0" animBg="1"/>
      <p:bldP spid="56" grpId="0" animBg="1"/>
      <p:bldP spid="57" grpId="0" animBg="1"/>
      <p:bldP spid="58" grpId="0" animBg="1"/>
      <p:bldP spid="67" grpId="0"/>
      <p:bldP spid="74" grpId="0" animBg="1"/>
      <p:bldP spid="75" grpId="0" animBg="1"/>
      <p:bldP spid="76" grpId="0" animBg="1"/>
      <p:bldP spid="77" grpId="0" animBg="1"/>
      <p:bldP spid="78" grpId="0"/>
      <p:bldP spid="79" grpId="0"/>
      <p:bldP spid="80" grpId="0"/>
      <p:bldP spid="81"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1517</TotalTime>
  <Words>1294</Words>
  <Application>Microsoft Office PowerPoint</Application>
  <PresentationFormat>Widescreen</PresentationFormat>
  <Paragraphs>58</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39</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301</cp:revision>
  <dcterms:created xsi:type="dcterms:W3CDTF">2016-09-28T22:08:47Z</dcterms:created>
  <dcterms:modified xsi:type="dcterms:W3CDTF">2016-10-30T20:56:10Z</dcterms:modified>
</cp:coreProperties>
</file>