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173344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3"/>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4"/>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44D7FB">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36B8E3">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239BD3">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157EBF">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0967B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0967B9">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0050A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0050AA">
                <a:alpha val="75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50" name="Picture 4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644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25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7"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childTnLst>
                                </p:cTn>
                              </p:par>
                            </p:childTnLst>
                          </p:cTn>
                        </p:par>
                        <p:par>
                          <p:cTn id="32" fill="hold">
                            <p:stCondLst>
                              <p:cond delay="3750"/>
                            </p:stCondLst>
                            <p:childTnLst>
                              <p:par>
                                <p:cTn id="33" presetID="42" presetClass="entr" presetSubtype="0"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1000"/>
                                        <p:tgtEl>
                                          <p:spTgt spid="67"/>
                                        </p:tgtEl>
                                      </p:cBhvr>
                                    </p:animEffect>
                                    <p:anim calcmode="lin" valueType="num">
                                      <p:cBhvr>
                                        <p:cTn id="36" dur="1000" fill="hold"/>
                                        <p:tgtEl>
                                          <p:spTgt spid="67"/>
                                        </p:tgtEl>
                                        <p:attrNameLst>
                                          <p:attrName>ppt_x</p:attrName>
                                        </p:attrNameLst>
                                      </p:cBhvr>
                                      <p:tavLst>
                                        <p:tav tm="0">
                                          <p:val>
                                            <p:strVal val="#ppt_x"/>
                                          </p:val>
                                        </p:tav>
                                        <p:tav tm="100000">
                                          <p:val>
                                            <p:strVal val="#ppt_x"/>
                                          </p:val>
                                        </p:tav>
                                      </p:tavLst>
                                    </p:anim>
                                    <p:anim calcmode="lin" valueType="num">
                                      <p:cBhvr>
                                        <p:cTn id="37" dur="1000" fill="hold"/>
                                        <p:tgtEl>
                                          <p:spTgt spid="67"/>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7" presetClass="entr" presetSubtype="0"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1000"/>
                                        <p:tgtEl>
                                          <p:spTgt spid="45"/>
                                        </p:tgtEl>
                                      </p:cBhvr>
                                    </p:animEffect>
                                    <p:anim calcmode="lin" valueType="num">
                                      <p:cBhvr>
                                        <p:cTn id="42" dur="1000" fill="hold"/>
                                        <p:tgtEl>
                                          <p:spTgt spid="45"/>
                                        </p:tgtEl>
                                        <p:attrNameLst>
                                          <p:attrName>ppt_x</p:attrName>
                                        </p:attrNameLst>
                                      </p:cBhvr>
                                      <p:tavLst>
                                        <p:tav tm="0">
                                          <p:val>
                                            <p:strVal val="#ppt_x"/>
                                          </p:val>
                                        </p:tav>
                                        <p:tav tm="100000">
                                          <p:val>
                                            <p:strVal val="#ppt_x"/>
                                          </p:val>
                                        </p:tav>
                                      </p:tavLst>
                                    </p:anim>
                                    <p:anim calcmode="lin" valueType="num">
                                      <p:cBhvr>
                                        <p:cTn id="43" dur="1000" fill="hold"/>
                                        <p:tgtEl>
                                          <p:spTgt spid="45"/>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53" presetClass="entr" presetSubtype="16"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ppt_w</p:attrName>
                                        </p:attrNameLst>
                                      </p:cBhvr>
                                      <p:tavLst>
                                        <p:tav tm="0">
                                          <p:val>
                                            <p:fltVal val="0"/>
                                          </p:val>
                                        </p:tav>
                                        <p:tav tm="100000">
                                          <p:val>
                                            <p:strVal val="#ppt_w"/>
                                          </p:val>
                                        </p:tav>
                                      </p:tavLst>
                                    </p:anim>
                                    <p:anim calcmode="lin" valueType="num">
                                      <p:cBhvr>
                                        <p:cTn id="48" dur="500" fill="hold"/>
                                        <p:tgtEl>
                                          <p:spTgt spid="70"/>
                                        </p:tgtEl>
                                        <p:attrNameLst>
                                          <p:attrName>ppt_h</p:attrName>
                                        </p:attrNameLst>
                                      </p:cBhvr>
                                      <p:tavLst>
                                        <p:tav tm="0">
                                          <p:val>
                                            <p:fltVal val="0"/>
                                          </p:val>
                                        </p:tav>
                                        <p:tav tm="100000">
                                          <p:val>
                                            <p:strVal val="#ppt_h"/>
                                          </p:val>
                                        </p:tav>
                                      </p:tavLst>
                                    </p:anim>
                                    <p:animEffect transition="in" filter="fade">
                                      <p:cBhvr>
                                        <p:cTn id="49" dur="500"/>
                                        <p:tgtEl>
                                          <p:spTgt spid="70"/>
                                        </p:tgtEl>
                                      </p:cBhvr>
                                    </p:animEffect>
                                  </p:childTnLst>
                                </p:cTn>
                              </p:par>
                            </p:childTnLst>
                          </p:cTn>
                        </p:par>
                        <p:par>
                          <p:cTn id="50" fill="hold">
                            <p:stCondLst>
                              <p:cond delay="6250"/>
                            </p:stCondLst>
                            <p:childTnLst>
                              <p:par>
                                <p:cTn id="51" presetID="42"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47"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1000"/>
                                        <p:tgtEl>
                                          <p:spTgt spid="46"/>
                                        </p:tgtEl>
                                      </p:cBhvr>
                                    </p:animEffect>
                                    <p:anim calcmode="lin" valueType="num">
                                      <p:cBhvr>
                                        <p:cTn id="60" dur="1000" fill="hold"/>
                                        <p:tgtEl>
                                          <p:spTgt spid="46"/>
                                        </p:tgtEl>
                                        <p:attrNameLst>
                                          <p:attrName>ppt_x</p:attrName>
                                        </p:attrNameLst>
                                      </p:cBhvr>
                                      <p:tavLst>
                                        <p:tav tm="0">
                                          <p:val>
                                            <p:strVal val="#ppt_x"/>
                                          </p:val>
                                        </p:tav>
                                        <p:tav tm="100000">
                                          <p:val>
                                            <p:strVal val="#ppt_x"/>
                                          </p:val>
                                        </p:tav>
                                      </p:tavLst>
                                    </p:anim>
                                    <p:anim calcmode="lin" valueType="num">
                                      <p:cBhvr>
                                        <p:cTn id="61" dur="1000" fill="hold"/>
                                        <p:tgtEl>
                                          <p:spTgt spid="46"/>
                                        </p:tgtEl>
                                        <p:attrNameLst>
                                          <p:attrName>ppt_y</p:attrName>
                                        </p:attrNameLst>
                                      </p:cBhvr>
                                      <p:tavLst>
                                        <p:tav tm="0">
                                          <p:val>
                                            <p:strVal val="#ppt_y-.1"/>
                                          </p:val>
                                        </p:tav>
                                        <p:tav tm="100000">
                                          <p:val>
                                            <p:strVal val="#ppt_y"/>
                                          </p:val>
                                        </p:tav>
                                      </p:tavLst>
                                    </p:anim>
                                  </p:childTnLst>
                                </p:cTn>
                              </p:par>
                            </p:childTnLst>
                          </p:cTn>
                        </p:par>
                        <p:par>
                          <p:cTn id="62" fill="hold">
                            <p:stCondLst>
                              <p:cond delay="8250"/>
                            </p:stCondLst>
                            <p:childTnLst>
                              <p:par>
                                <p:cTn id="63" presetID="53" presetClass="entr" presetSubtype="16"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fltVal val="0"/>
                                          </p:val>
                                        </p:tav>
                                        <p:tav tm="100000">
                                          <p:val>
                                            <p:strVal val="#ppt_w"/>
                                          </p:val>
                                        </p:tav>
                                      </p:tavLst>
                                    </p:anim>
                                    <p:anim calcmode="lin" valueType="num">
                                      <p:cBhvr>
                                        <p:cTn id="66" dur="500" fill="hold"/>
                                        <p:tgtEl>
                                          <p:spTgt spid="76"/>
                                        </p:tgtEl>
                                        <p:attrNameLst>
                                          <p:attrName>ppt_h</p:attrName>
                                        </p:attrNameLst>
                                      </p:cBhvr>
                                      <p:tavLst>
                                        <p:tav tm="0">
                                          <p:val>
                                            <p:fltVal val="0"/>
                                          </p:val>
                                        </p:tav>
                                        <p:tav tm="100000">
                                          <p:val>
                                            <p:strVal val="#ppt_h"/>
                                          </p:val>
                                        </p:tav>
                                      </p:tavLst>
                                    </p:anim>
                                    <p:animEffect transition="in" filter="fade">
                                      <p:cBhvr>
                                        <p:cTn id="67" dur="500"/>
                                        <p:tgtEl>
                                          <p:spTgt spid="76"/>
                                        </p:tgtEl>
                                      </p:cBhvr>
                                    </p:animEffect>
                                  </p:childTnLst>
                                </p:cTn>
                              </p:par>
                            </p:childTnLst>
                          </p:cTn>
                        </p:par>
                        <p:par>
                          <p:cTn id="68" fill="hold">
                            <p:stCondLst>
                              <p:cond delay="8750"/>
                            </p:stCondLst>
                            <p:childTnLst>
                              <p:par>
                                <p:cTn id="69" presetID="42"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anim calcmode="lin" valueType="num">
                                      <p:cBhvr>
                                        <p:cTn id="72" dur="1000" fill="hold"/>
                                        <p:tgtEl>
                                          <p:spTgt spid="79"/>
                                        </p:tgtEl>
                                        <p:attrNameLst>
                                          <p:attrName>ppt_x</p:attrName>
                                        </p:attrNameLst>
                                      </p:cBhvr>
                                      <p:tavLst>
                                        <p:tav tm="0">
                                          <p:val>
                                            <p:strVal val="#ppt_x"/>
                                          </p:val>
                                        </p:tav>
                                        <p:tav tm="100000">
                                          <p:val>
                                            <p:strVal val="#ppt_x"/>
                                          </p:val>
                                        </p:tav>
                                      </p:tavLst>
                                    </p:anim>
                                    <p:anim calcmode="lin" valueType="num">
                                      <p:cBhvr>
                                        <p:cTn id="73" dur="1000" fill="hold"/>
                                        <p:tgtEl>
                                          <p:spTgt spid="79"/>
                                        </p:tgtEl>
                                        <p:attrNameLst>
                                          <p:attrName>ppt_y</p:attrName>
                                        </p:attrNameLst>
                                      </p:cBhvr>
                                      <p:tavLst>
                                        <p:tav tm="0">
                                          <p:val>
                                            <p:strVal val="#ppt_y+.1"/>
                                          </p:val>
                                        </p:tav>
                                        <p:tav tm="100000">
                                          <p:val>
                                            <p:strVal val="#ppt_y"/>
                                          </p:val>
                                        </p:tav>
                                      </p:tavLst>
                                    </p:anim>
                                  </p:childTnLst>
                                </p:cTn>
                              </p:par>
                            </p:childTnLst>
                          </p:cTn>
                        </p:par>
                        <p:par>
                          <p:cTn id="74" fill="hold">
                            <p:stCondLst>
                              <p:cond delay="9750"/>
                            </p:stCondLst>
                            <p:childTnLst>
                              <p:par>
                                <p:cTn id="75" presetID="47" presetClass="entr" presetSubtype="0"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1000"/>
                                        <p:tgtEl>
                                          <p:spTgt spid="53"/>
                                        </p:tgtEl>
                                      </p:cBhvr>
                                    </p:animEffect>
                                    <p:anim calcmode="lin" valueType="num">
                                      <p:cBhvr>
                                        <p:cTn id="78" dur="1000" fill="hold"/>
                                        <p:tgtEl>
                                          <p:spTgt spid="53"/>
                                        </p:tgtEl>
                                        <p:attrNameLst>
                                          <p:attrName>ppt_x</p:attrName>
                                        </p:attrNameLst>
                                      </p:cBhvr>
                                      <p:tavLst>
                                        <p:tav tm="0">
                                          <p:val>
                                            <p:strVal val="#ppt_x"/>
                                          </p:val>
                                        </p:tav>
                                        <p:tav tm="100000">
                                          <p:val>
                                            <p:strVal val="#ppt_x"/>
                                          </p:val>
                                        </p:tav>
                                      </p:tavLst>
                                    </p:anim>
                                    <p:anim calcmode="lin" valueType="num">
                                      <p:cBhvr>
                                        <p:cTn id="79" dur="1000" fill="hold"/>
                                        <p:tgtEl>
                                          <p:spTgt spid="53"/>
                                        </p:tgtEl>
                                        <p:attrNameLst>
                                          <p:attrName>ppt_y</p:attrName>
                                        </p:attrNameLst>
                                      </p:cBhvr>
                                      <p:tavLst>
                                        <p:tav tm="0">
                                          <p:val>
                                            <p:strVal val="#ppt_y-.1"/>
                                          </p:val>
                                        </p:tav>
                                        <p:tav tm="100000">
                                          <p:val>
                                            <p:strVal val="#ppt_y"/>
                                          </p:val>
                                        </p:tav>
                                      </p:tavLst>
                                    </p:anim>
                                  </p:childTnLst>
                                </p:cTn>
                              </p:par>
                            </p:childTnLst>
                          </p:cTn>
                        </p:par>
                        <p:par>
                          <p:cTn id="80" fill="hold">
                            <p:stCondLst>
                              <p:cond delay="107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11250"/>
                            </p:stCondLst>
                            <p:childTnLst>
                              <p:par>
                                <p:cTn id="87" presetID="42"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anim calcmode="lin" valueType="num">
                                      <p:cBhvr>
                                        <p:cTn id="90" dur="1000" fill="hold"/>
                                        <p:tgtEl>
                                          <p:spTgt spid="85"/>
                                        </p:tgtEl>
                                        <p:attrNameLst>
                                          <p:attrName>ppt_x</p:attrName>
                                        </p:attrNameLst>
                                      </p:cBhvr>
                                      <p:tavLst>
                                        <p:tav tm="0">
                                          <p:val>
                                            <p:strVal val="#ppt_x"/>
                                          </p:val>
                                        </p:tav>
                                        <p:tav tm="100000">
                                          <p:val>
                                            <p:strVal val="#ppt_x"/>
                                          </p:val>
                                        </p:tav>
                                      </p:tavLst>
                                    </p:anim>
                                    <p:anim calcmode="lin" valueType="num">
                                      <p:cBhvr>
                                        <p:cTn id="91" dur="1000" fill="hold"/>
                                        <p:tgtEl>
                                          <p:spTgt spid="85"/>
                                        </p:tgtEl>
                                        <p:attrNameLst>
                                          <p:attrName>ppt_y</p:attrName>
                                        </p:attrNameLst>
                                      </p:cBhvr>
                                      <p:tavLst>
                                        <p:tav tm="0">
                                          <p:val>
                                            <p:strVal val="#ppt_y+.1"/>
                                          </p:val>
                                        </p:tav>
                                        <p:tav tm="100000">
                                          <p:val>
                                            <p:strVal val="#ppt_y"/>
                                          </p:val>
                                        </p:tav>
                                      </p:tavLst>
                                    </p:anim>
                                  </p:childTnLst>
                                </p:cTn>
                              </p:par>
                            </p:childTnLst>
                          </p:cTn>
                        </p:par>
                        <p:par>
                          <p:cTn id="92" fill="hold">
                            <p:stCondLst>
                              <p:cond delay="12250"/>
                            </p:stCondLst>
                            <p:childTnLst>
                              <p:par>
                                <p:cTn id="93" presetID="47" presetClass="entr" presetSubtype="0"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fade">
                                      <p:cBhvr>
                                        <p:cTn id="95" dur="1000"/>
                                        <p:tgtEl>
                                          <p:spTgt spid="54"/>
                                        </p:tgtEl>
                                      </p:cBhvr>
                                    </p:animEffect>
                                    <p:anim calcmode="lin" valueType="num">
                                      <p:cBhvr>
                                        <p:cTn id="96" dur="1000" fill="hold"/>
                                        <p:tgtEl>
                                          <p:spTgt spid="54"/>
                                        </p:tgtEl>
                                        <p:attrNameLst>
                                          <p:attrName>ppt_x</p:attrName>
                                        </p:attrNameLst>
                                      </p:cBhvr>
                                      <p:tavLst>
                                        <p:tav tm="0">
                                          <p:val>
                                            <p:strVal val="#ppt_x"/>
                                          </p:val>
                                        </p:tav>
                                        <p:tav tm="100000">
                                          <p:val>
                                            <p:strVal val="#ppt_x"/>
                                          </p:val>
                                        </p:tav>
                                      </p:tavLst>
                                    </p:anim>
                                    <p:anim calcmode="lin" valueType="num">
                                      <p:cBhvr>
                                        <p:cTn id="97" dur="1000" fill="hold"/>
                                        <p:tgtEl>
                                          <p:spTgt spid="54"/>
                                        </p:tgtEl>
                                        <p:attrNameLst>
                                          <p:attrName>ppt_y</p:attrName>
                                        </p:attrNameLst>
                                      </p:cBhvr>
                                      <p:tavLst>
                                        <p:tav tm="0">
                                          <p:val>
                                            <p:strVal val="#ppt_y-.1"/>
                                          </p:val>
                                        </p:tav>
                                        <p:tav tm="100000">
                                          <p:val>
                                            <p:strVal val="#ppt_y"/>
                                          </p:val>
                                        </p:tav>
                                      </p:tavLst>
                                    </p:anim>
                                  </p:childTnLst>
                                </p:cTn>
                              </p:par>
                            </p:childTnLst>
                          </p:cTn>
                        </p:par>
                        <p:par>
                          <p:cTn id="98" fill="hold">
                            <p:stCondLst>
                              <p:cond delay="13250"/>
                            </p:stCondLst>
                            <p:childTnLst>
                              <p:par>
                                <p:cTn id="99" presetID="53" presetClass="entr" presetSubtype="16" fill="hold" nodeType="afterEffect">
                                  <p:stCondLst>
                                    <p:cond delay="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3750"/>
                            </p:stCondLst>
                            <p:childTnLst>
                              <p:par>
                                <p:cTn id="105" presetID="42" presetClass="entr" presetSubtype="0" fill="hold" nodeType="after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1000"/>
                                        <p:tgtEl>
                                          <p:spTgt spid="91"/>
                                        </p:tgtEl>
                                      </p:cBhvr>
                                    </p:animEffect>
                                    <p:anim calcmode="lin" valueType="num">
                                      <p:cBhvr>
                                        <p:cTn id="108" dur="1000" fill="hold"/>
                                        <p:tgtEl>
                                          <p:spTgt spid="91"/>
                                        </p:tgtEl>
                                        <p:attrNameLst>
                                          <p:attrName>ppt_x</p:attrName>
                                        </p:attrNameLst>
                                      </p:cBhvr>
                                      <p:tavLst>
                                        <p:tav tm="0">
                                          <p:val>
                                            <p:strVal val="#ppt_x"/>
                                          </p:val>
                                        </p:tav>
                                        <p:tav tm="100000">
                                          <p:val>
                                            <p:strVal val="#ppt_x"/>
                                          </p:val>
                                        </p:tav>
                                      </p:tavLst>
                                    </p:anim>
                                    <p:anim calcmode="lin" valueType="num">
                                      <p:cBhvr>
                                        <p:cTn id="109" dur="1000" fill="hold"/>
                                        <p:tgtEl>
                                          <p:spTgt spid="91"/>
                                        </p:tgtEl>
                                        <p:attrNameLst>
                                          <p:attrName>ppt_y</p:attrName>
                                        </p:attrNameLst>
                                      </p:cBhvr>
                                      <p:tavLst>
                                        <p:tav tm="0">
                                          <p:val>
                                            <p:strVal val="#ppt_y+.1"/>
                                          </p:val>
                                        </p:tav>
                                        <p:tav tm="100000">
                                          <p:val>
                                            <p:strVal val="#ppt_y"/>
                                          </p:val>
                                        </p:tav>
                                      </p:tavLst>
                                    </p:anim>
                                  </p:childTnLst>
                                </p:cTn>
                              </p:par>
                            </p:childTnLst>
                          </p:cTn>
                        </p:par>
                        <p:par>
                          <p:cTn id="110" fill="hold">
                            <p:stCondLst>
                              <p:cond delay="14750"/>
                            </p:stCondLst>
                            <p:childTnLst>
                              <p:par>
                                <p:cTn id="111" presetID="47" presetClass="entr" presetSubtype="0" fill="hold" grpId="0" nodeType="after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anim calcmode="lin" valueType="num">
                                      <p:cBhvr>
                                        <p:cTn id="114" dur="1000" fill="hold"/>
                                        <p:tgtEl>
                                          <p:spTgt spid="58"/>
                                        </p:tgtEl>
                                        <p:attrNameLst>
                                          <p:attrName>ppt_x</p:attrName>
                                        </p:attrNameLst>
                                      </p:cBhvr>
                                      <p:tavLst>
                                        <p:tav tm="0">
                                          <p:val>
                                            <p:strVal val="#ppt_x"/>
                                          </p:val>
                                        </p:tav>
                                        <p:tav tm="100000">
                                          <p:val>
                                            <p:strVal val="#ppt_x"/>
                                          </p:val>
                                        </p:tav>
                                      </p:tavLst>
                                    </p:anim>
                                    <p:anim calcmode="lin" valueType="num">
                                      <p:cBhvr>
                                        <p:cTn id="11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1198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2016-10-30T20:54:43Z</dcterms:modified>
</cp:coreProperties>
</file>