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4" name="Рисунок 3"/>
          <p:cNvSpPr>
            <a:spLocks noGrp="1"/>
          </p:cNvSpPr>
          <p:nvPr>
            <p:ph type="pic" sz="quarter" idx="13"/>
          </p:nvPr>
        </p:nvSpPr>
        <p:spPr>
          <a:xfrm>
            <a:off x="954088" y="1685572"/>
            <a:ext cx="2474912" cy="1881496"/>
          </a:xfrm>
        </p:spPr>
        <p:txBody>
          <a:bodyPr/>
          <a:lstStyle/>
          <a:p>
            <a:endParaRPr lang="ru-RU"/>
          </a:p>
        </p:txBody>
      </p:sp>
      <p:sp>
        <p:nvSpPr>
          <p:cNvPr id="8" name="Рисунок 3"/>
          <p:cNvSpPr>
            <a:spLocks noGrp="1"/>
          </p:cNvSpPr>
          <p:nvPr>
            <p:ph type="pic" sz="quarter" idx="14"/>
          </p:nvPr>
        </p:nvSpPr>
        <p:spPr>
          <a:xfrm>
            <a:off x="3585880" y="1685572"/>
            <a:ext cx="2474912" cy="1881496"/>
          </a:xfrm>
        </p:spPr>
        <p:txBody>
          <a:bodyPr/>
          <a:lstStyle/>
          <a:p>
            <a:endParaRPr lang="ru-RU"/>
          </a:p>
        </p:txBody>
      </p:sp>
      <p:sp>
        <p:nvSpPr>
          <p:cNvPr id="12" name="Рисунок 3"/>
          <p:cNvSpPr>
            <a:spLocks noGrp="1"/>
          </p:cNvSpPr>
          <p:nvPr>
            <p:ph type="pic" sz="quarter" idx="15"/>
          </p:nvPr>
        </p:nvSpPr>
        <p:spPr>
          <a:xfrm>
            <a:off x="6217672" y="1685572"/>
            <a:ext cx="2474912" cy="1881496"/>
          </a:xfrm>
        </p:spPr>
        <p:txBody>
          <a:bodyPr/>
          <a:lstStyle/>
          <a:p>
            <a:endParaRPr lang="ru-RU"/>
          </a:p>
        </p:txBody>
      </p:sp>
      <p:sp>
        <p:nvSpPr>
          <p:cNvPr id="13" name="Рисунок 3"/>
          <p:cNvSpPr>
            <a:spLocks noGrp="1"/>
          </p:cNvSpPr>
          <p:nvPr>
            <p:ph type="pic" sz="quarter" idx="16"/>
          </p:nvPr>
        </p:nvSpPr>
        <p:spPr>
          <a:xfrm>
            <a:off x="8849466" y="1685572"/>
            <a:ext cx="2474912" cy="1881496"/>
          </a:xfrm>
        </p:spPr>
        <p:txBody>
          <a:bodyPr/>
          <a:lstStyle/>
          <a:p>
            <a:endParaRPr lang="ru-RU"/>
          </a:p>
        </p:txBody>
      </p:sp>
      <p:sp>
        <p:nvSpPr>
          <p:cNvPr id="14" name="Рисунок 3"/>
          <p:cNvSpPr>
            <a:spLocks noGrp="1"/>
          </p:cNvSpPr>
          <p:nvPr>
            <p:ph type="pic" sz="quarter" idx="17"/>
          </p:nvPr>
        </p:nvSpPr>
        <p:spPr>
          <a:xfrm>
            <a:off x="954088" y="3721091"/>
            <a:ext cx="2474912" cy="1881496"/>
          </a:xfrm>
        </p:spPr>
        <p:txBody>
          <a:bodyPr/>
          <a:lstStyle/>
          <a:p>
            <a:endParaRPr lang="ru-RU"/>
          </a:p>
        </p:txBody>
      </p:sp>
      <p:sp>
        <p:nvSpPr>
          <p:cNvPr id="15" name="Рисунок 3"/>
          <p:cNvSpPr>
            <a:spLocks noGrp="1"/>
          </p:cNvSpPr>
          <p:nvPr>
            <p:ph type="pic" sz="quarter" idx="18"/>
          </p:nvPr>
        </p:nvSpPr>
        <p:spPr>
          <a:xfrm>
            <a:off x="3585880" y="3721091"/>
            <a:ext cx="2474912" cy="1881496"/>
          </a:xfrm>
        </p:spPr>
        <p:txBody>
          <a:bodyPr/>
          <a:lstStyle/>
          <a:p>
            <a:endParaRPr lang="ru-RU"/>
          </a:p>
        </p:txBody>
      </p:sp>
      <p:sp>
        <p:nvSpPr>
          <p:cNvPr id="16" name="Рисунок 3"/>
          <p:cNvSpPr>
            <a:spLocks noGrp="1"/>
          </p:cNvSpPr>
          <p:nvPr>
            <p:ph type="pic" sz="quarter" idx="19"/>
          </p:nvPr>
        </p:nvSpPr>
        <p:spPr>
          <a:xfrm>
            <a:off x="6217672" y="3721091"/>
            <a:ext cx="2474912" cy="1881496"/>
          </a:xfrm>
        </p:spPr>
        <p:txBody>
          <a:bodyPr/>
          <a:lstStyle/>
          <a:p>
            <a:endParaRPr lang="ru-RU"/>
          </a:p>
        </p:txBody>
      </p:sp>
      <p:sp>
        <p:nvSpPr>
          <p:cNvPr id="17" name="Рисунок 3"/>
          <p:cNvSpPr>
            <a:spLocks noGrp="1"/>
          </p:cNvSpPr>
          <p:nvPr>
            <p:ph type="pic" sz="quarter" idx="20"/>
          </p:nvPr>
        </p:nvSpPr>
        <p:spPr>
          <a:xfrm>
            <a:off x="8849466" y="3721091"/>
            <a:ext cx="2474912" cy="1881496"/>
          </a:xfrm>
        </p:spPr>
        <p:txBody>
          <a:bodyPr/>
          <a:lstStyle/>
          <a:p>
            <a:endParaRPr lang="ru-RU"/>
          </a:p>
        </p:txBody>
      </p:sp>
    </p:spTree>
    <p:extLst>
      <p:ext uri="{BB962C8B-B14F-4D97-AF65-F5344CB8AC3E}">
        <p14:creationId xmlns:p14="http://schemas.microsoft.com/office/powerpoint/2010/main" val="173344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27"/>
          <p:cNvSpPr/>
          <p:nvPr/>
        </p:nvSpPr>
        <p:spPr bwMode="auto">
          <a:xfrm>
            <a:off x="407540"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2"/>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grpSp>
        <p:nvGrpSpPr>
          <p:cNvPr id="32" name="Group 31"/>
          <p:cNvGrpSpPr/>
          <p:nvPr/>
        </p:nvGrpSpPr>
        <p:grpSpPr>
          <a:xfrm>
            <a:off x="134391" y="1263512"/>
            <a:ext cx="545053" cy="545053"/>
            <a:chOff x="3627257" y="1522972"/>
            <a:chExt cx="454211" cy="454211"/>
          </a:xfrm>
          <a:effectLst>
            <a:outerShdw blurRad="50800" dist="38100" dir="2700000" algn="tl" rotWithShape="0">
              <a:prstClr val="black">
                <a:alpha val="40000"/>
              </a:prstClr>
            </a:outerShdw>
          </a:effectLst>
        </p:grpSpPr>
        <p:sp>
          <p:nvSpPr>
            <p:cNvPr id="33" name="Капля 25"/>
            <p:cNvSpPr/>
            <p:nvPr/>
          </p:nvSpPr>
          <p:spPr>
            <a:xfrm rot="5400000">
              <a:off x="3627257" y="1522972"/>
              <a:ext cx="454211" cy="454211"/>
            </a:xfrm>
            <a:prstGeom prst="teardrop">
              <a:avLst/>
            </a:prstGeom>
            <a:solidFill>
              <a:srgbClr val="44D7F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37" name="TextBox 36"/>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1</a:t>
              </a:r>
              <a:endParaRPr lang="ru-RU" sz="2000" b="1" dirty="0">
                <a:solidFill>
                  <a:schemeClr val="bg1"/>
                </a:solidFill>
                <a:latin typeface="+mj-lt"/>
                <a:ea typeface="Roboto Light" panose="02000000000000000000" pitchFamily="2" charset="0"/>
              </a:endParaRPr>
            </a:p>
          </p:txBody>
        </p:sp>
      </p:grpSp>
      <p:sp>
        <p:nvSpPr>
          <p:cNvPr id="45" name="Freeform 44"/>
          <p:cNvSpPr/>
          <p:nvPr/>
        </p:nvSpPr>
        <p:spPr bwMode="auto">
          <a:xfrm>
            <a:off x="4329401"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3"/>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46" name="Freeform 45"/>
          <p:cNvSpPr/>
          <p:nvPr/>
        </p:nvSpPr>
        <p:spPr bwMode="auto">
          <a:xfrm>
            <a:off x="8235497"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4"/>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3" name="Freeform 52"/>
          <p:cNvSpPr/>
          <p:nvPr/>
        </p:nvSpPr>
        <p:spPr bwMode="auto">
          <a:xfrm>
            <a:off x="407540"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5"/>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4" name="Freeform 53"/>
          <p:cNvSpPr/>
          <p:nvPr/>
        </p:nvSpPr>
        <p:spPr bwMode="auto">
          <a:xfrm>
            <a:off x="4329401"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6"/>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8" name="Freeform 57"/>
          <p:cNvSpPr/>
          <p:nvPr/>
        </p:nvSpPr>
        <p:spPr bwMode="auto">
          <a:xfrm>
            <a:off x="8235497"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7"/>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grpSp>
        <p:nvGrpSpPr>
          <p:cNvPr id="12" name="Group 11"/>
          <p:cNvGrpSpPr/>
          <p:nvPr/>
        </p:nvGrpSpPr>
        <p:grpSpPr>
          <a:xfrm>
            <a:off x="406295" y="3310759"/>
            <a:ext cx="3469533" cy="576960"/>
            <a:chOff x="406295" y="3310759"/>
            <a:chExt cx="3469533" cy="576960"/>
          </a:xfrm>
        </p:grpSpPr>
        <p:sp>
          <p:nvSpPr>
            <p:cNvPr id="63" name="Freeform 62"/>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44D7FB">
                <a:alpha val="75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7" name="TextBox 6"/>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64" name="Group 63"/>
          <p:cNvGrpSpPr/>
          <p:nvPr/>
        </p:nvGrpSpPr>
        <p:grpSpPr>
          <a:xfrm>
            <a:off x="4061148" y="1279670"/>
            <a:ext cx="545053" cy="545053"/>
            <a:chOff x="3627257" y="1522972"/>
            <a:chExt cx="454211" cy="454211"/>
          </a:xfrm>
          <a:effectLst>
            <a:outerShdw blurRad="50800" dist="38100" dir="2700000" algn="tl" rotWithShape="0">
              <a:prstClr val="black">
                <a:alpha val="40000"/>
              </a:prstClr>
            </a:outerShdw>
          </a:effectLst>
        </p:grpSpPr>
        <p:sp>
          <p:nvSpPr>
            <p:cNvPr id="65" name="Капля 25"/>
            <p:cNvSpPr/>
            <p:nvPr/>
          </p:nvSpPr>
          <p:spPr>
            <a:xfrm rot="5400000">
              <a:off x="3627257" y="1522972"/>
              <a:ext cx="454211" cy="454211"/>
            </a:xfrm>
            <a:prstGeom prst="teardrop">
              <a:avLst/>
            </a:prstGeom>
            <a:solidFill>
              <a:srgbClr val="36B8E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66" name="TextBox 65"/>
            <p:cNvSpPr txBox="1"/>
            <p:nvPr/>
          </p:nvSpPr>
          <p:spPr>
            <a:xfrm>
              <a:off x="3627258" y="1556496"/>
              <a:ext cx="454210" cy="333425"/>
            </a:xfrm>
            <a:prstGeom prst="rect">
              <a:avLst/>
            </a:prstGeom>
            <a:noFill/>
          </p:spPr>
          <p:txBody>
            <a:bodyPr wrap="square" rtlCol="0">
              <a:spAutoFit/>
            </a:bodyPr>
            <a:lstStyle/>
            <a:p>
              <a:pPr algn="ctr"/>
              <a:r>
                <a:rPr lang="ru-RU" sz="2000" b="1" dirty="0">
                  <a:solidFill>
                    <a:schemeClr val="bg1"/>
                  </a:solidFill>
                  <a:latin typeface="+mj-lt"/>
                  <a:ea typeface="Roboto Light" panose="02000000000000000000" pitchFamily="2" charset="0"/>
                </a:rPr>
                <a:t>2</a:t>
              </a:r>
            </a:p>
          </p:txBody>
        </p:sp>
      </p:grpSp>
      <p:grpSp>
        <p:nvGrpSpPr>
          <p:cNvPr id="67" name="Group 66"/>
          <p:cNvGrpSpPr/>
          <p:nvPr/>
        </p:nvGrpSpPr>
        <p:grpSpPr>
          <a:xfrm>
            <a:off x="4333052" y="3326917"/>
            <a:ext cx="3469533" cy="576960"/>
            <a:chOff x="406295" y="3310759"/>
            <a:chExt cx="3469533" cy="576960"/>
          </a:xfrm>
        </p:grpSpPr>
        <p:sp>
          <p:nvSpPr>
            <p:cNvPr id="68" name="Freeform 67"/>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36B8E3">
                <a:alpha val="75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69" name="TextBox 68"/>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70" name="Group 69"/>
          <p:cNvGrpSpPr/>
          <p:nvPr/>
        </p:nvGrpSpPr>
        <p:grpSpPr>
          <a:xfrm>
            <a:off x="7961804" y="1263512"/>
            <a:ext cx="545053" cy="545053"/>
            <a:chOff x="3627257" y="1522972"/>
            <a:chExt cx="454211" cy="454211"/>
          </a:xfrm>
          <a:effectLst>
            <a:outerShdw blurRad="50800" dist="38100" dir="2700000" algn="tl" rotWithShape="0">
              <a:prstClr val="black">
                <a:alpha val="40000"/>
              </a:prstClr>
            </a:outerShdw>
          </a:effectLst>
        </p:grpSpPr>
        <p:sp>
          <p:nvSpPr>
            <p:cNvPr id="71" name="Капля 25"/>
            <p:cNvSpPr/>
            <p:nvPr/>
          </p:nvSpPr>
          <p:spPr>
            <a:xfrm rot="5400000">
              <a:off x="3627257" y="1522972"/>
              <a:ext cx="454211" cy="454211"/>
            </a:xfrm>
            <a:prstGeom prst="teardrop">
              <a:avLst/>
            </a:prstGeom>
            <a:solidFill>
              <a:srgbClr val="239B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sp>
          <p:nvSpPr>
            <p:cNvPr id="72" name="TextBox 71"/>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3</a:t>
              </a:r>
              <a:endParaRPr lang="ru-RU" sz="2000" b="1" dirty="0">
                <a:solidFill>
                  <a:schemeClr val="bg1"/>
                </a:solidFill>
                <a:latin typeface="+mj-lt"/>
                <a:ea typeface="Roboto Light" panose="02000000000000000000" pitchFamily="2" charset="0"/>
              </a:endParaRPr>
            </a:p>
          </p:txBody>
        </p:sp>
      </p:grpSp>
      <p:grpSp>
        <p:nvGrpSpPr>
          <p:cNvPr id="73" name="Group 72"/>
          <p:cNvGrpSpPr/>
          <p:nvPr/>
        </p:nvGrpSpPr>
        <p:grpSpPr>
          <a:xfrm>
            <a:off x="8233708" y="3310759"/>
            <a:ext cx="3469533" cy="576960"/>
            <a:chOff x="406295" y="3310759"/>
            <a:chExt cx="3469533" cy="576960"/>
          </a:xfrm>
        </p:grpSpPr>
        <p:sp>
          <p:nvSpPr>
            <p:cNvPr id="74" name="Freeform 73"/>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239BD3">
                <a:alpha val="75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75" name="TextBox 74"/>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76" name="Group 75"/>
          <p:cNvGrpSpPr/>
          <p:nvPr/>
        </p:nvGrpSpPr>
        <p:grpSpPr>
          <a:xfrm>
            <a:off x="133789" y="4001452"/>
            <a:ext cx="545053" cy="545053"/>
            <a:chOff x="3627257" y="1522972"/>
            <a:chExt cx="454211" cy="454211"/>
          </a:xfrm>
          <a:effectLst>
            <a:outerShdw blurRad="50800" dist="38100" dir="2700000" algn="tl" rotWithShape="0">
              <a:prstClr val="black">
                <a:alpha val="40000"/>
              </a:prstClr>
            </a:outerShdw>
          </a:effectLst>
        </p:grpSpPr>
        <p:sp>
          <p:nvSpPr>
            <p:cNvPr id="77" name="Капля 25"/>
            <p:cNvSpPr/>
            <p:nvPr/>
          </p:nvSpPr>
          <p:spPr>
            <a:xfrm rot="5400000">
              <a:off x="3627257" y="1522972"/>
              <a:ext cx="454211" cy="454211"/>
            </a:xfrm>
            <a:prstGeom prst="teardrop">
              <a:avLst/>
            </a:prstGeom>
            <a:solidFill>
              <a:srgbClr val="157E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sp>
          <p:nvSpPr>
            <p:cNvPr id="78" name="TextBox 77"/>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4</a:t>
              </a:r>
              <a:endParaRPr lang="ru-RU" sz="2000" b="1" dirty="0">
                <a:solidFill>
                  <a:schemeClr val="bg1"/>
                </a:solidFill>
                <a:latin typeface="+mj-lt"/>
                <a:ea typeface="Roboto Light" panose="02000000000000000000" pitchFamily="2" charset="0"/>
              </a:endParaRPr>
            </a:p>
          </p:txBody>
        </p:sp>
      </p:grpSp>
      <p:grpSp>
        <p:nvGrpSpPr>
          <p:cNvPr id="79" name="Group 78"/>
          <p:cNvGrpSpPr/>
          <p:nvPr/>
        </p:nvGrpSpPr>
        <p:grpSpPr>
          <a:xfrm>
            <a:off x="405693" y="6048699"/>
            <a:ext cx="3469533" cy="576960"/>
            <a:chOff x="406295" y="3310759"/>
            <a:chExt cx="3469533" cy="576960"/>
          </a:xfrm>
        </p:grpSpPr>
        <p:sp>
          <p:nvSpPr>
            <p:cNvPr id="80" name="Freeform 79"/>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157EBF">
                <a:alpha val="75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81" name="TextBox 80"/>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82" name="Group 81"/>
          <p:cNvGrpSpPr/>
          <p:nvPr/>
        </p:nvGrpSpPr>
        <p:grpSpPr>
          <a:xfrm>
            <a:off x="4060546" y="4017610"/>
            <a:ext cx="545053" cy="545053"/>
            <a:chOff x="3627257" y="1522972"/>
            <a:chExt cx="454211" cy="454211"/>
          </a:xfrm>
          <a:effectLst>
            <a:outerShdw blurRad="50800" dist="38100" dir="2700000" algn="tl" rotWithShape="0">
              <a:prstClr val="black">
                <a:alpha val="40000"/>
              </a:prstClr>
            </a:outerShdw>
          </a:effectLst>
        </p:grpSpPr>
        <p:sp>
          <p:nvSpPr>
            <p:cNvPr id="83" name="Капля 25"/>
            <p:cNvSpPr/>
            <p:nvPr/>
          </p:nvSpPr>
          <p:spPr>
            <a:xfrm rot="5400000">
              <a:off x="3627257" y="1522972"/>
              <a:ext cx="454211" cy="454211"/>
            </a:xfrm>
            <a:prstGeom prst="teardrop">
              <a:avLst/>
            </a:prstGeom>
            <a:solidFill>
              <a:srgbClr val="0967B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84" name="TextBox 83"/>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5</a:t>
              </a:r>
              <a:endParaRPr lang="ru-RU" sz="2000" b="1" dirty="0">
                <a:solidFill>
                  <a:schemeClr val="bg1"/>
                </a:solidFill>
                <a:latin typeface="+mj-lt"/>
                <a:ea typeface="Roboto Light" panose="02000000000000000000" pitchFamily="2" charset="0"/>
              </a:endParaRPr>
            </a:p>
          </p:txBody>
        </p:sp>
      </p:grpSp>
      <p:grpSp>
        <p:nvGrpSpPr>
          <p:cNvPr id="85" name="Group 84"/>
          <p:cNvGrpSpPr/>
          <p:nvPr/>
        </p:nvGrpSpPr>
        <p:grpSpPr>
          <a:xfrm>
            <a:off x="4332450" y="6064857"/>
            <a:ext cx="3469533" cy="576960"/>
            <a:chOff x="406295" y="3310759"/>
            <a:chExt cx="3469533" cy="576960"/>
          </a:xfrm>
        </p:grpSpPr>
        <p:sp>
          <p:nvSpPr>
            <p:cNvPr id="86" name="Freeform 85"/>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0967B9">
                <a:alpha val="75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87" name="TextBox 86"/>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88" name="Group 87"/>
          <p:cNvGrpSpPr/>
          <p:nvPr/>
        </p:nvGrpSpPr>
        <p:grpSpPr>
          <a:xfrm>
            <a:off x="7961202" y="4001452"/>
            <a:ext cx="545053" cy="545053"/>
            <a:chOff x="3627257" y="1522972"/>
            <a:chExt cx="454211" cy="454211"/>
          </a:xfrm>
          <a:effectLst>
            <a:outerShdw blurRad="50800" dist="38100" dir="2700000" algn="tl" rotWithShape="0">
              <a:prstClr val="black">
                <a:alpha val="40000"/>
              </a:prstClr>
            </a:outerShdw>
          </a:effectLst>
        </p:grpSpPr>
        <p:sp>
          <p:nvSpPr>
            <p:cNvPr id="89" name="Капля 25"/>
            <p:cNvSpPr/>
            <p:nvPr/>
          </p:nvSpPr>
          <p:spPr>
            <a:xfrm rot="5400000">
              <a:off x="3627257" y="1522972"/>
              <a:ext cx="454211" cy="454211"/>
            </a:xfrm>
            <a:prstGeom prst="teardrop">
              <a:avLst/>
            </a:prstGeom>
            <a:solidFill>
              <a:srgbClr val="0050A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0" name="TextBox 89"/>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6</a:t>
              </a:r>
              <a:endParaRPr lang="ru-RU" sz="2000" b="1" dirty="0">
                <a:solidFill>
                  <a:schemeClr val="bg1"/>
                </a:solidFill>
                <a:latin typeface="+mj-lt"/>
                <a:ea typeface="Roboto Light" panose="02000000000000000000" pitchFamily="2" charset="0"/>
              </a:endParaRPr>
            </a:p>
          </p:txBody>
        </p:sp>
      </p:grpSp>
      <p:grpSp>
        <p:nvGrpSpPr>
          <p:cNvPr id="91" name="Group 90"/>
          <p:cNvGrpSpPr/>
          <p:nvPr/>
        </p:nvGrpSpPr>
        <p:grpSpPr>
          <a:xfrm>
            <a:off x="8233106" y="6048699"/>
            <a:ext cx="3469533" cy="576960"/>
            <a:chOff x="406295" y="3310759"/>
            <a:chExt cx="3469533" cy="576960"/>
          </a:xfrm>
        </p:grpSpPr>
        <p:sp>
          <p:nvSpPr>
            <p:cNvPr id="92" name="Freeform 91"/>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0050AA">
                <a:alpha val="75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93" name="TextBox 92"/>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47" name="Group 46"/>
          <p:cNvGrpSpPr/>
          <p:nvPr/>
        </p:nvGrpSpPr>
        <p:grpSpPr>
          <a:xfrm>
            <a:off x="3341511" y="258228"/>
            <a:ext cx="5508978" cy="954108"/>
            <a:chOff x="3341511" y="258228"/>
            <a:chExt cx="5508978" cy="954108"/>
          </a:xfrm>
        </p:grpSpPr>
        <p:sp>
          <p:nvSpPr>
            <p:cNvPr id="48" name="TextBox 4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49" name="TextBox 48"/>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50" name="Picture 49">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36444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750"/>
                                        <p:tgtEl>
                                          <p:spTgt spid="4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500" fill="hold"/>
                                        <p:tgtEl>
                                          <p:spTgt spid="32"/>
                                        </p:tgtEl>
                                        <p:attrNameLst>
                                          <p:attrName>ppt_w</p:attrName>
                                        </p:attrNameLst>
                                      </p:cBhvr>
                                      <p:tavLst>
                                        <p:tav tm="0">
                                          <p:val>
                                            <p:fltVal val="0"/>
                                          </p:val>
                                        </p:tav>
                                        <p:tav tm="100000">
                                          <p:val>
                                            <p:strVal val="#ppt_w"/>
                                          </p:val>
                                        </p:tav>
                                      </p:tavLst>
                                    </p:anim>
                                    <p:anim calcmode="lin" valueType="num">
                                      <p:cBhvr>
                                        <p:cTn id="12" dur="500" fill="hold"/>
                                        <p:tgtEl>
                                          <p:spTgt spid="32"/>
                                        </p:tgtEl>
                                        <p:attrNameLst>
                                          <p:attrName>ppt_h</p:attrName>
                                        </p:attrNameLst>
                                      </p:cBhvr>
                                      <p:tavLst>
                                        <p:tav tm="0">
                                          <p:val>
                                            <p:fltVal val="0"/>
                                          </p:val>
                                        </p:tav>
                                        <p:tav tm="100000">
                                          <p:val>
                                            <p:strVal val="#ppt_h"/>
                                          </p:val>
                                        </p:tav>
                                      </p:tavLst>
                                    </p:anim>
                                    <p:animEffect transition="in" filter="fade">
                                      <p:cBhvr>
                                        <p:cTn id="13" dur="500"/>
                                        <p:tgtEl>
                                          <p:spTgt spid="32"/>
                                        </p:tgtEl>
                                      </p:cBhvr>
                                    </p:animEffect>
                                  </p:childTnLst>
                                </p:cTn>
                              </p:par>
                            </p:childTnLst>
                          </p:cTn>
                        </p:par>
                        <p:par>
                          <p:cTn id="14" fill="hold">
                            <p:stCondLst>
                              <p:cond delay="1250"/>
                            </p:stCondLst>
                            <p:childTnLst>
                              <p:par>
                                <p:cTn id="15" presetID="42" presetClass="entr" presetSubtype="0"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1000" fill="hold"/>
                                        <p:tgtEl>
                                          <p:spTgt spid="12"/>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7" presetClass="entr" presetSubtype="0" fill="hold" grpId="0"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1000"/>
                                        <p:tgtEl>
                                          <p:spTgt spid="28"/>
                                        </p:tgtEl>
                                      </p:cBhvr>
                                    </p:animEffect>
                                    <p:anim calcmode="lin" valueType="num">
                                      <p:cBhvr>
                                        <p:cTn id="24" dur="1000" fill="hold"/>
                                        <p:tgtEl>
                                          <p:spTgt spid="28"/>
                                        </p:tgtEl>
                                        <p:attrNameLst>
                                          <p:attrName>ppt_x</p:attrName>
                                        </p:attrNameLst>
                                      </p:cBhvr>
                                      <p:tavLst>
                                        <p:tav tm="0">
                                          <p:val>
                                            <p:strVal val="#ppt_x"/>
                                          </p:val>
                                        </p:tav>
                                        <p:tav tm="100000">
                                          <p:val>
                                            <p:strVal val="#ppt_x"/>
                                          </p:val>
                                        </p:tav>
                                      </p:tavLst>
                                    </p:anim>
                                    <p:anim calcmode="lin" valueType="num">
                                      <p:cBhvr>
                                        <p:cTn id="25" dur="1000" fill="hold"/>
                                        <p:tgtEl>
                                          <p:spTgt spid="28"/>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53" presetClass="entr" presetSubtype="16" fill="hold" nodeType="afterEffect">
                                  <p:stCondLst>
                                    <p:cond delay="0"/>
                                  </p:stCondLst>
                                  <p:childTnLst>
                                    <p:set>
                                      <p:cBhvr>
                                        <p:cTn id="28" dur="1" fill="hold">
                                          <p:stCondLst>
                                            <p:cond delay="0"/>
                                          </p:stCondLst>
                                        </p:cTn>
                                        <p:tgtEl>
                                          <p:spTgt spid="64"/>
                                        </p:tgtEl>
                                        <p:attrNameLst>
                                          <p:attrName>style.visibility</p:attrName>
                                        </p:attrNameLst>
                                      </p:cBhvr>
                                      <p:to>
                                        <p:strVal val="visible"/>
                                      </p:to>
                                    </p:set>
                                    <p:anim calcmode="lin" valueType="num">
                                      <p:cBhvr>
                                        <p:cTn id="29" dur="500" fill="hold"/>
                                        <p:tgtEl>
                                          <p:spTgt spid="64"/>
                                        </p:tgtEl>
                                        <p:attrNameLst>
                                          <p:attrName>ppt_w</p:attrName>
                                        </p:attrNameLst>
                                      </p:cBhvr>
                                      <p:tavLst>
                                        <p:tav tm="0">
                                          <p:val>
                                            <p:fltVal val="0"/>
                                          </p:val>
                                        </p:tav>
                                        <p:tav tm="100000">
                                          <p:val>
                                            <p:strVal val="#ppt_w"/>
                                          </p:val>
                                        </p:tav>
                                      </p:tavLst>
                                    </p:anim>
                                    <p:anim calcmode="lin" valueType="num">
                                      <p:cBhvr>
                                        <p:cTn id="30" dur="500" fill="hold"/>
                                        <p:tgtEl>
                                          <p:spTgt spid="64"/>
                                        </p:tgtEl>
                                        <p:attrNameLst>
                                          <p:attrName>ppt_h</p:attrName>
                                        </p:attrNameLst>
                                      </p:cBhvr>
                                      <p:tavLst>
                                        <p:tav tm="0">
                                          <p:val>
                                            <p:fltVal val="0"/>
                                          </p:val>
                                        </p:tav>
                                        <p:tav tm="100000">
                                          <p:val>
                                            <p:strVal val="#ppt_h"/>
                                          </p:val>
                                        </p:tav>
                                      </p:tavLst>
                                    </p:anim>
                                    <p:animEffect transition="in" filter="fade">
                                      <p:cBhvr>
                                        <p:cTn id="31" dur="500"/>
                                        <p:tgtEl>
                                          <p:spTgt spid="64"/>
                                        </p:tgtEl>
                                      </p:cBhvr>
                                    </p:animEffect>
                                  </p:childTnLst>
                                </p:cTn>
                              </p:par>
                            </p:childTnLst>
                          </p:cTn>
                        </p:par>
                        <p:par>
                          <p:cTn id="32" fill="hold">
                            <p:stCondLst>
                              <p:cond delay="3750"/>
                            </p:stCondLst>
                            <p:childTnLst>
                              <p:par>
                                <p:cTn id="33" presetID="42" presetClass="entr" presetSubtype="0" fill="hold" nodeType="afterEffect">
                                  <p:stCondLst>
                                    <p:cond delay="0"/>
                                  </p:stCondLst>
                                  <p:childTnLst>
                                    <p:set>
                                      <p:cBhvr>
                                        <p:cTn id="34" dur="1" fill="hold">
                                          <p:stCondLst>
                                            <p:cond delay="0"/>
                                          </p:stCondLst>
                                        </p:cTn>
                                        <p:tgtEl>
                                          <p:spTgt spid="67"/>
                                        </p:tgtEl>
                                        <p:attrNameLst>
                                          <p:attrName>style.visibility</p:attrName>
                                        </p:attrNameLst>
                                      </p:cBhvr>
                                      <p:to>
                                        <p:strVal val="visible"/>
                                      </p:to>
                                    </p:set>
                                    <p:animEffect transition="in" filter="fade">
                                      <p:cBhvr>
                                        <p:cTn id="35" dur="1000"/>
                                        <p:tgtEl>
                                          <p:spTgt spid="67"/>
                                        </p:tgtEl>
                                      </p:cBhvr>
                                    </p:animEffect>
                                    <p:anim calcmode="lin" valueType="num">
                                      <p:cBhvr>
                                        <p:cTn id="36" dur="1000" fill="hold"/>
                                        <p:tgtEl>
                                          <p:spTgt spid="67"/>
                                        </p:tgtEl>
                                        <p:attrNameLst>
                                          <p:attrName>ppt_x</p:attrName>
                                        </p:attrNameLst>
                                      </p:cBhvr>
                                      <p:tavLst>
                                        <p:tav tm="0">
                                          <p:val>
                                            <p:strVal val="#ppt_x"/>
                                          </p:val>
                                        </p:tav>
                                        <p:tav tm="100000">
                                          <p:val>
                                            <p:strVal val="#ppt_x"/>
                                          </p:val>
                                        </p:tav>
                                      </p:tavLst>
                                    </p:anim>
                                    <p:anim calcmode="lin" valueType="num">
                                      <p:cBhvr>
                                        <p:cTn id="37" dur="1000" fill="hold"/>
                                        <p:tgtEl>
                                          <p:spTgt spid="67"/>
                                        </p:tgtEl>
                                        <p:attrNameLst>
                                          <p:attrName>ppt_y</p:attrName>
                                        </p:attrNameLst>
                                      </p:cBhvr>
                                      <p:tavLst>
                                        <p:tav tm="0">
                                          <p:val>
                                            <p:strVal val="#ppt_y+.1"/>
                                          </p:val>
                                        </p:tav>
                                        <p:tav tm="100000">
                                          <p:val>
                                            <p:strVal val="#ppt_y"/>
                                          </p:val>
                                        </p:tav>
                                      </p:tavLst>
                                    </p:anim>
                                  </p:childTnLst>
                                </p:cTn>
                              </p:par>
                            </p:childTnLst>
                          </p:cTn>
                        </p:par>
                        <p:par>
                          <p:cTn id="38" fill="hold">
                            <p:stCondLst>
                              <p:cond delay="4750"/>
                            </p:stCondLst>
                            <p:childTnLst>
                              <p:par>
                                <p:cTn id="39" presetID="47" presetClass="entr" presetSubtype="0" fill="hold" grpId="0"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1000"/>
                                        <p:tgtEl>
                                          <p:spTgt spid="45"/>
                                        </p:tgtEl>
                                      </p:cBhvr>
                                    </p:animEffect>
                                    <p:anim calcmode="lin" valueType="num">
                                      <p:cBhvr>
                                        <p:cTn id="42" dur="1000" fill="hold"/>
                                        <p:tgtEl>
                                          <p:spTgt spid="45"/>
                                        </p:tgtEl>
                                        <p:attrNameLst>
                                          <p:attrName>ppt_x</p:attrName>
                                        </p:attrNameLst>
                                      </p:cBhvr>
                                      <p:tavLst>
                                        <p:tav tm="0">
                                          <p:val>
                                            <p:strVal val="#ppt_x"/>
                                          </p:val>
                                        </p:tav>
                                        <p:tav tm="100000">
                                          <p:val>
                                            <p:strVal val="#ppt_x"/>
                                          </p:val>
                                        </p:tav>
                                      </p:tavLst>
                                    </p:anim>
                                    <p:anim calcmode="lin" valueType="num">
                                      <p:cBhvr>
                                        <p:cTn id="43" dur="1000" fill="hold"/>
                                        <p:tgtEl>
                                          <p:spTgt spid="45"/>
                                        </p:tgtEl>
                                        <p:attrNameLst>
                                          <p:attrName>ppt_y</p:attrName>
                                        </p:attrNameLst>
                                      </p:cBhvr>
                                      <p:tavLst>
                                        <p:tav tm="0">
                                          <p:val>
                                            <p:strVal val="#ppt_y-.1"/>
                                          </p:val>
                                        </p:tav>
                                        <p:tav tm="100000">
                                          <p:val>
                                            <p:strVal val="#ppt_y"/>
                                          </p:val>
                                        </p:tav>
                                      </p:tavLst>
                                    </p:anim>
                                  </p:childTnLst>
                                </p:cTn>
                              </p:par>
                            </p:childTnLst>
                          </p:cTn>
                        </p:par>
                        <p:par>
                          <p:cTn id="44" fill="hold">
                            <p:stCondLst>
                              <p:cond delay="5750"/>
                            </p:stCondLst>
                            <p:childTnLst>
                              <p:par>
                                <p:cTn id="45" presetID="53" presetClass="entr" presetSubtype="16" fill="hold" nodeType="afterEffect">
                                  <p:stCondLst>
                                    <p:cond delay="0"/>
                                  </p:stCondLst>
                                  <p:childTnLst>
                                    <p:set>
                                      <p:cBhvr>
                                        <p:cTn id="46" dur="1" fill="hold">
                                          <p:stCondLst>
                                            <p:cond delay="0"/>
                                          </p:stCondLst>
                                        </p:cTn>
                                        <p:tgtEl>
                                          <p:spTgt spid="70"/>
                                        </p:tgtEl>
                                        <p:attrNameLst>
                                          <p:attrName>style.visibility</p:attrName>
                                        </p:attrNameLst>
                                      </p:cBhvr>
                                      <p:to>
                                        <p:strVal val="visible"/>
                                      </p:to>
                                    </p:set>
                                    <p:anim calcmode="lin" valueType="num">
                                      <p:cBhvr>
                                        <p:cTn id="47" dur="500" fill="hold"/>
                                        <p:tgtEl>
                                          <p:spTgt spid="70"/>
                                        </p:tgtEl>
                                        <p:attrNameLst>
                                          <p:attrName>ppt_w</p:attrName>
                                        </p:attrNameLst>
                                      </p:cBhvr>
                                      <p:tavLst>
                                        <p:tav tm="0">
                                          <p:val>
                                            <p:fltVal val="0"/>
                                          </p:val>
                                        </p:tav>
                                        <p:tav tm="100000">
                                          <p:val>
                                            <p:strVal val="#ppt_w"/>
                                          </p:val>
                                        </p:tav>
                                      </p:tavLst>
                                    </p:anim>
                                    <p:anim calcmode="lin" valueType="num">
                                      <p:cBhvr>
                                        <p:cTn id="48" dur="500" fill="hold"/>
                                        <p:tgtEl>
                                          <p:spTgt spid="70"/>
                                        </p:tgtEl>
                                        <p:attrNameLst>
                                          <p:attrName>ppt_h</p:attrName>
                                        </p:attrNameLst>
                                      </p:cBhvr>
                                      <p:tavLst>
                                        <p:tav tm="0">
                                          <p:val>
                                            <p:fltVal val="0"/>
                                          </p:val>
                                        </p:tav>
                                        <p:tav tm="100000">
                                          <p:val>
                                            <p:strVal val="#ppt_h"/>
                                          </p:val>
                                        </p:tav>
                                      </p:tavLst>
                                    </p:anim>
                                    <p:animEffect transition="in" filter="fade">
                                      <p:cBhvr>
                                        <p:cTn id="49" dur="500"/>
                                        <p:tgtEl>
                                          <p:spTgt spid="70"/>
                                        </p:tgtEl>
                                      </p:cBhvr>
                                    </p:animEffect>
                                  </p:childTnLst>
                                </p:cTn>
                              </p:par>
                            </p:childTnLst>
                          </p:cTn>
                        </p:par>
                        <p:par>
                          <p:cTn id="50" fill="hold">
                            <p:stCondLst>
                              <p:cond delay="6250"/>
                            </p:stCondLst>
                            <p:childTnLst>
                              <p:par>
                                <p:cTn id="51" presetID="42" presetClass="entr" presetSubtype="0" fill="hold" nodeType="afterEffect">
                                  <p:stCondLst>
                                    <p:cond delay="0"/>
                                  </p:stCondLst>
                                  <p:childTnLst>
                                    <p:set>
                                      <p:cBhvr>
                                        <p:cTn id="52" dur="1" fill="hold">
                                          <p:stCondLst>
                                            <p:cond delay="0"/>
                                          </p:stCondLst>
                                        </p:cTn>
                                        <p:tgtEl>
                                          <p:spTgt spid="73"/>
                                        </p:tgtEl>
                                        <p:attrNameLst>
                                          <p:attrName>style.visibility</p:attrName>
                                        </p:attrNameLst>
                                      </p:cBhvr>
                                      <p:to>
                                        <p:strVal val="visible"/>
                                      </p:to>
                                    </p:set>
                                    <p:animEffect transition="in" filter="fade">
                                      <p:cBhvr>
                                        <p:cTn id="53" dur="1000"/>
                                        <p:tgtEl>
                                          <p:spTgt spid="73"/>
                                        </p:tgtEl>
                                      </p:cBhvr>
                                    </p:animEffect>
                                    <p:anim calcmode="lin" valueType="num">
                                      <p:cBhvr>
                                        <p:cTn id="54" dur="1000" fill="hold"/>
                                        <p:tgtEl>
                                          <p:spTgt spid="73"/>
                                        </p:tgtEl>
                                        <p:attrNameLst>
                                          <p:attrName>ppt_x</p:attrName>
                                        </p:attrNameLst>
                                      </p:cBhvr>
                                      <p:tavLst>
                                        <p:tav tm="0">
                                          <p:val>
                                            <p:strVal val="#ppt_x"/>
                                          </p:val>
                                        </p:tav>
                                        <p:tav tm="100000">
                                          <p:val>
                                            <p:strVal val="#ppt_x"/>
                                          </p:val>
                                        </p:tav>
                                      </p:tavLst>
                                    </p:anim>
                                    <p:anim calcmode="lin" valueType="num">
                                      <p:cBhvr>
                                        <p:cTn id="55" dur="1000" fill="hold"/>
                                        <p:tgtEl>
                                          <p:spTgt spid="73"/>
                                        </p:tgtEl>
                                        <p:attrNameLst>
                                          <p:attrName>ppt_y</p:attrName>
                                        </p:attrNameLst>
                                      </p:cBhvr>
                                      <p:tavLst>
                                        <p:tav tm="0">
                                          <p:val>
                                            <p:strVal val="#ppt_y+.1"/>
                                          </p:val>
                                        </p:tav>
                                        <p:tav tm="100000">
                                          <p:val>
                                            <p:strVal val="#ppt_y"/>
                                          </p:val>
                                        </p:tav>
                                      </p:tavLst>
                                    </p:anim>
                                  </p:childTnLst>
                                </p:cTn>
                              </p:par>
                            </p:childTnLst>
                          </p:cTn>
                        </p:par>
                        <p:par>
                          <p:cTn id="56" fill="hold">
                            <p:stCondLst>
                              <p:cond delay="7250"/>
                            </p:stCondLst>
                            <p:childTnLst>
                              <p:par>
                                <p:cTn id="57" presetID="47" presetClass="entr" presetSubtype="0"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fade">
                                      <p:cBhvr>
                                        <p:cTn id="59" dur="1000"/>
                                        <p:tgtEl>
                                          <p:spTgt spid="46"/>
                                        </p:tgtEl>
                                      </p:cBhvr>
                                    </p:animEffect>
                                    <p:anim calcmode="lin" valueType="num">
                                      <p:cBhvr>
                                        <p:cTn id="60" dur="1000" fill="hold"/>
                                        <p:tgtEl>
                                          <p:spTgt spid="46"/>
                                        </p:tgtEl>
                                        <p:attrNameLst>
                                          <p:attrName>ppt_x</p:attrName>
                                        </p:attrNameLst>
                                      </p:cBhvr>
                                      <p:tavLst>
                                        <p:tav tm="0">
                                          <p:val>
                                            <p:strVal val="#ppt_x"/>
                                          </p:val>
                                        </p:tav>
                                        <p:tav tm="100000">
                                          <p:val>
                                            <p:strVal val="#ppt_x"/>
                                          </p:val>
                                        </p:tav>
                                      </p:tavLst>
                                    </p:anim>
                                    <p:anim calcmode="lin" valueType="num">
                                      <p:cBhvr>
                                        <p:cTn id="61" dur="1000" fill="hold"/>
                                        <p:tgtEl>
                                          <p:spTgt spid="46"/>
                                        </p:tgtEl>
                                        <p:attrNameLst>
                                          <p:attrName>ppt_y</p:attrName>
                                        </p:attrNameLst>
                                      </p:cBhvr>
                                      <p:tavLst>
                                        <p:tav tm="0">
                                          <p:val>
                                            <p:strVal val="#ppt_y-.1"/>
                                          </p:val>
                                        </p:tav>
                                        <p:tav tm="100000">
                                          <p:val>
                                            <p:strVal val="#ppt_y"/>
                                          </p:val>
                                        </p:tav>
                                      </p:tavLst>
                                    </p:anim>
                                  </p:childTnLst>
                                </p:cTn>
                              </p:par>
                            </p:childTnLst>
                          </p:cTn>
                        </p:par>
                        <p:par>
                          <p:cTn id="62" fill="hold">
                            <p:stCondLst>
                              <p:cond delay="8250"/>
                            </p:stCondLst>
                            <p:childTnLst>
                              <p:par>
                                <p:cTn id="63" presetID="53" presetClass="entr" presetSubtype="16" fill="hold" nodeType="afterEffect">
                                  <p:stCondLst>
                                    <p:cond delay="0"/>
                                  </p:stCondLst>
                                  <p:childTnLst>
                                    <p:set>
                                      <p:cBhvr>
                                        <p:cTn id="64" dur="1" fill="hold">
                                          <p:stCondLst>
                                            <p:cond delay="0"/>
                                          </p:stCondLst>
                                        </p:cTn>
                                        <p:tgtEl>
                                          <p:spTgt spid="76"/>
                                        </p:tgtEl>
                                        <p:attrNameLst>
                                          <p:attrName>style.visibility</p:attrName>
                                        </p:attrNameLst>
                                      </p:cBhvr>
                                      <p:to>
                                        <p:strVal val="visible"/>
                                      </p:to>
                                    </p:set>
                                    <p:anim calcmode="lin" valueType="num">
                                      <p:cBhvr>
                                        <p:cTn id="65" dur="500" fill="hold"/>
                                        <p:tgtEl>
                                          <p:spTgt spid="76"/>
                                        </p:tgtEl>
                                        <p:attrNameLst>
                                          <p:attrName>ppt_w</p:attrName>
                                        </p:attrNameLst>
                                      </p:cBhvr>
                                      <p:tavLst>
                                        <p:tav tm="0">
                                          <p:val>
                                            <p:fltVal val="0"/>
                                          </p:val>
                                        </p:tav>
                                        <p:tav tm="100000">
                                          <p:val>
                                            <p:strVal val="#ppt_w"/>
                                          </p:val>
                                        </p:tav>
                                      </p:tavLst>
                                    </p:anim>
                                    <p:anim calcmode="lin" valueType="num">
                                      <p:cBhvr>
                                        <p:cTn id="66" dur="500" fill="hold"/>
                                        <p:tgtEl>
                                          <p:spTgt spid="76"/>
                                        </p:tgtEl>
                                        <p:attrNameLst>
                                          <p:attrName>ppt_h</p:attrName>
                                        </p:attrNameLst>
                                      </p:cBhvr>
                                      <p:tavLst>
                                        <p:tav tm="0">
                                          <p:val>
                                            <p:fltVal val="0"/>
                                          </p:val>
                                        </p:tav>
                                        <p:tav tm="100000">
                                          <p:val>
                                            <p:strVal val="#ppt_h"/>
                                          </p:val>
                                        </p:tav>
                                      </p:tavLst>
                                    </p:anim>
                                    <p:animEffect transition="in" filter="fade">
                                      <p:cBhvr>
                                        <p:cTn id="67" dur="500"/>
                                        <p:tgtEl>
                                          <p:spTgt spid="76"/>
                                        </p:tgtEl>
                                      </p:cBhvr>
                                    </p:animEffect>
                                  </p:childTnLst>
                                </p:cTn>
                              </p:par>
                            </p:childTnLst>
                          </p:cTn>
                        </p:par>
                        <p:par>
                          <p:cTn id="68" fill="hold">
                            <p:stCondLst>
                              <p:cond delay="8750"/>
                            </p:stCondLst>
                            <p:childTnLst>
                              <p:par>
                                <p:cTn id="69" presetID="42" presetClass="entr" presetSubtype="0" fill="hold" nodeType="afterEffect">
                                  <p:stCondLst>
                                    <p:cond delay="0"/>
                                  </p:stCondLst>
                                  <p:childTnLst>
                                    <p:set>
                                      <p:cBhvr>
                                        <p:cTn id="70" dur="1" fill="hold">
                                          <p:stCondLst>
                                            <p:cond delay="0"/>
                                          </p:stCondLst>
                                        </p:cTn>
                                        <p:tgtEl>
                                          <p:spTgt spid="79"/>
                                        </p:tgtEl>
                                        <p:attrNameLst>
                                          <p:attrName>style.visibility</p:attrName>
                                        </p:attrNameLst>
                                      </p:cBhvr>
                                      <p:to>
                                        <p:strVal val="visible"/>
                                      </p:to>
                                    </p:set>
                                    <p:animEffect transition="in" filter="fade">
                                      <p:cBhvr>
                                        <p:cTn id="71" dur="1000"/>
                                        <p:tgtEl>
                                          <p:spTgt spid="79"/>
                                        </p:tgtEl>
                                      </p:cBhvr>
                                    </p:animEffect>
                                    <p:anim calcmode="lin" valueType="num">
                                      <p:cBhvr>
                                        <p:cTn id="72" dur="1000" fill="hold"/>
                                        <p:tgtEl>
                                          <p:spTgt spid="79"/>
                                        </p:tgtEl>
                                        <p:attrNameLst>
                                          <p:attrName>ppt_x</p:attrName>
                                        </p:attrNameLst>
                                      </p:cBhvr>
                                      <p:tavLst>
                                        <p:tav tm="0">
                                          <p:val>
                                            <p:strVal val="#ppt_x"/>
                                          </p:val>
                                        </p:tav>
                                        <p:tav tm="100000">
                                          <p:val>
                                            <p:strVal val="#ppt_x"/>
                                          </p:val>
                                        </p:tav>
                                      </p:tavLst>
                                    </p:anim>
                                    <p:anim calcmode="lin" valueType="num">
                                      <p:cBhvr>
                                        <p:cTn id="73" dur="1000" fill="hold"/>
                                        <p:tgtEl>
                                          <p:spTgt spid="79"/>
                                        </p:tgtEl>
                                        <p:attrNameLst>
                                          <p:attrName>ppt_y</p:attrName>
                                        </p:attrNameLst>
                                      </p:cBhvr>
                                      <p:tavLst>
                                        <p:tav tm="0">
                                          <p:val>
                                            <p:strVal val="#ppt_y+.1"/>
                                          </p:val>
                                        </p:tav>
                                        <p:tav tm="100000">
                                          <p:val>
                                            <p:strVal val="#ppt_y"/>
                                          </p:val>
                                        </p:tav>
                                      </p:tavLst>
                                    </p:anim>
                                  </p:childTnLst>
                                </p:cTn>
                              </p:par>
                            </p:childTnLst>
                          </p:cTn>
                        </p:par>
                        <p:par>
                          <p:cTn id="74" fill="hold">
                            <p:stCondLst>
                              <p:cond delay="9750"/>
                            </p:stCondLst>
                            <p:childTnLst>
                              <p:par>
                                <p:cTn id="75" presetID="47" presetClass="entr" presetSubtype="0" fill="hold" grpId="0" nodeType="afterEffect">
                                  <p:stCondLst>
                                    <p:cond delay="0"/>
                                  </p:stCondLst>
                                  <p:childTnLst>
                                    <p:set>
                                      <p:cBhvr>
                                        <p:cTn id="76" dur="1" fill="hold">
                                          <p:stCondLst>
                                            <p:cond delay="0"/>
                                          </p:stCondLst>
                                        </p:cTn>
                                        <p:tgtEl>
                                          <p:spTgt spid="53"/>
                                        </p:tgtEl>
                                        <p:attrNameLst>
                                          <p:attrName>style.visibility</p:attrName>
                                        </p:attrNameLst>
                                      </p:cBhvr>
                                      <p:to>
                                        <p:strVal val="visible"/>
                                      </p:to>
                                    </p:set>
                                    <p:animEffect transition="in" filter="fade">
                                      <p:cBhvr>
                                        <p:cTn id="77" dur="1000"/>
                                        <p:tgtEl>
                                          <p:spTgt spid="53"/>
                                        </p:tgtEl>
                                      </p:cBhvr>
                                    </p:animEffect>
                                    <p:anim calcmode="lin" valueType="num">
                                      <p:cBhvr>
                                        <p:cTn id="78" dur="1000" fill="hold"/>
                                        <p:tgtEl>
                                          <p:spTgt spid="53"/>
                                        </p:tgtEl>
                                        <p:attrNameLst>
                                          <p:attrName>ppt_x</p:attrName>
                                        </p:attrNameLst>
                                      </p:cBhvr>
                                      <p:tavLst>
                                        <p:tav tm="0">
                                          <p:val>
                                            <p:strVal val="#ppt_x"/>
                                          </p:val>
                                        </p:tav>
                                        <p:tav tm="100000">
                                          <p:val>
                                            <p:strVal val="#ppt_x"/>
                                          </p:val>
                                        </p:tav>
                                      </p:tavLst>
                                    </p:anim>
                                    <p:anim calcmode="lin" valueType="num">
                                      <p:cBhvr>
                                        <p:cTn id="79" dur="1000" fill="hold"/>
                                        <p:tgtEl>
                                          <p:spTgt spid="53"/>
                                        </p:tgtEl>
                                        <p:attrNameLst>
                                          <p:attrName>ppt_y</p:attrName>
                                        </p:attrNameLst>
                                      </p:cBhvr>
                                      <p:tavLst>
                                        <p:tav tm="0">
                                          <p:val>
                                            <p:strVal val="#ppt_y-.1"/>
                                          </p:val>
                                        </p:tav>
                                        <p:tav tm="100000">
                                          <p:val>
                                            <p:strVal val="#ppt_y"/>
                                          </p:val>
                                        </p:tav>
                                      </p:tavLst>
                                    </p:anim>
                                  </p:childTnLst>
                                </p:cTn>
                              </p:par>
                            </p:childTnLst>
                          </p:cTn>
                        </p:par>
                        <p:par>
                          <p:cTn id="80" fill="hold">
                            <p:stCondLst>
                              <p:cond delay="10750"/>
                            </p:stCondLst>
                            <p:childTnLst>
                              <p:par>
                                <p:cTn id="81" presetID="53" presetClass="entr" presetSubtype="16" fill="hold" nodeType="afterEffect">
                                  <p:stCondLst>
                                    <p:cond delay="0"/>
                                  </p:stCondLst>
                                  <p:childTnLst>
                                    <p:set>
                                      <p:cBhvr>
                                        <p:cTn id="82" dur="1" fill="hold">
                                          <p:stCondLst>
                                            <p:cond delay="0"/>
                                          </p:stCondLst>
                                        </p:cTn>
                                        <p:tgtEl>
                                          <p:spTgt spid="82"/>
                                        </p:tgtEl>
                                        <p:attrNameLst>
                                          <p:attrName>style.visibility</p:attrName>
                                        </p:attrNameLst>
                                      </p:cBhvr>
                                      <p:to>
                                        <p:strVal val="visible"/>
                                      </p:to>
                                    </p:set>
                                    <p:anim calcmode="lin" valueType="num">
                                      <p:cBhvr>
                                        <p:cTn id="83" dur="500" fill="hold"/>
                                        <p:tgtEl>
                                          <p:spTgt spid="82"/>
                                        </p:tgtEl>
                                        <p:attrNameLst>
                                          <p:attrName>ppt_w</p:attrName>
                                        </p:attrNameLst>
                                      </p:cBhvr>
                                      <p:tavLst>
                                        <p:tav tm="0">
                                          <p:val>
                                            <p:fltVal val="0"/>
                                          </p:val>
                                        </p:tav>
                                        <p:tav tm="100000">
                                          <p:val>
                                            <p:strVal val="#ppt_w"/>
                                          </p:val>
                                        </p:tav>
                                      </p:tavLst>
                                    </p:anim>
                                    <p:anim calcmode="lin" valueType="num">
                                      <p:cBhvr>
                                        <p:cTn id="84" dur="500" fill="hold"/>
                                        <p:tgtEl>
                                          <p:spTgt spid="82"/>
                                        </p:tgtEl>
                                        <p:attrNameLst>
                                          <p:attrName>ppt_h</p:attrName>
                                        </p:attrNameLst>
                                      </p:cBhvr>
                                      <p:tavLst>
                                        <p:tav tm="0">
                                          <p:val>
                                            <p:fltVal val="0"/>
                                          </p:val>
                                        </p:tav>
                                        <p:tav tm="100000">
                                          <p:val>
                                            <p:strVal val="#ppt_h"/>
                                          </p:val>
                                        </p:tav>
                                      </p:tavLst>
                                    </p:anim>
                                    <p:animEffect transition="in" filter="fade">
                                      <p:cBhvr>
                                        <p:cTn id="85" dur="500"/>
                                        <p:tgtEl>
                                          <p:spTgt spid="82"/>
                                        </p:tgtEl>
                                      </p:cBhvr>
                                    </p:animEffect>
                                  </p:childTnLst>
                                </p:cTn>
                              </p:par>
                            </p:childTnLst>
                          </p:cTn>
                        </p:par>
                        <p:par>
                          <p:cTn id="86" fill="hold">
                            <p:stCondLst>
                              <p:cond delay="11250"/>
                            </p:stCondLst>
                            <p:childTnLst>
                              <p:par>
                                <p:cTn id="87" presetID="42" presetClass="entr" presetSubtype="0" fill="hold" nodeType="afterEffect">
                                  <p:stCondLst>
                                    <p:cond delay="0"/>
                                  </p:stCondLst>
                                  <p:childTnLst>
                                    <p:set>
                                      <p:cBhvr>
                                        <p:cTn id="88" dur="1" fill="hold">
                                          <p:stCondLst>
                                            <p:cond delay="0"/>
                                          </p:stCondLst>
                                        </p:cTn>
                                        <p:tgtEl>
                                          <p:spTgt spid="85"/>
                                        </p:tgtEl>
                                        <p:attrNameLst>
                                          <p:attrName>style.visibility</p:attrName>
                                        </p:attrNameLst>
                                      </p:cBhvr>
                                      <p:to>
                                        <p:strVal val="visible"/>
                                      </p:to>
                                    </p:set>
                                    <p:animEffect transition="in" filter="fade">
                                      <p:cBhvr>
                                        <p:cTn id="89" dur="1000"/>
                                        <p:tgtEl>
                                          <p:spTgt spid="85"/>
                                        </p:tgtEl>
                                      </p:cBhvr>
                                    </p:animEffect>
                                    <p:anim calcmode="lin" valueType="num">
                                      <p:cBhvr>
                                        <p:cTn id="90" dur="1000" fill="hold"/>
                                        <p:tgtEl>
                                          <p:spTgt spid="85"/>
                                        </p:tgtEl>
                                        <p:attrNameLst>
                                          <p:attrName>ppt_x</p:attrName>
                                        </p:attrNameLst>
                                      </p:cBhvr>
                                      <p:tavLst>
                                        <p:tav tm="0">
                                          <p:val>
                                            <p:strVal val="#ppt_x"/>
                                          </p:val>
                                        </p:tav>
                                        <p:tav tm="100000">
                                          <p:val>
                                            <p:strVal val="#ppt_x"/>
                                          </p:val>
                                        </p:tav>
                                      </p:tavLst>
                                    </p:anim>
                                    <p:anim calcmode="lin" valueType="num">
                                      <p:cBhvr>
                                        <p:cTn id="91" dur="1000" fill="hold"/>
                                        <p:tgtEl>
                                          <p:spTgt spid="85"/>
                                        </p:tgtEl>
                                        <p:attrNameLst>
                                          <p:attrName>ppt_y</p:attrName>
                                        </p:attrNameLst>
                                      </p:cBhvr>
                                      <p:tavLst>
                                        <p:tav tm="0">
                                          <p:val>
                                            <p:strVal val="#ppt_y+.1"/>
                                          </p:val>
                                        </p:tav>
                                        <p:tav tm="100000">
                                          <p:val>
                                            <p:strVal val="#ppt_y"/>
                                          </p:val>
                                        </p:tav>
                                      </p:tavLst>
                                    </p:anim>
                                  </p:childTnLst>
                                </p:cTn>
                              </p:par>
                            </p:childTnLst>
                          </p:cTn>
                        </p:par>
                        <p:par>
                          <p:cTn id="92" fill="hold">
                            <p:stCondLst>
                              <p:cond delay="12250"/>
                            </p:stCondLst>
                            <p:childTnLst>
                              <p:par>
                                <p:cTn id="93" presetID="47" presetClass="entr" presetSubtype="0" fill="hold" grpId="0" nodeType="afterEffect">
                                  <p:stCondLst>
                                    <p:cond delay="0"/>
                                  </p:stCondLst>
                                  <p:childTnLst>
                                    <p:set>
                                      <p:cBhvr>
                                        <p:cTn id="94" dur="1" fill="hold">
                                          <p:stCondLst>
                                            <p:cond delay="0"/>
                                          </p:stCondLst>
                                        </p:cTn>
                                        <p:tgtEl>
                                          <p:spTgt spid="54"/>
                                        </p:tgtEl>
                                        <p:attrNameLst>
                                          <p:attrName>style.visibility</p:attrName>
                                        </p:attrNameLst>
                                      </p:cBhvr>
                                      <p:to>
                                        <p:strVal val="visible"/>
                                      </p:to>
                                    </p:set>
                                    <p:animEffect transition="in" filter="fade">
                                      <p:cBhvr>
                                        <p:cTn id="95" dur="1000"/>
                                        <p:tgtEl>
                                          <p:spTgt spid="54"/>
                                        </p:tgtEl>
                                      </p:cBhvr>
                                    </p:animEffect>
                                    <p:anim calcmode="lin" valueType="num">
                                      <p:cBhvr>
                                        <p:cTn id="96" dur="1000" fill="hold"/>
                                        <p:tgtEl>
                                          <p:spTgt spid="54"/>
                                        </p:tgtEl>
                                        <p:attrNameLst>
                                          <p:attrName>ppt_x</p:attrName>
                                        </p:attrNameLst>
                                      </p:cBhvr>
                                      <p:tavLst>
                                        <p:tav tm="0">
                                          <p:val>
                                            <p:strVal val="#ppt_x"/>
                                          </p:val>
                                        </p:tav>
                                        <p:tav tm="100000">
                                          <p:val>
                                            <p:strVal val="#ppt_x"/>
                                          </p:val>
                                        </p:tav>
                                      </p:tavLst>
                                    </p:anim>
                                    <p:anim calcmode="lin" valueType="num">
                                      <p:cBhvr>
                                        <p:cTn id="97" dur="1000" fill="hold"/>
                                        <p:tgtEl>
                                          <p:spTgt spid="54"/>
                                        </p:tgtEl>
                                        <p:attrNameLst>
                                          <p:attrName>ppt_y</p:attrName>
                                        </p:attrNameLst>
                                      </p:cBhvr>
                                      <p:tavLst>
                                        <p:tav tm="0">
                                          <p:val>
                                            <p:strVal val="#ppt_y-.1"/>
                                          </p:val>
                                        </p:tav>
                                        <p:tav tm="100000">
                                          <p:val>
                                            <p:strVal val="#ppt_y"/>
                                          </p:val>
                                        </p:tav>
                                      </p:tavLst>
                                    </p:anim>
                                  </p:childTnLst>
                                </p:cTn>
                              </p:par>
                            </p:childTnLst>
                          </p:cTn>
                        </p:par>
                        <p:par>
                          <p:cTn id="98" fill="hold">
                            <p:stCondLst>
                              <p:cond delay="13250"/>
                            </p:stCondLst>
                            <p:childTnLst>
                              <p:par>
                                <p:cTn id="99" presetID="53" presetClass="entr" presetSubtype="16" fill="hold" nodeType="afterEffect">
                                  <p:stCondLst>
                                    <p:cond delay="0"/>
                                  </p:stCondLst>
                                  <p:childTnLst>
                                    <p:set>
                                      <p:cBhvr>
                                        <p:cTn id="100" dur="1" fill="hold">
                                          <p:stCondLst>
                                            <p:cond delay="0"/>
                                          </p:stCondLst>
                                        </p:cTn>
                                        <p:tgtEl>
                                          <p:spTgt spid="88"/>
                                        </p:tgtEl>
                                        <p:attrNameLst>
                                          <p:attrName>style.visibility</p:attrName>
                                        </p:attrNameLst>
                                      </p:cBhvr>
                                      <p:to>
                                        <p:strVal val="visible"/>
                                      </p:to>
                                    </p:set>
                                    <p:anim calcmode="lin" valueType="num">
                                      <p:cBhvr>
                                        <p:cTn id="101" dur="500" fill="hold"/>
                                        <p:tgtEl>
                                          <p:spTgt spid="88"/>
                                        </p:tgtEl>
                                        <p:attrNameLst>
                                          <p:attrName>ppt_w</p:attrName>
                                        </p:attrNameLst>
                                      </p:cBhvr>
                                      <p:tavLst>
                                        <p:tav tm="0">
                                          <p:val>
                                            <p:fltVal val="0"/>
                                          </p:val>
                                        </p:tav>
                                        <p:tav tm="100000">
                                          <p:val>
                                            <p:strVal val="#ppt_w"/>
                                          </p:val>
                                        </p:tav>
                                      </p:tavLst>
                                    </p:anim>
                                    <p:anim calcmode="lin" valueType="num">
                                      <p:cBhvr>
                                        <p:cTn id="102" dur="500" fill="hold"/>
                                        <p:tgtEl>
                                          <p:spTgt spid="88"/>
                                        </p:tgtEl>
                                        <p:attrNameLst>
                                          <p:attrName>ppt_h</p:attrName>
                                        </p:attrNameLst>
                                      </p:cBhvr>
                                      <p:tavLst>
                                        <p:tav tm="0">
                                          <p:val>
                                            <p:fltVal val="0"/>
                                          </p:val>
                                        </p:tav>
                                        <p:tav tm="100000">
                                          <p:val>
                                            <p:strVal val="#ppt_h"/>
                                          </p:val>
                                        </p:tav>
                                      </p:tavLst>
                                    </p:anim>
                                    <p:animEffect transition="in" filter="fade">
                                      <p:cBhvr>
                                        <p:cTn id="103" dur="500"/>
                                        <p:tgtEl>
                                          <p:spTgt spid="88"/>
                                        </p:tgtEl>
                                      </p:cBhvr>
                                    </p:animEffect>
                                  </p:childTnLst>
                                </p:cTn>
                              </p:par>
                            </p:childTnLst>
                          </p:cTn>
                        </p:par>
                        <p:par>
                          <p:cTn id="104" fill="hold">
                            <p:stCondLst>
                              <p:cond delay="13750"/>
                            </p:stCondLst>
                            <p:childTnLst>
                              <p:par>
                                <p:cTn id="105" presetID="42" presetClass="entr" presetSubtype="0" fill="hold" nodeType="afterEffect">
                                  <p:stCondLst>
                                    <p:cond delay="0"/>
                                  </p:stCondLst>
                                  <p:childTnLst>
                                    <p:set>
                                      <p:cBhvr>
                                        <p:cTn id="106" dur="1" fill="hold">
                                          <p:stCondLst>
                                            <p:cond delay="0"/>
                                          </p:stCondLst>
                                        </p:cTn>
                                        <p:tgtEl>
                                          <p:spTgt spid="91"/>
                                        </p:tgtEl>
                                        <p:attrNameLst>
                                          <p:attrName>style.visibility</p:attrName>
                                        </p:attrNameLst>
                                      </p:cBhvr>
                                      <p:to>
                                        <p:strVal val="visible"/>
                                      </p:to>
                                    </p:set>
                                    <p:animEffect transition="in" filter="fade">
                                      <p:cBhvr>
                                        <p:cTn id="107" dur="1000"/>
                                        <p:tgtEl>
                                          <p:spTgt spid="91"/>
                                        </p:tgtEl>
                                      </p:cBhvr>
                                    </p:animEffect>
                                    <p:anim calcmode="lin" valueType="num">
                                      <p:cBhvr>
                                        <p:cTn id="108" dur="1000" fill="hold"/>
                                        <p:tgtEl>
                                          <p:spTgt spid="91"/>
                                        </p:tgtEl>
                                        <p:attrNameLst>
                                          <p:attrName>ppt_x</p:attrName>
                                        </p:attrNameLst>
                                      </p:cBhvr>
                                      <p:tavLst>
                                        <p:tav tm="0">
                                          <p:val>
                                            <p:strVal val="#ppt_x"/>
                                          </p:val>
                                        </p:tav>
                                        <p:tav tm="100000">
                                          <p:val>
                                            <p:strVal val="#ppt_x"/>
                                          </p:val>
                                        </p:tav>
                                      </p:tavLst>
                                    </p:anim>
                                    <p:anim calcmode="lin" valueType="num">
                                      <p:cBhvr>
                                        <p:cTn id="109" dur="1000" fill="hold"/>
                                        <p:tgtEl>
                                          <p:spTgt spid="91"/>
                                        </p:tgtEl>
                                        <p:attrNameLst>
                                          <p:attrName>ppt_y</p:attrName>
                                        </p:attrNameLst>
                                      </p:cBhvr>
                                      <p:tavLst>
                                        <p:tav tm="0">
                                          <p:val>
                                            <p:strVal val="#ppt_y+.1"/>
                                          </p:val>
                                        </p:tav>
                                        <p:tav tm="100000">
                                          <p:val>
                                            <p:strVal val="#ppt_y"/>
                                          </p:val>
                                        </p:tav>
                                      </p:tavLst>
                                    </p:anim>
                                  </p:childTnLst>
                                </p:cTn>
                              </p:par>
                            </p:childTnLst>
                          </p:cTn>
                        </p:par>
                        <p:par>
                          <p:cTn id="110" fill="hold">
                            <p:stCondLst>
                              <p:cond delay="14750"/>
                            </p:stCondLst>
                            <p:childTnLst>
                              <p:par>
                                <p:cTn id="111" presetID="47" presetClass="entr" presetSubtype="0" fill="hold" grpId="0" nodeType="afterEffect">
                                  <p:stCondLst>
                                    <p:cond delay="0"/>
                                  </p:stCondLst>
                                  <p:childTnLst>
                                    <p:set>
                                      <p:cBhvr>
                                        <p:cTn id="112" dur="1" fill="hold">
                                          <p:stCondLst>
                                            <p:cond delay="0"/>
                                          </p:stCondLst>
                                        </p:cTn>
                                        <p:tgtEl>
                                          <p:spTgt spid="58"/>
                                        </p:tgtEl>
                                        <p:attrNameLst>
                                          <p:attrName>style.visibility</p:attrName>
                                        </p:attrNameLst>
                                      </p:cBhvr>
                                      <p:to>
                                        <p:strVal val="visible"/>
                                      </p:to>
                                    </p:set>
                                    <p:animEffect transition="in" filter="fade">
                                      <p:cBhvr>
                                        <p:cTn id="113" dur="1000"/>
                                        <p:tgtEl>
                                          <p:spTgt spid="58"/>
                                        </p:tgtEl>
                                      </p:cBhvr>
                                    </p:animEffect>
                                    <p:anim calcmode="lin" valueType="num">
                                      <p:cBhvr>
                                        <p:cTn id="114" dur="1000" fill="hold"/>
                                        <p:tgtEl>
                                          <p:spTgt spid="58"/>
                                        </p:tgtEl>
                                        <p:attrNameLst>
                                          <p:attrName>ppt_x</p:attrName>
                                        </p:attrNameLst>
                                      </p:cBhvr>
                                      <p:tavLst>
                                        <p:tav tm="0">
                                          <p:val>
                                            <p:strVal val="#ppt_x"/>
                                          </p:val>
                                        </p:tav>
                                        <p:tav tm="100000">
                                          <p:val>
                                            <p:strVal val="#ppt_x"/>
                                          </p:val>
                                        </p:tav>
                                      </p:tavLst>
                                    </p:anim>
                                    <p:anim calcmode="lin" valueType="num">
                                      <p:cBhvr>
                                        <p:cTn id="115"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45" grpId="0" animBg="1"/>
      <p:bldP spid="46" grpId="0" animBg="1"/>
      <p:bldP spid="53" grpId="0" animBg="1"/>
      <p:bldP spid="54" grpId="0" animBg="1"/>
      <p:bldP spid="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1198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2016-10-30T20:54:43Z</dcterms:modified>
</cp:coreProperties>
</file>